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0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1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12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13.xml" ContentType="application/vnd.openxmlformats-officedocument.theme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749" r:id="rId3"/>
    <p:sldMasterId id="2147483774" r:id="rId4"/>
    <p:sldMasterId id="2147483786" r:id="rId5"/>
    <p:sldMasterId id="2147483798" r:id="rId6"/>
    <p:sldMasterId id="2147483818" r:id="rId7"/>
    <p:sldMasterId id="2147483833" r:id="rId8"/>
    <p:sldMasterId id="2147483845" r:id="rId9"/>
    <p:sldMasterId id="2147483857" r:id="rId10"/>
    <p:sldMasterId id="2147483870" r:id="rId11"/>
    <p:sldMasterId id="2147483882" r:id="rId12"/>
    <p:sldMasterId id="2147483907" r:id="rId13"/>
    <p:sldMasterId id="2147484031" r:id="rId14"/>
  </p:sldMasterIdLst>
  <p:notesMasterIdLst>
    <p:notesMasterId r:id="rId83"/>
  </p:notesMasterIdLst>
  <p:sldIdLst>
    <p:sldId id="394" r:id="rId15"/>
    <p:sldId id="343" r:id="rId16"/>
    <p:sldId id="344" r:id="rId17"/>
    <p:sldId id="345" r:id="rId18"/>
    <p:sldId id="346" r:id="rId19"/>
    <p:sldId id="347" r:id="rId20"/>
    <p:sldId id="382" r:id="rId21"/>
    <p:sldId id="349" r:id="rId22"/>
    <p:sldId id="350" r:id="rId23"/>
    <p:sldId id="383" r:id="rId24"/>
    <p:sldId id="395" r:id="rId25"/>
    <p:sldId id="396" r:id="rId26"/>
    <p:sldId id="397" r:id="rId27"/>
    <p:sldId id="398" r:id="rId28"/>
    <p:sldId id="399" r:id="rId29"/>
    <p:sldId id="400" r:id="rId30"/>
    <p:sldId id="401" r:id="rId31"/>
    <p:sldId id="402" r:id="rId32"/>
    <p:sldId id="384" r:id="rId33"/>
    <p:sldId id="355" r:id="rId34"/>
    <p:sldId id="356" r:id="rId35"/>
    <p:sldId id="385" r:id="rId36"/>
    <p:sldId id="358" r:id="rId37"/>
    <p:sldId id="386" r:id="rId38"/>
    <p:sldId id="360" r:id="rId39"/>
    <p:sldId id="387" r:id="rId40"/>
    <p:sldId id="403" r:id="rId41"/>
    <p:sldId id="404" r:id="rId42"/>
    <p:sldId id="405" r:id="rId43"/>
    <p:sldId id="406" r:id="rId44"/>
    <p:sldId id="407" r:id="rId45"/>
    <p:sldId id="408" r:id="rId46"/>
    <p:sldId id="409" r:id="rId47"/>
    <p:sldId id="410" r:id="rId48"/>
    <p:sldId id="411" r:id="rId49"/>
    <p:sldId id="412" r:id="rId50"/>
    <p:sldId id="413" r:id="rId51"/>
    <p:sldId id="414" r:id="rId52"/>
    <p:sldId id="415" r:id="rId53"/>
    <p:sldId id="416" r:id="rId54"/>
    <p:sldId id="417" r:id="rId55"/>
    <p:sldId id="418" r:id="rId56"/>
    <p:sldId id="419" r:id="rId57"/>
    <p:sldId id="553" r:id="rId58"/>
    <p:sldId id="554" r:id="rId59"/>
    <p:sldId id="362" r:id="rId60"/>
    <p:sldId id="363" r:id="rId61"/>
    <p:sldId id="364" r:id="rId62"/>
    <p:sldId id="365" r:id="rId63"/>
    <p:sldId id="366" r:id="rId64"/>
    <p:sldId id="367" r:id="rId65"/>
    <p:sldId id="368" r:id="rId66"/>
    <p:sldId id="369" r:id="rId67"/>
    <p:sldId id="370" r:id="rId68"/>
    <p:sldId id="389" r:id="rId69"/>
    <p:sldId id="390" r:id="rId70"/>
    <p:sldId id="391" r:id="rId71"/>
    <p:sldId id="392" r:id="rId72"/>
    <p:sldId id="393" r:id="rId73"/>
    <p:sldId id="388" r:id="rId74"/>
    <p:sldId id="377" r:id="rId75"/>
    <p:sldId id="378" r:id="rId76"/>
    <p:sldId id="379" r:id="rId77"/>
    <p:sldId id="420" r:id="rId78"/>
    <p:sldId id="421" r:id="rId79"/>
    <p:sldId id="380" r:id="rId80"/>
    <p:sldId id="381" r:id="rId81"/>
    <p:sldId id="342" r:id="rId82"/>
  </p:sldIdLst>
  <p:sldSz cx="12188825" cy="6858000"/>
  <p:notesSz cx="6858000" cy="9144000"/>
  <p:defaultTextStyle>
    <a:defPPr>
      <a:defRPr lang="en-US"/>
    </a:defPPr>
    <a:lvl1pPr marL="0" algn="l" defTabSz="60764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7644" algn="l" defTabSz="60764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5289" algn="l" defTabSz="60764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2933" algn="l" defTabSz="60764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0571" algn="l" defTabSz="60764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38203" algn="l" defTabSz="60764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45862" algn="l" defTabSz="60764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53490" algn="l" defTabSz="60764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61117" algn="l" defTabSz="60764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userDrawn="1">
          <p15:clr>
            <a:srgbClr val="A4A3A4"/>
          </p15:clr>
        </p15:guide>
        <p15:guide id="2" pos="385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2242" autoAdjust="0"/>
    <p:restoredTop sz="97158" autoAdjust="0"/>
  </p:normalViewPr>
  <p:slideViewPr>
    <p:cSldViewPr snapToGrid="0" snapToObjects="1" showGuides="1">
      <p:cViewPr varScale="1">
        <p:scale>
          <a:sx n="72" d="100"/>
          <a:sy n="72" d="100"/>
        </p:scale>
        <p:origin x="-774" y="-84"/>
      </p:cViewPr>
      <p:guideLst>
        <p:guide orient="horz"/>
        <p:guide pos="3855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63" Type="http://schemas.openxmlformats.org/officeDocument/2006/relationships/slide" Target="slides/slide49.xml"/><Relationship Id="rId68" Type="http://schemas.openxmlformats.org/officeDocument/2006/relationships/slide" Target="slides/slide54.xml"/><Relationship Id="rId76" Type="http://schemas.openxmlformats.org/officeDocument/2006/relationships/slide" Target="slides/slide62.xml"/><Relationship Id="rId8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7.xml"/><Relationship Id="rId234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66" Type="http://schemas.openxmlformats.org/officeDocument/2006/relationships/slide" Target="slides/slide52.xml"/><Relationship Id="rId74" Type="http://schemas.openxmlformats.org/officeDocument/2006/relationships/slide" Target="slides/slide60.xml"/><Relationship Id="rId79" Type="http://schemas.openxmlformats.org/officeDocument/2006/relationships/slide" Target="slides/slide65.xml"/><Relationship Id="rId8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7.xml"/><Relationship Id="rId82" Type="http://schemas.openxmlformats.org/officeDocument/2006/relationships/slide" Target="slides/slide68.xml"/><Relationship Id="rId19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slide" Target="slides/slide42.xml"/><Relationship Id="rId64" Type="http://schemas.openxmlformats.org/officeDocument/2006/relationships/slide" Target="slides/slide50.xml"/><Relationship Id="rId69" Type="http://schemas.openxmlformats.org/officeDocument/2006/relationships/slide" Target="slides/slide55.xml"/><Relationship Id="rId77" Type="http://schemas.openxmlformats.org/officeDocument/2006/relationships/slide" Target="slides/slide63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72" Type="http://schemas.openxmlformats.org/officeDocument/2006/relationships/slide" Target="slides/slide58.xml"/><Relationship Id="rId80" Type="http://schemas.openxmlformats.org/officeDocument/2006/relationships/slide" Target="slides/slide66.xml"/><Relationship Id="rId85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Relationship Id="rId67" Type="http://schemas.openxmlformats.org/officeDocument/2006/relationships/slide" Target="slides/slide53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slide" Target="slides/slide48.xml"/><Relationship Id="rId70" Type="http://schemas.openxmlformats.org/officeDocument/2006/relationships/slide" Target="slides/slide56.xml"/><Relationship Id="rId75" Type="http://schemas.openxmlformats.org/officeDocument/2006/relationships/slide" Target="slides/slide61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slide" Target="slides/slide51.xml"/><Relationship Id="rId73" Type="http://schemas.openxmlformats.org/officeDocument/2006/relationships/slide" Target="slides/slide59.xml"/><Relationship Id="rId78" Type="http://schemas.openxmlformats.org/officeDocument/2006/relationships/slide" Target="slides/slide64.xml"/><Relationship Id="rId81" Type="http://schemas.openxmlformats.org/officeDocument/2006/relationships/slide" Target="slides/slide67.xml"/><Relationship Id="rId86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DC43EB-3EDC-6141-B528-E9A2A3DD04CF}" type="datetimeFigureOut">
              <a:rPr lang="en-US" smtClean="0"/>
              <a:t>11/8/2017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BCC45B-BD78-D941-892D-375D72BB9C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937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0764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7644" algn="l" defTabSz="60764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5289" algn="l" defTabSz="60764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2933" algn="l" defTabSz="60764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0571" algn="l" defTabSz="60764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38203" algn="l" defTabSz="60764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45862" algn="l" defTabSz="60764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53490" algn="l" defTabSz="60764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61117" algn="l" defTabSz="60764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D1462A-E0C2-41A0-AF99-9A5DA2997AA5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8471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823B-C938-48DC-9C2F-B06DE5D4BE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Regular" charset="0"/>
                <a:ea typeface="+mn-ea"/>
                <a:cs typeface="+mn-cs"/>
              </a:rPr>
              <a:pPr marL="0" marR="0" lvl="0" indent="0" algn="r" defTabSz="914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Regular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40023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823B-C938-48DC-9C2F-B06DE5D4BE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Regular" charset="0"/>
                <a:ea typeface="+mn-ea"/>
                <a:cs typeface="+mn-cs"/>
              </a:rPr>
              <a:pPr marL="0" marR="0" lvl="0" indent="0" algn="r" defTabSz="914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Regular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3716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823B-C938-48DC-9C2F-B06DE5D4BE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Regular" charset="0"/>
                <a:ea typeface="+mn-ea"/>
                <a:cs typeface="+mn-cs"/>
              </a:rPr>
              <a:pPr marL="0" marR="0" lvl="0" indent="0" algn="r" defTabSz="914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Regular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10938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>
              <a:defRPr/>
            </a:pPr>
            <a:fld id="{24D2823B-C938-48DC-9C2F-B06DE5D4BECE}" type="slidenum">
              <a:rPr lang="en-US" smtClean="0">
                <a:solidFill>
                  <a:prstClr val="black"/>
                </a:solidFill>
              </a:rPr>
              <a:pPr defTabSz="457200">
                <a:defRPr/>
              </a:pPr>
              <a:t>61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6519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7" tIns="45714" rIns="91427" bIns="45714" anchor="b"/>
          <a:lstStyle/>
          <a:p>
            <a:pPr algn="r"/>
            <a:fld id="{18A3DEA5-7E7C-41D4-8D43-0BCB0B3382C2}" type="slidenum">
              <a:rPr lang="en-US" sz="1200">
                <a:solidFill>
                  <a:prstClr val="black"/>
                </a:solidFill>
              </a:rPr>
              <a:pPr algn="r"/>
              <a:t>62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z="400" dirty="0"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989800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9EFA50-432A-5B47-9164-EA25356F6FE0}" type="slidenum">
              <a:rPr lang="en-US" smtClean="0">
                <a:solidFill>
                  <a:prstClr val="black"/>
                </a:solidFill>
              </a:rPr>
              <a:pPr/>
              <a:t>64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8134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1391FE-D77B-534C-9B48-044F93F5355F}" type="slidenum">
              <a:rPr lang="en-US">
                <a:solidFill>
                  <a:prstClr val="black"/>
                </a:solidFill>
              </a:rPr>
              <a:pPr/>
              <a:t>66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402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AE3DC5-B366-BB40-8592-B47CB6B411C3}" type="slidenum">
              <a:rPr lang="en-US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3736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AE3DC5-B366-BB40-8592-B47CB6B411C3}" type="slidenum">
              <a:rPr lang="en-US">
                <a:solidFill>
                  <a:prstClr val="black"/>
                </a:solidFill>
              </a:rPr>
              <a:pPr/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7261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91433D-204B-364F-8814-2108F900470D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2904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105">
              <a:defRPr/>
            </a:pPr>
            <a:fld id="{24D2823B-C938-48DC-9C2F-B06DE5D4BECE}" type="slidenum">
              <a:rPr lang="en-US" smtClean="0">
                <a:solidFill>
                  <a:prstClr val="black"/>
                </a:solidFill>
                <a:latin typeface="Helvetica Regular" charset="0"/>
              </a:rPr>
              <a:pPr defTabSz="914105">
                <a:defRPr/>
              </a:pPr>
              <a:t>23</a:t>
            </a:fld>
            <a:endParaRPr lang="en-US" dirty="0">
              <a:solidFill>
                <a:prstClr val="black"/>
              </a:solidFill>
              <a:latin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5270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2823B-C938-48DC-9C2F-B06DE5D4BECE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0488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105">
              <a:defRPr/>
            </a:pPr>
            <a:fld id="{24D2823B-C938-48DC-9C2F-B06DE5D4BECE}" type="slidenum">
              <a:rPr lang="en-US" smtClean="0">
                <a:solidFill>
                  <a:prstClr val="black"/>
                </a:solidFill>
                <a:latin typeface="Helvetica Regular" charset="0"/>
              </a:rPr>
              <a:pPr defTabSz="914105">
                <a:defRPr/>
              </a:pPr>
              <a:t>52</a:t>
            </a:fld>
            <a:endParaRPr lang="en-US" dirty="0">
              <a:solidFill>
                <a:prstClr val="black"/>
              </a:solidFill>
              <a:latin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7233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823B-C938-48DC-9C2F-B06DE5D4BE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Regular" charset="0"/>
                <a:ea typeface="+mn-ea"/>
                <a:cs typeface="+mn-cs"/>
              </a:rPr>
              <a:pPr marL="0" marR="0" lvl="0" indent="0" algn="r" defTabSz="914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Regular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37200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823B-C938-48DC-9C2F-B06DE5D4BE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Regular" charset="0"/>
                <a:ea typeface="+mn-ea"/>
                <a:cs typeface="+mn-cs"/>
              </a:rPr>
              <a:pPr marL="0" marR="0" lvl="0" indent="0" algn="r" defTabSz="914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Regular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5266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793" y="2131114"/>
            <a:ext cx="10360025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9015" y="3886200"/>
            <a:ext cx="8531224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57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16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7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32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90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4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0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6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A1785-9884-5D4E-B5C0-8ED4226649C6}" type="datetimeFigureOut">
              <a:rPr lang="en-US" smtClean="0"/>
              <a:t>11/8/2017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E0931-B272-9841-AAD7-00D27C5D3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59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A1785-9884-5D4E-B5C0-8ED4226649C6}" type="datetimeFigureOut">
              <a:rPr lang="en-US" smtClean="0"/>
              <a:t>11/8/2017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E0931-B272-9841-AAD7-00D27C5D3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31545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7213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95591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41" y="273657"/>
            <a:ext cx="4010039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757"/>
            <a:ext cx="6813892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41" y="1435104"/>
            <a:ext cx="4010039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7599" indent="0">
              <a:buNone/>
              <a:defRPr sz="1600"/>
            </a:lvl2pPr>
            <a:lvl3pPr marL="1215197" indent="0">
              <a:buNone/>
              <a:defRPr sz="1300"/>
            </a:lvl3pPr>
            <a:lvl4pPr marL="1822796" indent="0">
              <a:buNone/>
              <a:defRPr sz="1200"/>
            </a:lvl4pPr>
            <a:lvl5pPr marL="2430388" indent="0">
              <a:buNone/>
              <a:defRPr sz="1200"/>
            </a:lvl5pPr>
            <a:lvl6pPr marL="3037978" indent="0">
              <a:buNone/>
              <a:defRPr sz="1200"/>
            </a:lvl6pPr>
            <a:lvl7pPr marL="3645586" indent="0">
              <a:buNone/>
              <a:defRPr sz="1200"/>
            </a:lvl7pPr>
            <a:lvl8pPr marL="4253172" indent="0">
              <a:buNone/>
              <a:defRPr sz="1200"/>
            </a:lvl8pPr>
            <a:lvl9pPr marL="4860753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85367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6272" y="4801209"/>
            <a:ext cx="7313295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756272" y="612776"/>
            <a:ext cx="7313295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7599" indent="0">
              <a:buNone/>
              <a:defRPr sz="3700"/>
            </a:lvl2pPr>
            <a:lvl3pPr marL="1215197" indent="0">
              <a:buNone/>
              <a:defRPr sz="3200"/>
            </a:lvl3pPr>
            <a:lvl4pPr marL="1822796" indent="0">
              <a:buNone/>
              <a:defRPr sz="2700"/>
            </a:lvl4pPr>
            <a:lvl5pPr marL="2430388" indent="0">
              <a:buNone/>
              <a:defRPr sz="2700"/>
            </a:lvl5pPr>
            <a:lvl6pPr marL="3037978" indent="0">
              <a:buNone/>
              <a:defRPr sz="2700"/>
            </a:lvl6pPr>
            <a:lvl7pPr marL="3645586" indent="0">
              <a:buNone/>
              <a:defRPr sz="2700"/>
            </a:lvl7pPr>
            <a:lvl8pPr marL="4253172" indent="0">
              <a:buNone/>
              <a:defRPr sz="2700"/>
            </a:lvl8pPr>
            <a:lvl9pPr marL="4860753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56272" y="5368045"/>
            <a:ext cx="7313295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7599" indent="0">
              <a:buNone/>
              <a:defRPr sz="1600"/>
            </a:lvl2pPr>
            <a:lvl3pPr marL="1215197" indent="0">
              <a:buNone/>
              <a:defRPr sz="1300"/>
            </a:lvl3pPr>
            <a:lvl4pPr marL="1822796" indent="0">
              <a:buNone/>
              <a:defRPr sz="1200"/>
            </a:lvl4pPr>
            <a:lvl5pPr marL="2430388" indent="0">
              <a:buNone/>
              <a:defRPr sz="1200"/>
            </a:lvl5pPr>
            <a:lvl6pPr marL="3037978" indent="0">
              <a:buNone/>
              <a:defRPr sz="1200"/>
            </a:lvl6pPr>
            <a:lvl7pPr marL="3645586" indent="0">
              <a:buNone/>
              <a:defRPr sz="1200"/>
            </a:lvl7pPr>
            <a:lvl8pPr marL="4253172" indent="0">
              <a:buNone/>
              <a:defRPr sz="1200"/>
            </a:lvl8pPr>
            <a:lvl9pPr marL="4860753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0199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6964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06985"/>
            <a:ext cx="2742486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06985"/>
            <a:ext cx="802431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696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907" y="1122363"/>
            <a:ext cx="914161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07" y="3602205"/>
            <a:ext cx="9141619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5639" indent="0" algn="ctr">
              <a:buNone/>
              <a:defRPr sz="2000"/>
            </a:lvl2pPr>
            <a:lvl3pPr marL="911352" indent="0" algn="ctr">
              <a:buNone/>
              <a:defRPr sz="1700"/>
            </a:lvl3pPr>
            <a:lvl4pPr marL="1367026" indent="0" algn="ctr">
              <a:buNone/>
              <a:defRPr sz="1600"/>
            </a:lvl4pPr>
            <a:lvl5pPr marL="1822704" indent="0" algn="ctr">
              <a:buNone/>
              <a:defRPr sz="1600"/>
            </a:lvl5pPr>
            <a:lvl6pPr marL="2278331" indent="0" algn="ctr">
              <a:buNone/>
              <a:defRPr sz="1600"/>
            </a:lvl6pPr>
            <a:lvl7pPr marL="2734049" indent="0" algn="ctr">
              <a:buNone/>
              <a:defRPr sz="1600"/>
            </a:lvl7pPr>
            <a:lvl8pPr marL="3189719" indent="0" algn="ctr">
              <a:buNone/>
              <a:defRPr sz="1600"/>
            </a:lvl8pPr>
            <a:lvl9pPr marL="3645406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05383-E065-4242-B0E8-D1FB48D54F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1D96F-8874-5C46-AC5D-CA523DF55F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89309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05383-E065-4242-B0E8-D1FB48D54F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1D96F-8874-5C46-AC5D-CA523DF55F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65772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2" y="1710442"/>
            <a:ext cx="105128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2" y="4590072"/>
            <a:ext cx="1051286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563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135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670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27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783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40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8971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54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05383-E065-4242-B0E8-D1FB48D54F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1D96F-8874-5C46-AC5D-CA523DF55F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84119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04" y="1825625"/>
            <a:ext cx="5180251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05383-E065-4242-B0E8-D1FB48D54F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1D96F-8874-5C46-AC5D-CA523DF55F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989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7793" y="275232"/>
            <a:ext cx="274161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814" y="275232"/>
            <a:ext cx="8075612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A1785-9884-5D4E-B5C0-8ED4226649C6}" type="datetimeFigureOut">
              <a:rPr lang="en-US" smtClean="0"/>
              <a:t>11/8/2017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E0931-B272-9841-AAD7-00D27C5D3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50987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9"/>
            <a:ext cx="105128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644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639" indent="0">
              <a:buNone/>
              <a:defRPr sz="2000" b="1"/>
            </a:lvl2pPr>
            <a:lvl3pPr marL="911352" indent="0">
              <a:buNone/>
              <a:defRPr sz="1700" b="1"/>
            </a:lvl3pPr>
            <a:lvl4pPr marL="1367026" indent="0">
              <a:buNone/>
              <a:defRPr sz="1600" b="1"/>
            </a:lvl4pPr>
            <a:lvl5pPr marL="1822704" indent="0">
              <a:buNone/>
              <a:defRPr sz="1600" b="1"/>
            </a:lvl5pPr>
            <a:lvl6pPr marL="2278331" indent="0">
              <a:buNone/>
              <a:defRPr sz="1600" b="1"/>
            </a:lvl6pPr>
            <a:lvl7pPr marL="2734049" indent="0">
              <a:buNone/>
              <a:defRPr sz="1600" b="1"/>
            </a:lvl7pPr>
            <a:lvl8pPr marL="3189719" indent="0">
              <a:buNone/>
              <a:defRPr sz="1600" b="1"/>
            </a:lvl8pPr>
            <a:lvl9pPr marL="364540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6443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639" indent="0">
              <a:buNone/>
              <a:defRPr sz="2000" b="1"/>
            </a:lvl2pPr>
            <a:lvl3pPr marL="911352" indent="0">
              <a:buNone/>
              <a:defRPr sz="1700" b="1"/>
            </a:lvl3pPr>
            <a:lvl4pPr marL="1367026" indent="0">
              <a:buNone/>
              <a:defRPr sz="1600" b="1"/>
            </a:lvl4pPr>
            <a:lvl5pPr marL="1822704" indent="0">
              <a:buNone/>
              <a:defRPr sz="1600" b="1"/>
            </a:lvl5pPr>
            <a:lvl6pPr marL="2278331" indent="0">
              <a:buNone/>
              <a:defRPr sz="1600" b="1"/>
            </a:lvl6pPr>
            <a:lvl7pPr marL="2734049" indent="0">
              <a:buNone/>
              <a:defRPr sz="1600" b="1"/>
            </a:lvl7pPr>
            <a:lvl8pPr marL="3189719" indent="0">
              <a:buNone/>
              <a:defRPr sz="1600" b="1"/>
            </a:lvl8pPr>
            <a:lvl9pPr marL="364540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05383-E065-4242-B0E8-D1FB48D54F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1D96F-8874-5C46-AC5D-CA523DF55F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15715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05383-E065-4242-B0E8-D1FB48D54F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1D96F-8874-5C46-AC5D-CA523DF55F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64452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05383-E065-4242-B0E8-D1FB48D54F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1D96F-8874-5C46-AC5D-CA523DF55F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07223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73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8129"/>
            <a:ext cx="617059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73" y="2057403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639" indent="0">
              <a:buNone/>
              <a:defRPr sz="1500"/>
            </a:lvl2pPr>
            <a:lvl3pPr marL="911352" indent="0">
              <a:buNone/>
              <a:defRPr sz="1200"/>
            </a:lvl3pPr>
            <a:lvl4pPr marL="1367026" indent="0">
              <a:buNone/>
              <a:defRPr sz="1100"/>
            </a:lvl4pPr>
            <a:lvl5pPr marL="1822704" indent="0">
              <a:buNone/>
              <a:defRPr sz="1100"/>
            </a:lvl5pPr>
            <a:lvl6pPr marL="2278331" indent="0">
              <a:buNone/>
              <a:defRPr sz="1100"/>
            </a:lvl6pPr>
            <a:lvl7pPr marL="2734049" indent="0">
              <a:buNone/>
              <a:defRPr sz="1100"/>
            </a:lvl7pPr>
            <a:lvl8pPr marL="3189719" indent="0">
              <a:buNone/>
              <a:defRPr sz="1100"/>
            </a:lvl8pPr>
            <a:lvl9pPr marL="3645406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05383-E065-4242-B0E8-D1FB48D54F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1D96F-8874-5C46-AC5D-CA523DF55F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69606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73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838" y="988129"/>
            <a:ext cx="617059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5639" indent="0">
              <a:buNone/>
              <a:defRPr sz="2800"/>
            </a:lvl2pPr>
            <a:lvl3pPr marL="911352" indent="0">
              <a:buNone/>
              <a:defRPr sz="2400"/>
            </a:lvl3pPr>
            <a:lvl4pPr marL="1367026" indent="0">
              <a:buNone/>
              <a:defRPr sz="2000"/>
            </a:lvl4pPr>
            <a:lvl5pPr marL="1822704" indent="0">
              <a:buNone/>
              <a:defRPr sz="2000"/>
            </a:lvl5pPr>
            <a:lvl6pPr marL="2278331" indent="0">
              <a:buNone/>
              <a:defRPr sz="2000"/>
            </a:lvl6pPr>
            <a:lvl7pPr marL="2734049" indent="0">
              <a:buNone/>
              <a:defRPr sz="2000"/>
            </a:lvl7pPr>
            <a:lvl8pPr marL="3189719" indent="0">
              <a:buNone/>
              <a:defRPr sz="2000"/>
            </a:lvl8pPr>
            <a:lvl9pPr marL="3645406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73" y="2057403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639" indent="0">
              <a:buNone/>
              <a:defRPr sz="1500"/>
            </a:lvl2pPr>
            <a:lvl3pPr marL="911352" indent="0">
              <a:buNone/>
              <a:defRPr sz="1200"/>
            </a:lvl3pPr>
            <a:lvl4pPr marL="1367026" indent="0">
              <a:buNone/>
              <a:defRPr sz="1100"/>
            </a:lvl4pPr>
            <a:lvl5pPr marL="1822704" indent="0">
              <a:buNone/>
              <a:defRPr sz="1100"/>
            </a:lvl5pPr>
            <a:lvl6pPr marL="2278331" indent="0">
              <a:buNone/>
              <a:defRPr sz="1100"/>
            </a:lvl6pPr>
            <a:lvl7pPr marL="2734049" indent="0">
              <a:buNone/>
              <a:defRPr sz="1100"/>
            </a:lvl7pPr>
            <a:lvl8pPr marL="3189719" indent="0">
              <a:buNone/>
              <a:defRPr sz="1100"/>
            </a:lvl8pPr>
            <a:lvl9pPr marL="3645406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05383-E065-4242-B0E8-D1FB48D54F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1D96F-8874-5C46-AC5D-CA523DF55F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47582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05383-E065-4242-B0E8-D1FB48D54F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1D96F-8874-5C46-AC5D-CA523DF55F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07714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725" y="365390"/>
            <a:ext cx="2628215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390"/>
            <a:ext cx="7732286" cy="58118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05383-E065-4242-B0E8-D1FB48D54F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1D96F-8874-5C46-AC5D-CA523DF55F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5018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/>
          </p:cNvSpPr>
          <p:nvPr>
            <p:ph type="pic" idx="13"/>
          </p:nvPr>
        </p:nvSpPr>
        <p:spPr>
          <a:xfrm>
            <a:off x="304" y="0"/>
            <a:ext cx="12188825" cy="6858000"/>
          </a:xfrm>
          <a:prstGeom prst="rect">
            <a:avLst/>
          </a:prstGeom>
        </p:spPr>
        <p:txBody>
          <a:bodyPr lIns="91147" tIns="45573" rIns="91147" bIns="45573" anchor="t">
            <a:noAutofit/>
          </a:bodyPr>
          <a:lstStyle/>
          <a:p>
            <a:endParaRPr/>
          </a:p>
        </p:txBody>
      </p:sp>
      <p:sp>
        <p:nvSpPr>
          <p:cNvPr id="115" name="Shape 11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995652"/>
      </p:ext>
    </p:extLst>
  </p:cSld>
  <p:clrMapOvr>
    <a:masterClrMapping/>
  </p:clrMapOvr>
  <p:transition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392" y="0"/>
            <a:ext cx="12188825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1000">
                <a:schemeClr val="tx1">
                  <a:alpha val="75000"/>
                </a:schemeClr>
              </a:gs>
              <a:gs pos="73000">
                <a:schemeClr val="tx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99" tIns="45561" rIns="91099" bIns="45561" rtlCol="0" anchor="ctr"/>
          <a:lstStyle/>
          <a:p>
            <a:pPr algn="ctr" defTabSz="911059"/>
            <a:endParaRPr lang="en-US" sz="1900" dirty="0">
              <a:solidFill>
                <a:prstClr val="white"/>
              </a:solidFill>
              <a:latin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56282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66" y="2131130"/>
            <a:ext cx="10360501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56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1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6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2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82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3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96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FAEB-6E21-4AA7-AFC1-5EBD6C82C8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6B8F-E6D7-4309-90F3-2430C9A31F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8519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899" y="1122363"/>
            <a:ext cx="914161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899" y="3602629"/>
            <a:ext cx="9141619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2206" indent="0" algn="ctr">
              <a:buNone/>
              <a:defRPr sz="2000"/>
            </a:lvl2pPr>
            <a:lvl3pPr marL="904794" indent="0" algn="ctr">
              <a:buNone/>
              <a:defRPr sz="1900"/>
            </a:lvl3pPr>
            <a:lvl4pPr marL="1357240" indent="0" algn="ctr">
              <a:buNone/>
              <a:defRPr sz="1600"/>
            </a:lvl4pPr>
            <a:lvl5pPr marL="1809563" indent="0" algn="ctr">
              <a:buNone/>
              <a:defRPr sz="1600"/>
            </a:lvl5pPr>
            <a:lvl6pPr marL="2262185" indent="0" algn="ctr">
              <a:buNone/>
              <a:defRPr sz="1600"/>
            </a:lvl6pPr>
            <a:lvl7pPr marL="2714392" indent="0" algn="ctr">
              <a:buNone/>
              <a:defRPr sz="1600"/>
            </a:lvl7pPr>
            <a:lvl8pPr marL="3166607" indent="0" algn="ctr">
              <a:buNone/>
              <a:defRPr sz="1600"/>
            </a:lvl8pPr>
            <a:lvl9pPr marL="361900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14175-75E9-48DD-8F63-99EF7498E6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E7A15-8FB6-4E6C-9D84-E1419F0A1A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12620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FAEB-6E21-4AA7-AFC1-5EBD6C82C8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6B8F-E6D7-4309-90F3-2430C9A31F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22929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7509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562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9113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69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26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7826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39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8963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4531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FAEB-6E21-4AA7-AFC1-5EBD6C82C8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6B8F-E6D7-4309-90F3-2430C9A31F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31407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6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6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FAEB-6E21-4AA7-AFC1-5EBD6C82C8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6B8F-E6D7-4309-90F3-2430C9A31F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69843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45" y="1535117"/>
            <a:ext cx="5385514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627" indent="0">
              <a:buNone/>
              <a:defRPr sz="2000" b="1"/>
            </a:lvl2pPr>
            <a:lvl3pPr marL="911330" indent="0">
              <a:buNone/>
              <a:defRPr sz="1700" b="1"/>
            </a:lvl3pPr>
            <a:lvl4pPr marL="1366990" indent="0">
              <a:buNone/>
              <a:defRPr sz="1600" b="1"/>
            </a:lvl4pPr>
            <a:lvl5pPr marL="1822657" indent="0">
              <a:buNone/>
              <a:defRPr sz="1600" b="1"/>
            </a:lvl5pPr>
            <a:lvl6pPr marL="2278268" indent="0">
              <a:buNone/>
              <a:defRPr sz="1600" b="1"/>
            </a:lvl6pPr>
            <a:lvl7pPr marL="2733979" indent="0">
              <a:buNone/>
              <a:defRPr sz="1600" b="1"/>
            </a:lvl7pPr>
            <a:lvl8pPr marL="3189639" indent="0">
              <a:buNone/>
              <a:defRPr sz="1600" b="1"/>
            </a:lvl8pPr>
            <a:lvl9pPr marL="364531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745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7" y="1535117"/>
            <a:ext cx="5387630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627" indent="0">
              <a:buNone/>
              <a:defRPr sz="2000" b="1"/>
            </a:lvl2pPr>
            <a:lvl3pPr marL="911330" indent="0">
              <a:buNone/>
              <a:defRPr sz="1700" b="1"/>
            </a:lvl3pPr>
            <a:lvl4pPr marL="1366990" indent="0">
              <a:buNone/>
              <a:defRPr sz="1600" b="1"/>
            </a:lvl4pPr>
            <a:lvl5pPr marL="1822657" indent="0">
              <a:buNone/>
              <a:defRPr sz="1600" b="1"/>
            </a:lvl5pPr>
            <a:lvl6pPr marL="2278268" indent="0">
              <a:buNone/>
              <a:defRPr sz="1600" b="1"/>
            </a:lvl6pPr>
            <a:lvl7pPr marL="2733979" indent="0">
              <a:buNone/>
              <a:defRPr sz="1600" b="1"/>
            </a:lvl7pPr>
            <a:lvl8pPr marL="3189639" indent="0">
              <a:buNone/>
              <a:defRPr sz="1600" b="1"/>
            </a:lvl8pPr>
            <a:lvl9pPr marL="364531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7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FAEB-6E21-4AA7-AFC1-5EBD6C82C8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6B8F-E6D7-4309-90F3-2430C9A31F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28068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FAEB-6E21-4AA7-AFC1-5EBD6C82C8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6B8F-E6D7-4309-90F3-2430C9A31F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04520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FAEB-6E21-4AA7-AFC1-5EBD6C82C8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6B8F-E6D7-4309-90F3-2430C9A31F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43559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41" y="273657"/>
            <a:ext cx="4010039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757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41" y="1435104"/>
            <a:ext cx="4010039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5627" indent="0">
              <a:buNone/>
              <a:defRPr sz="1200"/>
            </a:lvl2pPr>
            <a:lvl3pPr marL="911330" indent="0">
              <a:buNone/>
              <a:defRPr sz="1100"/>
            </a:lvl3pPr>
            <a:lvl4pPr marL="1366990" indent="0">
              <a:buNone/>
              <a:defRPr sz="900"/>
            </a:lvl4pPr>
            <a:lvl5pPr marL="1822657" indent="0">
              <a:buNone/>
              <a:defRPr sz="900"/>
            </a:lvl5pPr>
            <a:lvl6pPr marL="2278268" indent="0">
              <a:buNone/>
              <a:defRPr sz="900"/>
            </a:lvl6pPr>
            <a:lvl7pPr marL="2733979" indent="0">
              <a:buNone/>
              <a:defRPr sz="900"/>
            </a:lvl7pPr>
            <a:lvl8pPr marL="3189639" indent="0">
              <a:buNone/>
              <a:defRPr sz="900"/>
            </a:lvl8pPr>
            <a:lvl9pPr marL="364531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FAEB-6E21-4AA7-AFC1-5EBD6C82C8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6B8F-E6D7-4309-90F3-2430C9A31F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21001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399" y="4801209"/>
            <a:ext cx="7313295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399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627" indent="0">
              <a:buNone/>
              <a:defRPr sz="2800"/>
            </a:lvl2pPr>
            <a:lvl3pPr marL="911330" indent="0">
              <a:buNone/>
              <a:defRPr sz="2400"/>
            </a:lvl3pPr>
            <a:lvl4pPr marL="1366990" indent="0">
              <a:buNone/>
              <a:defRPr sz="2000"/>
            </a:lvl4pPr>
            <a:lvl5pPr marL="1822657" indent="0">
              <a:buNone/>
              <a:defRPr sz="2000"/>
            </a:lvl5pPr>
            <a:lvl6pPr marL="2278268" indent="0">
              <a:buNone/>
              <a:defRPr sz="2000"/>
            </a:lvl6pPr>
            <a:lvl7pPr marL="2733979" indent="0">
              <a:buNone/>
              <a:defRPr sz="2000"/>
            </a:lvl7pPr>
            <a:lvl8pPr marL="3189639" indent="0">
              <a:buNone/>
              <a:defRPr sz="2000"/>
            </a:lvl8pPr>
            <a:lvl9pPr marL="364531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399" y="5368042"/>
            <a:ext cx="7313295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5627" indent="0">
              <a:buNone/>
              <a:defRPr sz="1200"/>
            </a:lvl2pPr>
            <a:lvl3pPr marL="911330" indent="0">
              <a:buNone/>
              <a:defRPr sz="1100"/>
            </a:lvl3pPr>
            <a:lvl4pPr marL="1366990" indent="0">
              <a:buNone/>
              <a:defRPr sz="900"/>
            </a:lvl4pPr>
            <a:lvl5pPr marL="1822657" indent="0">
              <a:buNone/>
              <a:defRPr sz="900"/>
            </a:lvl5pPr>
            <a:lvl6pPr marL="2278268" indent="0">
              <a:buNone/>
              <a:defRPr sz="900"/>
            </a:lvl6pPr>
            <a:lvl7pPr marL="2733979" indent="0">
              <a:buNone/>
              <a:defRPr sz="900"/>
            </a:lvl7pPr>
            <a:lvl8pPr marL="3189639" indent="0">
              <a:buNone/>
              <a:defRPr sz="900"/>
            </a:lvl8pPr>
            <a:lvl9pPr marL="364531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FAEB-6E21-4AA7-AFC1-5EBD6C82C8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6B8F-E6D7-4309-90F3-2430C9A31F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01065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FAEB-6E21-4AA7-AFC1-5EBD6C82C8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6B8F-E6D7-4309-90F3-2430C9A31F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47737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5248"/>
            <a:ext cx="2742486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5248"/>
            <a:ext cx="802431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FAEB-6E21-4AA7-AFC1-5EBD6C82C8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6B8F-E6D7-4309-90F3-2430C9A31F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5923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14175-75E9-48DD-8F63-99EF7498E6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E7A15-8FB6-4E6C-9D84-E1419F0A1A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58900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66" y="2131132"/>
            <a:ext cx="10360501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2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4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26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69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114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537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96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383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ED8F2-A75D-BB4F-BAC3-EA8A9DA190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08D29-016E-5C48-8859-847E2ACEB9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91732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ED8F2-A75D-BB4F-BAC3-EA8A9DA190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08D29-016E-5C48-8859-847E2ACEB9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65974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7509"/>
            <a:ext cx="10360501" cy="1362075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228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845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268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1691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71144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2537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7960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3383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ED8F2-A75D-BB4F-BAC3-EA8A9DA190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08D29-016E-5C48-8859-847E2ACEB9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82792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6"/>
            <a:ext cx="5383398" cy="4525963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6"/>
            <a:ext cx="5383398" cy="4525963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ED8F2-A75D-BB4F-BAC3-EA8A9DA190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08D29-016E-5C48-8859-847E2ACEB9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93857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5" y="1535117"/>
            <a:ext cx="5385514" cy="639763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42289" indent="0">
              <a:buNone/>
              <a:defRPr sz="2400" b="1"/>
            </a:lvl2pPr>
            <a:lvl3pPr marL="1084577" indent="0">
              <a:buNone/>
              <a:defRPr sz="2100" b="1"/>
            </a:lvl3pPr>
            <a:lvl4pPr marL="1626866" indent="0">
              <a:buNone/>
              <a:defRPr sz="1900" b="1"/>
            </a:lvl4pPr>
            <a:lvl5pPr marL="2169156" indent="0">
              <a:buNone/>
              <a:defRPr sz="1900" b="1"/>
            </a:lvl5pPr>
            <a:lvl6pPr marL="2711447" indent="0">
              <a:buNone/>
              <a:defRPr sz="1900" b="1"/>
            </a:lvl6pPr>
            <a:lvl7pPr marL="3253730" indent="0">
              <a:buNone/>
              <a:defRPr sz="1900" b="1"/>
            </a:lvl7pPr>
            <a:lvl8pPr marL="3796022" indent="0">
              <a:buNone/>
              <a:defRPr sz="1900" b="1"/>
            </a:lvl8pPr>
            <a:lvl9pPr marL="4338321" indent="0">
              <a:buNone/>
              <a:defRPr sz="1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5" y="2174875"/>
            <a:ext cx="5385514" cy="3951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7" y="1535117"/>
            <a:ext cx="5387630" cy="639763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42289" indent="0">
              <a:buNone/>
              <a:defRPr sz="2400" b="1"/>
            </a:lvl2pPr>
            <a:lvl3pPr marL="1084577" indent="0">
              <a:buNone/>
              <a:defRPr sz="2100" b="1"/>
            </a:lvl3pPr>
            <a:lvl4pPr marL="1626866" indent="0">
              <a:buNone/>
              <a:defRPr sz="1900" b="1"/>
            </a:lvl4pPr>
            <a:lvl5pPr marL="2169156" indent="0">
              <a:buNone/>
              <a:defRPr sz="1900" b="1"/>
            </a:lvl5pPr>
            <a:lvl6pPr marL="2711447" indent="0">
              <a:buNone/>
              <a:defRPr sz="1900" b="1"/>
            </a:lvl6pPr>
            <a:lvl7pPr marL="3253730" indent="0">
              <a:buNone/>
              <a:defRPr sz="1900" b="1"/>
            </a:lvl7pPr>
            <a:lvl8pPr marL="3796022" indent="0">
              <a:buNone/>
              <a:defRPr sz="1900" b="1"/>
            </a:lvl8pPr>
            <a:lvl9pPr marL="4338321" indent="0">
              <a:buNone/>
              <a:defRPr sz="1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7" y="2174875"/>
            <a:ext cx="5387630" cy="3951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ED8F2-A75D-BB4F-BAC3-EA8A9DA190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08D29-016E-5C48-8859-847E2ACEB9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39394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ED8F2-A75D-BB4F-BAC3-EA8A9DA190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08D29-016E-5C48-8859-847E2ACEB9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01895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ED8F2-A75D-BB4F-BAC3-EA8A9DA190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08D29-016E-5C48-8859-847E2ACEB9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92059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73217"/>
            <a:ext cx="4010039" cy="1162051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756"/>
            <a:ext cx="6813892" cy="5853113"/>
          </a:xfrm>
        </p:spPr>
        <p:txBody>
          <a:bodyPr/>
          <a:lstStyle>
            <a:lvl1pPr>
              <a:defRPr sz="3900"/>
            </a:lvl1pPr>
            <a:lvl2pPr>
              <a:defRPr sz="33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759" y="1435104"/>
            <a:ext cx="4010039" cy="4691063"/>
          </a:xfrm>
        </p:spPr>
        <p:txBody>
          <a:bodyPr/>
          <a:lstStyle>
            <a:lvl1pPr marL="0" indent="0">
              <a:buNone/>
              <a:defRPr sz="1600"/>
            </a:lvl1pPr>
            <a:lvl2pPr marL="542289" indent="0">
              <a:buNone/>
              <a:defRPr sz="1500"/>
            </a:lvl2pPr>
            <a:lvl3pPr marL="1084577" indent="0">
              <a:buNone/>
              <a:defRPr sz="1200"/>
            </a:lvl3pPr>
            <a:lvl4pPr marL="1626866" indent="0">
              <a:buNone/>
              <a:defRPr sz="1100"/>
            </a:lvl4pPr>
            <a:lvl5pPr marL="2169156" indent="0">
              <a:buNone/>
              <a:defRPr sz="1100"/>
            </a:lvl5pPr>
            <a:lvl6pPr marL="2711447" indent="0">
              <a:buNone/>
              <a:defRPr sz="1100"/>
            </a:lvl6pPr>
            <a:lvl7pPr marL="3253730" indent="0">
              <a:buNone/>
              <a:defRPr sz="1100"/>
            </a:lvl7pPr>
            <a:lvl8pPr marL="3796022" indent="0">
              <a:buNone/>
              <a:defRPr sz="1100"/>
            </a:lvl8pPr>
            <a:lvl9pPr marL="4338321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ED8F2-A75D-BB4F-BAC3-EA8A9DA190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08D29-016E-5C48-8859-847E2ACEB9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11254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399" y="4800769"/>
            <a:ext cx="7313295" cy="56673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399" y="612775"/>
            <a:ext cx="7313295" cy="4114800"/>
          </a:xfrm>
        </p:spPr>
        <p:txBody>
          <a:bodyPr/>
          <a:lstStyle>
            <a:lvl1pPr marL="0" indent="0">
              <a:buNone/>
              <a:defRPr sz="3900"/>
            </a:lvl1pPr>
            <a:lvl2pPr marL="542289" indent="0">
              <a:buNone/>
              <a:defRPr sz="3300"/>
            </a:lvl2pPr>
            <a:lvl3pPr marL="1084577" indent="0">
              <a:buNone/>
              <a:defRPr sz="2800"/>
            </a:lvl3pPr>
            <a:lvl4pPr marL="1626866" indent="0">
              <a:buNone/>
              <a:defRPr sz="2400"/>
            </a:lvl4pPr>
            <a:lvl5pPr marL="2169156" indent="0">
              <a:buNone/>
              <a:defRPr sz="2400"/>
            </a:lvl5pPr>
            <a:lvl6pPr marL="2711447" indent="0">
              <a:buNone/>
              <a:defRPr sz="2400"/>
            </a:lvl6pPr>
            <a:lvl7pPr marL="3253730" indent="0">
              <a:buNone/>
              <a:defRPr sz="2400"/>
            </a:lvl7pPr>
            <a:lvl8pPr marL="3796022" indent="0">
              <a:buNone/>
              <a:defRPr sz="2400"/>
            </a:lvl8pPr>
            <a:lvl9pPr marL="4338321" indent="0">
              <a:buNone/>
              <a:defRPr sz="24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399" y="5367602"/>
            <a:ext cx="7313295" cy="804863"/>
          </a:xfrm>
        </p:spPr>
        <p:txBody>
          <a:bodyPr/>
          <a:lstStyle>
            <a:lvl1pPr marL="0" indent="0">
              <a:buNone/>
              <a:defRPr sz="1600"/>
            </a:lvl1pPr>
            <a:lvl2pPr marL="542289" indent="0">
              <a:buNone/>
              <a:defRPr sz="1500"/>
            </a:lvl2pPr>
            <a:lvl3pPr marL="1084577" indent="0">
              <a:buNone/>
              <a:defRPr sz="1200"/>
            </a:lvl3pPr>
            <a:lvl4pPr marL="1626866" indent="0">
              <a:buNone/>
              <a:defRPr sz="1100"/>
            </a:lvl4pPr>
            <a:lvl5pPr marL="2169156" indent="0">
              <a:buNone/>
              <a:defRPr sz="1100"/>
            </a:lvl5pPr>
            <a:lvl6pPr marL="2711447" indent="0">
              <a:buNone/>
              <a:defRPr sz="1100"/>
            </a:lvl6pPr>
            <a:lvl7pPr marL="3253730" indent="0">
              <a:buNone/>
              <a:defRPr sz="1100"/>
            </a:lvl7pPr>
            <a:lvl8pPr marL="3796022" indent="0">
              <a:buNone/>
              <a:defRPr sz="1100"/>
            </a:lvl8pPr>
            <a:lvl9pPr marL="4338321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ED8F2-A75D-BB4F-BAC3-EA8A9DA190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08D29-016E-5C48-8859-847E2ACEB9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57943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ED8F2-A75D-BB4F-BAC3-EA8A9DA190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08D29-016E-5C48-8859-847E2ACEB9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0278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4" y="1710829"/>
            <a:ext cx="105128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4" y="4590057"/>
            <a:ext cx="1051286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22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0479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57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095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621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143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666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190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14175-75E9-48DD-8F63-99EF7498E6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E7A15-8FB6-4E6C-9D84-E1419F0A1A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02082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4139883" y="330283"/>
            <a:ext cx="4386708" cy="70215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5532" y="330283"/>
            <a:ext cx="12961206" cy="70215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ED8F2-A75D-BB4F-BAC3-EA8A9DA190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08D29-016E-5C48-8859-847E2ACEB9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42865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/>
          </p:cNvSpPr>
          <p:nvPr>
            <p:ph type="pic" idx="13"/>
          </p:nvPr>
        </p:nvSpPr>
        <p:spPr>
          <a:xfrm>
            <a:off x="304" y="0"/>
            <a:ext cx="12188825" cy="6858000"/>
          </a:xfrm>
          <a:prstGeom prst="rect">
            <a:avLst/>
          </a:prstGeom>
        </p:spPr>
        <p:txBody>
          <a:bodyPr lIns="91147" tIns="45573" rIns="91147" bIns="45573" anchor="t">
            <a:noAutofit/>
          </a:bodyPr>
          <a:lstStyle/>
          <a:p>
            <a:endParaRPr/>
          </a:p>
        </p:txBody>
      </p:sp>
      <p:sp>
        <p:nvSpPr>
          <p:cNvPr id="115" name="Shape 11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318484"/>
      </p:ext>
    </p:extLst>
  </p:cSld>
  <p:clrMapOvr>
    <a:masterClrMapping/>
  </p:clrMapOvr>
  <p:transition spd="med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875" y="1122363"/>
            <a:ext cx="9141619" cy="2387600"/>
          </a:xfrm>
          <a:prstGeom prst="rect">
            <a:avLst/>
          </a:prstGeom>
        </p:spPr>
        <p:txBody>
          <a:bodyPr lIns="91148" tIns="45575" rIns="91148" bIns="45575"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875" y="3602205"/>
            <a:ext cx="9141619" cy="1655763"/>
          </a:xfrm>
          <a:prstGeom prst="rect">
            <a:avLst/>
          </a:prstGeom>
        </p:spPr>
        <p:txBody>
          <a:bodyPr lIns="91148" tIns="45575" rIns="91148" bIns="45575"/>
          <a:lstStyle>
            <a:lvl1pPr marL="0" indent="0" algn="ctr">
              <a:buNone/>
              <a:defRPr sz="2400"/>
            </a:lvl1pPr>
            <a:lvl2pPr marL="455766" indent="0" algn="ctr">
              <a:buNone/>
              <a:defRPr sz="2000"/>
            </a:lvl2pPr>
            <a:lvl3pPr marL="911626" indent="0" algn="ctr">
              <a:buNone/>
              <a:defRPr sz="1900"/>
            </a:lvl3pPr>
            <a:lvl4pPr marL="1367435" indent="0" algn="ctr">
              <a:buNone/>
              <a:defRPr sz="1600"/>
            </a:lvl4pPr>
            <a:lvl5pPr marL="1823253" indent="0" algn="ctr">
              <a:buNone/>
              <a:defRPr sz="1600"/>
            </a:lvl5pPr>
            <a:lvl6pPr marL="2279010" indent="0" algn="ctr">
              <a:buNone/>
              <a:defRPr sz="1600"/>
            </a:lvl6pPr>
            <a:lvl7pPr marL="2734871" indent="0" algn="ctr">
              <a:buNone/>
              <a:defRPr sz="1600"/>
            </a:lvl7pPr>
            <a:lvl8pPr marL="3190670" indent="0" algn="ctr">
              <a:buNone/>
              <a:defRPr sz="1600"/>
            </a:lvl8pPr>
            <a:lvl9pPr marL="3646502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7982" y="6356892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626"/>
            <a:fld id="{ECDD6BA6-602E-324D-9C3F-31AB4F674F86}" type="datetimeFigureOut">
              <a:rPr lang="en-US" sz="1900" smtClean="0">
                <a:solidFill>
                  <a:prstClr val="black"/>
                </a:solidFill>
              </a:rPr>
              <a:pPr defTabSz="911626"/>
              <a:t>11/8/2017</a:t>
            </a:fld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7549" y="6356892"/>
            <a:ext cx="4113728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626"/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8357" y="6356892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626"/>
            <a:fld id="{0E7649D6-73D9-0C43-AEF8-608BFE8CD2CE}" type="slidenum">
              <a:rPr lang="en-US" sz="1900" smtClean="0">
                <a:solidFill>
                  <a:prstClr val="black"/>
                </a:solidFill>
              </a:rPr>
              <a:pPr defTabSz="911626"/>
              <a:t>‹#›</a:t>
            </a:fld>
            <a:endParaRPr lang="en-US" sz="1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62460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982" y="365129"/>
            <a:ext cx="10512862" cy="1325563"/>
          </a:xfrm>
          <a:prstGeom prst="rect">
            <a:avLst/>
          </a:prstGeom>
        </p:spPr>
        <p:txBody>
          <a:bodyPr lIns="91148" tIns="45575" rIns="91148" bIns="4557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7982" y="1825625"/>
            <a:ext cx="10512862" cy="4351339"/>
          </a:xfrm>
          <a:prstGeom prst="rect">
            <a:avLst/>
          </a:prstGeom>
        </p:spPr>
        <p:txBody>
          <a:bodyPr lIns="91148" tIns="45575" rIns="91148" bIns="4557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7982" y="6356892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626"/>
            <a:fld id="{ECDD6BA6-602E-324D-9C3F-31AB4F674F86}" type="datetimeFigureOut">
              <a:rPr lang="en-US" sz="1900" smtClean="0">
                <a:solidFill>
                  <a:prstClr val="black"/>
                </a:solidFill>
              </a:rPr>
              <a:pPr defTabSz="911626"/>
              <a:t>11/8/2017</a:t>
            </a:fld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7549" y="6356892"/>
            <a:ext cx="4113728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626"/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8357" y="6356892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626"/>
            <a:fld id="{0E7649D6-73D9-0C43-AEF8-608BFE8CD2CE}" type="slidenum">
              <a:rPr lang="en-US" sz="1900" smtClean="0">
                <a:solidFill>
                  <a:prstClr val="black"/>
                </a:solidFill>
              </a:rPr>
              <a:pPr defTabSz="911626"/>
              <a:t>‹#›</a:t>
            </a:fld>
            <a:endParaRPr lang="en-US" sz="1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77007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2" y="1710377"/>
            <a:ext cx="10512862" cy="2852737"/>
          </a:xfrm>
          <a:prstGeom prst="rect">
            <a:avLst/>
          </a:prstGeom>
        </p:spPr>
        <p:txBody>
          <a:bodyPr lIns="91148" tIns="45575" rIns="91148" bIns="45575"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2" y="4590005"/>
            <a:ext cx="10512862" cy="1500187"/>
          </a:xfrm>
          <a:prstGeom prst="rect">
            <a:avLst/>
          </a:prstGeom>
        </p:spPr>
        <p:txBody>
          <a:bodyPr lIns="91148" tIns="45575" rIns="91148" bIns="45575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576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162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74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32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790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48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06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65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7982" y="6356892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626"/>
            <a:fld id="{ECDD6BA6-602E-324D-9C3F-31AB4F674F86}" type="datetimeFigureOut">
              <a:rPr lang="en-US" sz="1900" smtClean="0">
                <a:solidFill>
                  <a:prstClr val="black"/>
                </a:solidFill>
              </a:rPr>
              <a:pPr defTabSz="911626"/>
              <a:t>11/8/2017</a:t>
            </a:fld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7549" y="6356892"/>
            <a:ext cx="4113728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626"/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8357" y="6356892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626"/>
            <a:fld id="{0E7649D6-73D9-0C43-AEF8-608BFE8CD2CE}" type="slidenum">
              <a:rPr lang="en-US" sz="1900" smtClean="0">
                <a:solidFill>
                  <a:prstClr val="black"/>
                </a:solidFill>
              </a:rPr>
              <a:pPr defTabSz="911626"/>
              <a:t>‹#›</a:t>
            </a:fld>
            <a:endParaRPr lang="en-US" sz="1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86377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982" y="365129"/>
            <a:ext cx="10512862" cy="1325563"/>
          </a:xfrm>
          <a:prstGeom prst="rect">
            <a:avLst/>
          </a:prstGeom>
        </p:spPr>
        <p:txBody>
          <a:bodyPr lIns="91148" tIns="45575" rIns="91148" bIns="4557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04" y="1825625"/>
            <a:ext cx="5180251" cy="4351339"/>
          </a:xfrm>
          <a:prstGeom prst="rect">
            <a:avLst/>
          </a:prstGeom>
        </p:spPr>
        <p:txBody>
          <a:bodyPr lIns="91148" tIns="45575" rIns="91148" bIns="4557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9"/>
          </a:xfrm>
          <a:prstGeom prst="rect">
            <a:avLst/>
          </a:prstGeom>
        </p:spPr>
        <p:txBody>
          <a:bodyPr lIns="91148" tIns="45575" rIns="91148" bIns="4557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7982" y="6356892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626"/>
            <a:fld id="{ECDD6BA6-602E-324D-9C3F-31AB4F674F86}" type="datetimeFigureOut">
              <a:rPr lang="en-US" sz="1900" smtClean="0">
                <a:solidFill>
                  <a:prstClr val="black"/>
                </a:solidFill>
              </a:rPr>
              <a:pPr defTabSz="911626"/>
              <a:t>11/8/2017</a:t>
            </a:fld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7549" y="6356892"/>
            <a:ext cx="4113728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626"/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08357" y="6356892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626"/>
            <a:fld id="{0E7649D6-73D9-0C43-AEF8-608BFE8CD2CE}" type="slidenum">
              <a:rPr lang="en-US" sz="1900" smtClean="0">
                <a:solidFill>
                  <a:prstClr val="black"/>
                </a:solidFill>
              </a:rPr>
              <a:pPr defTabSz="911626"/>
              <a:t>‹#›</a:t>
            </a:fld>
            <a:endParaRPr lang="en-US" sz="1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03492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9"/>
            <a:ext cx="10512862" cy="1325563"/>
          </a:xfrm>
          <a:prstGeom prst="rect">
            <a:avLst/>
          </a:prstGeom>
        </p:spPr>
        <p:txBody>
          <a:bodyPr lIns="91148" tIns="45575" rIns="91148" bIns="4557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56" y="1681163"/>
            <a:ext cx="5156443" cy="823912"/>
          </a:xfrm>
          <a:prstGeom prst="rect">
            <a:avLst/>
          </a:prstGeom>
        </p:spPr>
        <p:txBody>
          <a:bodyPr lIns="91148" tIns="45575" rIns="91148" bIns="45575" anchor="b"/>
          <a:lstStyle>
            <a:lvl1pPr marL="0" indent="0">
              <a:buNone/>
              <a:defRPr sz="2400" b="1"/>
            </a:lvl1pPr>
            <a:lvl2pPr marL="455766" indent="0">
              <a:buNone/>
              <a:defRPr sz="2000" b="1"/>
            </a:lvl2pPr>
            <a:lvl3pPr marL="911626" indent="0">
              <a:buNone/>
              <a:defRPr sz="1900" b="1"/>
            </a:lvl3pPr>
            <a:lvl4pPr marL="1367435" indent="0">
              <a:buNone/>
              <a:defRPr sz="1600" b="1"/>
            </a:lvl4pPr>
            <a:lvl5pPr marL="1823253" indent="0">
              <a:buNone/>
              <a:defRPr sz="1600" b="1"/>
            </a:lvl5pPr>
            <a:lvl6pPr marL="2279010" indent="0">
              <a:buNone/>
              <a:defRPr sz="1600" b="1"/>
            </a:lvl6pPr>
            <a:lvl7pPr marL="2734871" indent="0">
              <a:buNone/>
              <a:defRPr sz="1600" b="1"/>
            </a:lvl7pPr>
            <a:lvl8pPr marL="3190670" indent="0">
              <a:buNone/>
              <a:defRPr sz="1600" b="1"/>
            </a:lvl8pPr>
            <a:lvl9pPr marL="364650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56" y="2505075"/>
            <a:ext cx="5156443" cy="3684588"/>
          </a:xfrm>
          <a:prstGeom prst="rect">
            <a:avLst/>
          </a:prstGeom>
        </p:spPr>
        <p:txBody>
          <a:bodyPr lIns="91148" tIns="45575" rIns="91148" bIns="4557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  <a:prstGeom prst="rect">
            <a:avLst/>
          </a:prstGeom>
        </p:spPr>
        <p:txBody>
          <a:bodyPr lIns="91148" tIns="45575" rIns="91148" bIns="45575" anchor="b"/>
          <a:lstStyle>
            <a:lvl1pPr marL="0" indent="0">
              <a:buNone/>
              <a:defRPr sz="2400" b="1"/>
            </a:lvl1pPr>
            <a:lvl2pPr marL="455766" indent="0">
              <a:buNone/>
              <a:defRPr sz="2000" b="1"/>
            </a:lvl2pPr>
            <a:lvl3pPr marL="911626" indent="0">
              <a:buNone/>
              <a:defRPr sz="1900" b="1"/>
            </a:lvl3pPr>
            <a:lvl4pPr marL="1367435" indent="0">
              <a:buNone/>
              <a:defRPr sz="1600" b="1"/>
            </a:lvl4pPr>
            <a:lvl5pPr marL="1823253" indent="0">
              <a:buNone/>
              <a:defRPr sz="1600" b="1"/>
            </a:lvl5pPr>
            <a:lvl6pPr marL="2279010" indent="0">
              <a:buNone/>
              <a:defRPr sz="1600" b="1"/>
            </a:lvl6pPr>
            <a:lvl7pPr marL="2734871" indent="0">
              <a:buNone/>
              <a:defRPr sz="1600" b="1"/>
            </a:lvl7pPr>
            <a:lvl8pPr marL="3190670" indent="0">
              <a:buNone/>
              <a:defRPr sz="1600" b="1"/>
            </a:lvl8pPr>
            <a:lvl9pPr marL="364650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  <a:prstGeom prst="rect">
            <a:avLst/>
          </a:prstGeom>
        </p:spPr>
        <p:txBody>
          <a:bodyPr lIns="91148" tIns="45575" rIns="91148" bIns="4557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7982" y="6356892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626"/>
            <a:fld id="{ECDD6BA6-602E-324D-9C3F-31AB4F674F86}" type="datetimeFigureOut">
              <a:rPr lang="en-US" sz="1900" smtClean="0">
                <a:solidFill>
                  <a:prstClr val="black"/>
                </a:solidFill>
              </a:rPr>
              <a:pPr defTabSz="911626"/>
              <a:t>11/8/2017</a:t>
            </a:fld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7549" y="6356892"/>
            <a:ext cx="4113728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626"/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08357" y="6356892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626"/>
            <a:fld id="{0E7649D6-73D9-0C43-AEF8-608BFE8CD2CE}" type="slidenum">
              <a:rPr lang="en-US" sz="1900" smtClean="0">
                <a:solidFill>
                  <a:prstClr val="black"/>
                </a:solidFill>
              </a:rPr>
              <a:pPr defTabSz="911626"/>
              <a:t>‹#›</a:t>
            </a:fld>
            <a:endParaRPr lang="en-US" sz="1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66492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982" y="365129"/>
            <a:ext cx="10512862" cy="1325563"/>
          </a:xfrm>
          <a:prstGeom prst="rect">
            <a:avLst/>
          </a:prstGeom>
        </p:spPr>
        <p:txBody>
          <a:bodyPr lIns="91148" tIns="45575" rIns="91148" bIns="4557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7982" y="6356892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626"/>
            <a:fld id="{ECDD6BA6-602E-324D-9C3F-31AB4F674F86}" type="datetimeFigureOut">
              <a:rPr lang="en-US" sz="1900" smtClean="0">
                <a:solidFill>
                  <a:prstClr val="black"/>
                </a:solidFill>
              </a:rPr>
              <a:pPr defTabSz="911626"/>
              <a:t>11/8/2017</a:t>
            </a:fld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7549" y="6356892"/>
            <a:ext cx="4113728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626"/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08357" y="6356892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626"/>
            <a:fld id="{0E7649D6-73D9-0C43-AEF8-608BFE8CD2CE}" type="slidenum">
              <a:rPr lang="en-US" sz="1900" smtClean="0">
                <a:solidFill>
                  <a:prstClr val="black"/>
                </a:solidFill>
              </a:rPr>
              <a:pPr defTabSz="911626"/>
              <a:t>‹#›</a:t>
            </a:fld>
            <a:endParaRPr lang="en-US" sz="1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25591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7982" y="6356892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626"/>
            <a:fld id="{ECDD6BA6-602E-324D-9C3F-31AB4F674F86}" type="datetimeFigureOut">
              <a:rPr lang="en-US" sz="1900" smtClean="0">
                <a:solidFill>
                  <a:prstClr val="black"/>
                </a:solidFill>
              </a:rPr>
              <a:pPr defTabSz="911626"/>
              <a:t>11/8/2017</a:t>
            </a:fld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7549" y="6356892"/>
            <a:ext cx="4113728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626"/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08357" y="6356892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626"/>
            <a:fld id="{0E7649D6-73D9-0C43-AEF8-608BFE8CD2CE}" type="slidenum">
              <a:rPr lang="en-US" sz="1900" smtClean="0">
                <a:solidFill>
                  <a:prstClr val="black"/>
                </a:solidFill>
              </a:rPr>
              <a:pPr defTabSz="911626"/>
              <a:t>‹#›</a:t>
            </a:fld>
            <a:endParaRPr lang="en-US" sz="1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62733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40" y="457200"/>
            <a:ext cx="3931213" cy="1600200"/>
          </a:xfrm>
          <a:prstGeom prst="rect">
            <a:avLst/>
          </a:prstGeom>
        </p:spPr>
        <p:txBody>
          <a:bodyPr lIns="91148" tIns="45575" rIns="91148" bIns="45575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8064"/>
            <a:ext cx="6170593" cy="4873625"/>
          </a:xfrm>
          <a:prstGeom prst="rect">
            <a:avLst/>
          </a:prstGeom>
        </p:spPr>
        <p:txBody>
          <a:bodyPr lIns="91148" tIns="45575" rIns="91148" bIns="45575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40" y="2057403"/>
            <a:ext cx="3931213" cy="3811588"/>
          </a:xfrm>
          <a:prstGeom prst="rect">
            <a:avLst/>
          </a:prstGeom>
        </p:spPr>
        <p:txBody>
          <a:bodyPr lIns="91148" tIns="45575" rIns="91148" bIns="45575"/>
          <a:lstStyle>
            <a:lvl1pPr marL="0" indent="0">
              <a:buNone/>
              <a:defRPr sz="1600"/>
            </a:lvl1pPr>
            <a:lvl2pPr marL="455766" indent="0">
              <a:buNone/>
              <a:defRPr sz="1500"/>
            </a:lvl2pPr>
            <a:lvl3pPr marL="911626" indent="0">
              <a:buNone/>
              <a:defRPr sz="1200"/>
            </a:lvl3pPr>
            <a:lvl4pPr marL="1367435" indent="0">
              <a:buNone/>
              <a:defRPr sz="1100"/>
            </a:lvl4pPr>
            <a:lvl5pPr marL="1823253" indent="0">
              <a:buNone/>
              <a:defRPr sz="1100"/>
            </a:lvl5pPr>
            <a:lvl6pPr marL="2279010" indent="0">
              <a:buNone/>
              <a:defRPr sz="1100"/>
            </a:lvl6pPr>
            <a:lvl7pPr marL="2734871" indent="0">
              <a:buNone/>
              <a:defRPr sz="1100"/>
            </a:lvl7pPr>
            <a:lvl8pPr marL="3190670" indent="0">
              <a:buNone/>
              <a:defRPr sz="1100"/>
            </a:lvl8pPr>
            <a:lvl9pPr marL="3646502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7982" y="6356892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626"/>
            <a:fld id="{ECDD6BA6-602E-324D-9C3F-31AB4F674F86}" type="datetimeFigureOut">
              <a:rPr lang="en-US" sz="1900" smtClean="0">
                <a:solidFill>
                  <a:prstClr val="black"/>
                </a:solidFill>
              </a:rPr>
              <a:pPr defTabSz="911626"/>
              <a:t>11/8/2017</a:t>
            </a:fld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7549" y="6356892"/>
            <a:ext cx="4113728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626"/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08357" y="6356892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626"/>
            <a:fld id="{0E7649D6-73D9-0C43-AEF8-608BFE8CD2CE}" type="slidenum">
              <a:rPr lang="en-US" sz="1900" smtClean="0">
                <a:solidFill>
                  <a:prstClr val="black"/>
                </a:solidFill>
              </a:rPr>
              <a:pPr defTabSz="911626"/>
              <a:t>‹#›</a:t>
            </a:fld>
            <a:endParaRPr lang="en-US" sz="1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0328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04" y="1825625"/>
            <a:ext cx="5180251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14175-75E9-48DD-8F63-99EF7498E6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E7A15-8FB6-4E6C-9D84-E1419F0A1A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33158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40" y="457200"/>
            <a:ext cx="3931213" cy="1600200"/>
          </a:xfrm>
          <a:prstGeom prst="rect">
            <a:avLst/>
          </a:prstGeom>
        </p:spPr>
        <p:txBody>
          <a:bodyPr lIns="91148" tIns="45575" rIns="91148" bIns="45575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838" y="988064"/>
            <a:ext cx="6170593" cy="4873625"/>
          </a:xfrm>
          <a:prstGeom prst="rect">
            <a:avLst/>
          </a:prstGeom>
        </p:spPr>
        <p:txBody>
          <a:bodyPr lIns="91148" tIns="45575" rIns="91148" bIns="45575"/>
          <a:lstStyle>
            <a:lvl1pPr marL="0" indent="0">
              <a:buNone/>
              <a:defRPr sz="3200"/>
            </a:lvl1pPr>
            <a:lvl2pPr marL="455766" indent="0">
              <a:buNone/>
              <a:defRPr sz="2800"/>
            </a:lvl2pPr>
            <a:lvl3pPr marL="911626" indent="0">
              <a:buNone/>
              <a:defRPr sz="2400"/>
            </a:lvl3pPr>
            <a:lvl4pPr marL="1367435" indent="0">
              <a:buNone/>
              <a:defRPr sz="2000"/>
            </a:lvl4pPr>
            <a:lvl5pPr marL="1823253" indent="0">
              <a:buNone/>
              <a:defRPr sz="2000"/>
            </a:lvl5pPr>
            <a:lvl6pPr marL="2279010" indent="0">
              <a:buNone/>
              <a:defRPr sz="2000"/>
            </a:lvl6pPr>
            <a:lvl7pPr marL="2734871" indent="0">
              <a:buNone/>
              <a:defRPr sz="2000"/>
            </a:lvl7pPr>
            <a:lvl8pPr marL="3190670" indent="0">
              <a:buNone/>
              <a:defRPr sz="2000"/>
            </a:lvl8pPr>
            <a:lvl9pPr marL="3646502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40" y="2057403"/>
            <a:ext cx="3931213" cy="3811588"/>
          </a:xfrm>
          <a:prstGeom prst="rect">
            <a:avLst/>
          </a:prstGeom>
        </p:spPr>
        <p:txBody>
          <a:bodyPr lIns="91148" tIns="45575" rIns="91148" bIns="45575"/>
          <a:lstStyle>
            <a:lvl1pPr marL="0" indent="0">
              <a:buNone/>
              <a:defRPr sz="1600"/>
            </a:lvl1pPr>
            <a:lvl2pPr marL="455766" indent="0">
              <a:buNone/>
              <a:defRPr sz="1500"/>
            </a:lvl2pPr>
            <a:lvl3pPr marL="911626" indent="0">
              <a:buNone/>
              <a:defRPr sz="1200"/>
            </a:lvl3pPr>
            <a:lvl4pPr marL="1367435" indent="0">
              <a:buNone/>
              <a:defRPr sz="1100"/>
            </a:lvl4pPr>
            <a:lvl5pPr marL="1823253" indent="0">
              <a:buNone/>
              <a:defRPr sz="1100"/>
            </a:lvl5pPr>
            <a:lvl6pPr marL="2279010" indent="0">
              <a:buNone/>
              <a:defRPr sz="1100"/>
            </a:lvl6pPr>
            <a:lvl7pPr marL="2734871" indent="0">
              <a:buNone/>
              <a:defRPr sz="1100"/>
            </a:lvl7pPr>
            <a:lvl8pPr marL="3190670" indent="0">
              <a:buNone/>
              <a:defRPr sz="1100"/>
            </a:lvl8pPr>
            <a:lvl9pPr marL="3646502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7982" y="6356892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626"/>
            <a:fld id="{ECDD6BA6-602E-324D-9C3F-31AB4F674F86}" type="datetimeFigureOut">
              <a:rPr lang="en-US" sz="1900" smtClean="0">
                <a:solidFill>
                  <a:prstClr val="black"/>
                </a:solidFill>
              </a:rPr>
              <a:pPr defTabSz="911626"/>
              <a:t>11/8/2017</a:t>
            </a:fld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7549" y="6356892"/>
            <a:ext cx="4113728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626"/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08357" y="6356892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626"/>
            <a:fld id="{0E7649D6-73D9-0C43-AEF8-608BFE8CD2CE}" type="slidenum">
              <a:rPr lang="en-US" sz="1900" smtClean="0">
                <a:solidFill>
                  <a:prstClr val="black"/>
                </a:solidFill>
              </a:rPr>
              <a:pPr defTabSz="911626"/>
              <a:t>‹#›</a:t>
            </a:fld>
            <a:endParaRPr lang="en-US" sz="1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50301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982" y="365129"/>
            <a:ext cx="10512862" cy="1325563"/>
          </a:xfrm>
          <a:prstGeom prst="rect">
            <a:avLst/>
          </a:prstGeom>
        </p:spPr>
        <p:txBody>
          <a:bodyPr lIns="91148" tIns="45575" rIns="91148" bIns="4557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1825625"/>
            <a:ext cx="10512862" cy="4351339"/>
          </a:xfrm>
          <a:prstGeom prst="rect">
            <a:avLst/>
          </a:prstGeom>
        </p:spPr>
        <p:txBody>
          <a:bodyPr vert="eaVert" lIns="91148" tIns="45575" rIns="91148" bIns="4557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7982" y="6356892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626"/>
            <a:fld id="{ECDD6BA6-602E-324D-9C3F-31AB4F674F86}" type="datetimeFigureOut">
              <a:rPr lang="en-US" sz="1900" smtClean="0">
                <a:solidFill>
                  <a:prstClr val="black"/>
                </a:solidFill>
              </a:rPr>
              <a:pPr defTabSz="911626"/>
              <a:t>11/8/2017</a:t>
            </a:fld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7549" y="6356892"/>
            <a:ext cx="4113728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626"/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8357" y="6356892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626"/>
            <a:fld id="{0E7649D6-73D9-0C43-AEF8-608BFE8CD2CE}" type="slidenum">
              <a:rPr lang="en-US" sz="1900" smtClean="0">
                <a:solidFill>
                  <a:prstClr val="black"/>
                </a:solidFill>
              </a:rPr>
              <a:pPr defTabSz="911626"/>
              <a:t>‹#›</a:t>
            </a:fld>
            <a:endParaRPr lang="en-US" sz="1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88687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725" y="365390"/>
            <a:ext cx="2628215" cy="5811839"/>
          </a:xfrm>
          <a:prstGeom prst="rect">
            <a:avLst/>
          </a:prstGeom>
        </p:spPr>
        <p:txBody>
          <a:bodyPr vert="eaVert" lIns="91148" tIns="45575" rIns="91148" bIns="4557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390"/>
            <a:ext cx="7732286" cy="5811839"/>
          </a:xfrm>
          <a:prstGeom prst="rect">
            <a:avLst/>
          </a:prstGeom>
        </p:spPr>
        <p:txBody>
          <a:bodyPr vert="eaVert" lIns="91148" tIns="45575" rIns="91148" bIns="4557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7982" y="6356892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626"/>
            <a:fld id="{ECDD6BA6-602E-324D-9C3F-31AB4F674F86}" type="datetimeFigureOut">
              <a:rPr lang="en-US" sz="1900" smtClean="0">
                <a:solidFill>
                  <a:prstClr val="black"/>
                </a:solidFill>
              </a:rPr>
              <a:pPr defTabSz="911626"/>
              <a:t>11/8/2017</a:t>
            </a:fld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7549" y="6356892"/>
            <a:ext cx="4113728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626"/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8357" y="6356892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626"/>
            <a:fld id="{0E7649D6-73D9-0C43-AEF8-608BFE8CD2CE}" type="slidenum">
              <a:rPr lang="en-US" sz="1900" smtClean="0">
                <a:solidFill>
                  <a:prstClr val="black"/>
                </a:solidFill>
              </a:rPr>
              <a:pPr defTabSz="911626"/>
              <a:t>‹#›</a:t>
            </a:fld>
            <a:endParaRPr lang="en-US" sz="1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13687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88" y="1122363"/>
            <a:ext cx="9141619" cy="2387600"/>
          </a:xfrm>
          <a:prstGeom prst="rect">
            <a:avLst/>
          </a:prstGeom>
        </p:spPr>
        <p:txBody>
          <a:bodyPr lIns="91148" tIns="45575" rIns="91148" bIns="45575"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88" y="3602205"/>
            <a:ext cx="9141619" cy="1655763"/>
          </a:xfrm>
          <a:prstGeom prst="rect">
            <a:avLst/>
          </a:prstGeom>
        </p:spPr>
        <p:txBody>
          <a:bodyPr lIns="91148" tIns="45575" rIns="91148" bIns="45575"/>
          <a:lstStyle>
            <a:lvl1pPr marL="0" indent="0" algn="ctr">
              <a:buNone/>
              <a:defRPr sz="2400"/>
            </a:lvl1pPr>
            <a:lvl2pPr marL="455766" indent="0" algn="ctr">
              <a:buNone/>
              <a:defRPr sz="2000"/>
            </a:lvl2pPr>
            <a:lvl3pPr marL="911626" indent="0" algn="ctr">
              <a:buNone/>
              <a:defRPr sz="1900"/>
            </a:lvl3pPr>
            <a:lvl4pPr marL="1367435" indent="0" algn="ctr">
              <a:buNone/>
              <a:defRPr sz="1600"/>
            </a:lvl4pPr>
            <a:lvl5pPr marL="1823253" indent="0" algn="ctr">
              <a:buNone/>
              <a:defRPr sz="1600"/>
            </a:lvl5pPr>
            <a:lvl6pPr marL="2279010" indent="0" algn="ctr">
              <a:buNone/>
              <a:defRPr sz="1600"/>
            </a:lvl6pPr>
            <a:lvl7pPr marL="2734871" indent="0" algn="ctr">
              <a:buNone/>
              <a:defRPr sz="1600"/>
            </a:lvl7pPr>
            <a:lvl8pPr marL="3190670" indent="0" algn="ctr">
              <a:buNone/>
              <a:defRPr sz="1600"/>
            </a:lvl8pPr>
            <a:lvl9pPr marL="3646502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7982" y="6356524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455766"/>
            <a:fld id="{ECDD6BA6-602E-324D-9C3F-31AB4F674F86}" type="datetimeFigureOut">
              <a:rPr lang="en-US" sz="1900" smtClean="0">
                <a:solidFill>
                  <a:prstClr val="black"/>
                </a:solidFill>
              </a:rPr>
              <a:pPr defTabSz="455766"/>
              <a:t>11/8/2017</a:t>
            </a:fld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7549" y="6356524"/>
            <a:ext cx="4113728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455766"/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8357" y="6356524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455766"/>
            <a:fld id="{0E7649D6-73D9-0C43-AEF8-608BFE8CD2CE}" type="slidenum">
              <a:rPr lang="en-US" sz="1900" smtClean="0">
                <a:solidFill>
                  <a:prstClr val="black"/>
                </a:solidFill>
              </a:rPr>
              <a:pPr defTabSz="455766"/>
              <a:t>‹#›</a:t>
            </a:fld>
            <a:endParaRPr lang="en-US" sz="1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48774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982" y="365129"/>
            <a:ext cx="10512862" cy="1325563"/>
          </a:xfrm>
          <a:prstGeom prst="rect">
            <a:avLst/>
          </a:prstGeom>
        </p:spPr>
        <p:txBody>
          <a:bodyPr lIns="91148" tIns="45575" rIns="91148" bIns="4557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7982" y="1825625"/>
            <a:ext cx="10512862" cy="4351339"/>
          </a:xfrm>
          <a:prstGeom prst="rect">
            <a:avLst/>
          </a:prstGeom>
        </p:spPr>
        <p:txBody>
          <a:bodyPr lIns="91148" tIns="45575" rIns="91148" bIns="4557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7982" y="6356524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455766"/>
            <a:fld id="{ECDD6BA6-602E-324D-9C3F-31AB4F674F86}" type="datetimeFigureOut">
              <a:rPr lang="en-US" sz="1900" smtClean="0">
                <a:solidFill>
                  <a:prstClr val="black"/>
                </a:solidFill>
              </a:rPr>
              <a:pPr defTabSz="455766"/>
              <a:t>11/8/2017</a:t>
            </a:fld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7549" y="6356524"/>
            <a:ext cx="4113728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455766"/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8357" y="6356524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455766"/>
            <a:fld id="{0E7649D6-73D9-0C43-AEF8-608BFE8CD2CE}" type="slidenum">
              <a:rPr lang="en-US" sz="1900" smtClean="0">
                <a:solidFill>
                  <a:prstClr val="black"/>
                </a:solidFill>
              </a:rPr>
              <a:pPr defTabSz="455766"/>
              <a:t>‹#›</a:t>
            </a:fld>
            <a:endParaRPr lang="en-US" sz="1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41767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2" y="1710006"/>
            <a:ext cx="10512862" cy="2852737"/>
          </a:xfrm>
          <a:prstGeom prst="rect">
            <a:avLst/>
          </a:prstGeom>
        </p:spPr>
        <p:txBody>
          <a:bodyPr lIns="91148" tIns="45575" rIns="91148" bIns="45575"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2" y="4589637"/>
            <a:ext cx="10512862" cy="1500187"/>
          </a:xfrm>
          <a:prstGeom prst="rect">
            <a:avLst/>
          </a:prstGeom>
        </p:spPr>
        <p:txBody>
          <a:bodyPr lIns="91148" tIns="45575" rIns="91148" bIns="45575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576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162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74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32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790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48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06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65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7982" y="6356524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455766"/>
            <a:fld id="{ECDD6BA6-602E-324D-9C3F-31AB4F674F86}" type="datetimeFigureOut">
              <a:rPr lang="en-US" sz="1900" smtClean="0">
                <a:solidFill>
                  <a:prstClr val="black"/>
                </a:solidFill>
              </a:rPr>
              <a:pPr defTabSz="455766"/>
              <a:t>11/8/2017</a:t>
            </a:fld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7549" y="6356524"/>
            <a:ext cx="4113728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455766"/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8357" y="6356524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455766"/>
            <a:fld id="{0E7649D6-73D9-0C43-AEF8-608BFE8CD2CE}" type="slidenum">
              <a:rPr lang="en-US" sz="1900" smtClean="0">
                <a:solidFill>
                  <a:prstClr val="black"/>
                </a:solidFill>
              </a:rPr>
              <a:pPr defTabSz="455766"/>
              <a:t>‹#›</a:t>
            </a:fld>
            <a:endParaRPr lang="en-US" sz="1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25213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982" y="365129"/>
            <a:ext cx="10512862" cy="1325563"/>
          </a:xfrm>
          <a:prstGeom prst="rect">
            <a:avLst/>
          </a:prstGeom>
        </p:spPr>
        <p:txBody>
          <a:bodyPr lIns="91148" tIns="45575" rIns="91148" bIns="4557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067" y="1825625"/>
            <a:ext cx="5180251" cy="4351339"/>
          </a:xfrm>
          <a:prstGeom prst="rect">
            <a:avLst/>
          </a:prstGeom>
        </p:spPr>
        <p:txBody>
          <a:bodyPr lIns="91148" tIns="45575" rIns="91148" bIns="4557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9"/>
          </a:xfrm>
          <a:prstGeom prst="rect">
            <a:avLst/>
          </a:prstGeom>
        </p:spPr>
        <p:txBody>
          <a:bodyPr lIns="91148" tIns="45575" rIns="91148" bIns="4557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7982" y="6356524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455766"/>
            <a:fld id="{ECDD6BA6-602E-324D-9C3F-31AB4F674F86}" type="datetimeFigureOut">
              <a:rPr lang="en-US" sz="1900" smtClean="0">
                <a:solidFill>
                  <a:prstClr val="black"/>
                </a:solidFill>
              </a:rPr>
              <a:pPr defTabSz="455766"/>
              <a:t>11/8/2017</a:t>
            </a:fld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7549" y="6356524"/>
            <a:ext cx="4113728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455766"/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08357" y="6356524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455766"/>
            <a:fld id="{0E7649D6-73D9-0C43-AEF8-608BFE8CD2CE}" type="slidenum">
              <a:rPr lang="en-US" sz="1900" smtClean="0">
                <a:solidFill>
                  <a:prstClr val="black"/>
                </a:solidFill>
              </a:rPr>
              <a:pPr defTabSz="455766"/>
              <a:t>‹#›</a:t>
            </a:fld>
            <a:endParaRPr lang="en-US" sz="1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36986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9"/>
            <a:ext cx="10512862" cy="1325563"/>
          </a:xfrm>
          <a:prstGeom prst="rect">
            <a:avLst/>
          </a:prstGeom>
        </p:spPr>
        <p:txBody>
          <a:bodyPr lIns="91148" tIns="45575" rIns="91148" bIns="4557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1" y="1681163"/>
            <a:ext cx="5156443" cy="823912"/>
          </a:xfrm>
          <a:prstGeom prst="rect">
            <a:avLst/>
          </a:prstGeom>
        </p:spPr>
        <p:txBody>
          <a:bodyPr lIns="91148" tIns="45575" rIns="91148" bIns="45575" anchor="b"/>
          <a:lstStyle>
            <a:lvl1pPr marL="0" indent="0">
              <a:buNone/>
              <a:defRPr sz="2400" b="1"/>
            </a:lvl1pPr>
            <a:lvl2pPr marL="455766" indent="0">
              <a:buNone/>
              <a:defRPr sz="2000" b="1"/>
            </a:lvl2pPr>
            <a:lvl3pPr marL="911626" indent="0">
              <a:buNone/>
              <a:defRPr sz="1900" b="1"/>
            </a:lvl3pPr>
            <a:lvl4pPr marL="1367435" indent="0">
              <a:buNone/>
              <a:defRPr sz="1600" b="1"/>
            </a:lvl4pPr>
            <a:lvl5pPr marL="1823253" indent="0">
              <a:buNone/>
              <a:defRPr sz="1600" b="1"/>
            </a:lvl5pPr>
            <a:lvl6pPr marL="2279010" indent="0">
              <a:buNone/>
              <a:defRPr sz="1600" b="1"/>
            </a:lvl6pPr>
            <a:lvl7pPr marL="2734871" indent="0">
              <a:buNone/>
              <a:defRPr sz="1600" b="1"/>
            </a:lvl7pPr>
            <a:lvl8pPr marL="3190670" indent="0">
              <a:buNone/>
              <a:defRPr sz="1600" b="1"/>
            </a:lvl8pPr>
            <a:lvl9pPr marL="364650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1" y="2505075"/>
            <a:ext cx="5156443" cy="3684588"/>
          </a:xfrm>
          <a:prstGeom prst="rect">
            <a:avLst/>
          </a:prstGeom>
        </p:spPr>
        <p:txBody>
          <a:bodyPr lIns="91148" tIns="45575" rIns="91148" bIns="4557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  <a:prstGeom prst="rect">
            <a:avLst/>
          </a:prstGeom>
        </p:spPr>
        <p:txBody>
          <a:bodyPr lIns="91148" tIns="45575" rIns="91148" bIns="45575" anchor="b"/>
          <a:lstStyle>
            <a:lvl1pPr marL="0" indent="0">
              <a:buNone/>
              <a:defRPr sz="2400" b="1"/>
            </a:lvl1pPr>
            <a:lvl2pPr marL="455766" indent="0">
              <a:buNone/>
              <a:defRPr sz="2000" b="1"/>
            </a:lvl2pPr>
            <a:lvl3pPr marL="911626" indent="0">
              <a:buNone/>
              <a:defRPr sz="1900" b="1"/>
            </a:lvl3pPr>
            <a:lvl4pPr marL="1367435" indent="0">
              <a:buNone/>
              <a:defRPr sz="1600" b="1"/>
            </a:lvl4pPr>
            <a:lvl5pPr marL="1823253" indent="0">
              <a:buNone/>
              <a:defRPr sz="1600" b="1"/>
            </a:lvl5pPr>
            <a:lvl6pPr marL="2279010" indent="0">
              <a:buNone/>
              <a:defRPr sz="1600" b="1"/>
            </a:lvl6pPr>
            <a:lvl7pPr marL="2734871" indent="0">
              <a:buNone/>
              <a:defRPr sz="1600" b="1"/>
            </a:lvl7pPr>
            <a:lvl8pPr marL="3190670" indent="0">
              <a:buNone/>
              <a:defRPr sz="1600" b="1"/>
            </a:lvl8pPr>
            <a:lvl9pPr marL="364650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  <a:prstGeom prst="rect">
            <a:avLst/>
          </a:prstGeom>
        </p:spPr>
        <p:txBody>
          <a:bodyPr lIns="91148" tIns="45575" rIns="91148" bIns="4557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7982" y="6356524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455766"/>
            <a:fld id="{ECDD6BA6-602E-324D-9C3F-31AB4F674F86}" type="datetimeFigureOut">
              <a:rPr lang="en-US" sz="1900" smtClean="0">
                <a:solidFill>
                  <a:prstClr val="black"/>
                </a:solidFill>
              </a:rPr>
              <a:pPr defTabSz="455766"/>
              <a:t>11/8/2017</a:t>
            </a:fld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7549" y="6356524"/>
            <a:ext cx="4113728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455766"/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08357" y="6356524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455766"/>
            <a:fld id="{0E7649D6-73D9-0C43-AEF8-608BFE8CD2CE}" type="slidenum">
              <a:rPr lang="en-US" sz="1900" smtClean="0">
                <a:solidFill>
                  <a:prstClr val="black"/>
                </a:solidFill>
              </a:rPr>
              <a:pPr defTabSz="455766"/>
              <a:t>‹#›</a:t>
            </a:fld>
            <a:endParaRPr lang="en-US" sz="1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67186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982" y="365129"/>
            <a:ext cx="10512862" cy="1325563"/>
          </a:xfrm>
          <a:prstGeom prst="rect">
            <a:avLst/>
          </a:prstGeom>
        </p:spPr>
        <p:txBody>
          <a:bodyPr lIns="91148" tIns="45575" rIns="91148" bIns="4557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7982" y="6356524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455766"/>
            <a:fld id="{ECDD6BA6-602E-324D-9C3F-31AB4F674F86}" type="datetimeFigureOut">
              <a:rPr lang="en-US" sz="1900" smtClean="0">
                <a:solidFill>
                  <a:prstClr val="black"/>
                </a:solidFill>
              </a:rPr>
              <a:pPr defTabSz="455766"/>
              <a:t>11/8/2017</a:t>
            </a:fld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7549" y="6356524"/>
            <a:ext cx="4113728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455766"/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08357" y="6356524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455766"/>
            <a:fld id="{0E7649D6-73D9-0C43-AEF8-608BFE8CD2CE}" type="slidenum">
              <a:rPr lang="en-US" sz="1900" smtClean="0">
                <a:solidFill>
                  <a:prstClr val="black"/>
                </a:solidFill>
              </a:rPr>
              <a:pPr defTabSz="455766"/>
              <a:t>‹#›</a:t>
            </a:fld>
            <a:endParaRPr lang="en-US" sz="1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27398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7982" y="6356524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455766"/>
            <a:fld id="{ECDD6BA6-602E-324D-9C3F-31AB4F674F86}" type="datetimeFigureOut">
              <a:rPr lang="en-US" sz="1900" smtClean="0">
                <a:solidFill>
                  <a:prstClr val="black"/>
                </a:solidFill>
              </a:rPr>
              <a:pPr defTabSz="455766"/>
              <a:t>11/8/2017</a:t>
            </a:fld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7549" y="6356524"/>
            <a:ext cx="4113728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455766"/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08357" y="6356524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455766"/>
            <a:fld id="{0E7649D6-73D9-0C43-AEF8-608BFE8CD2CE}" type="slidenum">
              <a:rPr lang="en-US" sz="1900" smtClean="0">
                <a:solidFill>
                  <a:prstClr val="black"/>
                </a:solidFill>
              </a:rPr>
              <a:pPr defTabSz="455766"/>
              <a:t>‹#›</a:t>
            </a:fld>
            <a:endParaRPr lang="en-US" sz="1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4132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9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4" y="1681163"/>
            <a:ext cx="515644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206" indent="0">
              <a:buNone/>
              <a:defRPr sz="2000" b="1"/>
            </a:lvl2pPr>
            <a:lvl3pPr marL="904794" indent="0">
              <a:buNone/>
              <a:defRPr sz="1900" b="1"/>
            </a:lvl3pPr>
            <a:lvl4pPr marL="1357240" indent="0">
              <a:buNone/>
              <a:defRPr sz="1600" b="1"/>
            </a:lvl4pPr>
            <a:lvl5pPr marL="1809563" indent="0">
              <a:buNone/>
              <a:defRPr sz="1600" b="1"/>
            </a:lvl5pPr>
            <a:lvl6pPr marL="2262185" indent="0">
              <a:buNone/>
              <a:defRPr sz="1600" b="1"/>
            </a:lvl6pPr>
            <a:lvl7pPr marL="2714392" indent="0">
              <a:buNone/>
              <a:defRPr sz="1600" b="1"/>
            </a:lvl7pPr>
            <a:lvl8pPr marL="3166607" indent="0">
              <a:buNone/>
              <a:defRPr sz="1600" b="1"/>
            </a:lvl8pPr>
            <a:lvl9pPr marL="361900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4" y="2505075"/>
            <a:ext cx="515644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6" y="1681163"/>
            <a:ext cx="518183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206" indent="0">
              <a:buNone/>
              <a:defRPr sz="2000" b="1"/>
            </a:lvl2pPr>
            <a:lvl3pPr marL="904794" indent="0">
              <a:buNone/>
              <a:defRPr sz="1900" b="1"/>
            </a:lvl3pPr>
            <a:lvl4pPr marL="1357240" indent="0">
              <a:buNone/>
              <a:defRPr sz="1600" b="1"/>
            </a:lvl4pPr>
            <a:lvl5pPr marL="1809563" indent="0">
              <a:buNone/>
              <a:defRPr sz="1600" b="1"/>
            </a:lvl5pPr>
            <a:lvl6pPr marL="2262185" indent="0">
              <a:buNone/>
              <a:defRPr sz="1600" b="1"/>
            </a:lvl6pPr>
            <a:lvl7pPr marL="2714392" indent="0">
              <a:buNone/>
              <a:defRPr sz="1600" b="1"/>
            </a:lvl7pPr>
            <a:lvl8pPr marL="3166607" indent="0">
              <a:buNone/>
              <a:defRPr sz="1600" b="1"/>
            </a:lvl8pPr>
            <a:lvl9pPr marL="361900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6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14175-75E9-48DD-8F63-99EF7498E6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E7A15-8FB6-4E6C-9D84-E1419F0A1A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71937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56" y="457200"/>
            <a:ext cx="3931213" cy="1600200"/>
          </a:xfrm>
          <a:prstGeom prst="rect">
            <a:avLst/>
          </a:prstGeom>
        </p:spPr>
        <p:txBody>
          <a:bodyPr lIns="91148" tIns="45575" rIns="91148" bIns="45575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693"/>
            <a:ext cx="6170593" cy="4873625"/>
          </a:xfrm>
          <a:prstGeom prst="rect">
            <a:avLst/>
          </a:prstGeom>
        </p:spPr>
        <p:txBody>
          <a:bodyPr lIns="91148" tIns="45575" rIns="91148" bIns="45575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56" y="2057403"/>
            <a:ext cx="3931213" cy="3811588"/>
          </a:xfrm>
          <a:prstGeom prst="rect">
            <a:avLst/>
          </a:prstGeom>
        </p:spPr>
        <p:txBody>
          <a:bodyPr lIns="91148" tIns="45575" rIns="91148" bIns="45575"/>
          <a:lstStyle>
            <a:lvl1pPr marL="0" indent="0">
              <a:buNone/>
              <a:defRPr sz="1600"/>
            </a:lvl1pPr>
            <a:lvl2pPr marL="455766" indent="0">
              <a:buNone/>
              <a:defRPr sz="1500"/>
            </a:lvl2pPr>
            <a:lvl3pPr marL="911626" indent="0">
              <a:buNone/>
              <a:defRPr sz="1200"/>
            </a:lvl3pPr>
            <a:lvl4pPr marL="1367435" indent="0">
              <a:buNone/>
              <a:defRPr sz="1100"/>
            </a:lvl4pPr>
            <a:lvl5pPr marL="1823253" indent="0">
              <a:buNone/>
              <a:defRPr sz="1100"/>
            </a:lvl5pPr>
            <a:lvl6pPr marL="2279010" indent="0">
              <a:buNone/>
              <a:defRPr sz="1100"/>
            </a:lvl6pPr>
            <a:lvl7pPr marL="2734871" indent="0">
              <a:buNone/>
              <a:defRPr sz="1100"/>
            </a:lvl7pPr>
            <a:lvl8pPr marL="3190670" indent="0">
              <a:buNone/>
              <a:defRPr sz="1100"/>
            </a:lvl8pPr>
            <a:lvl9pPr marL="3646502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7982" y="6356524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455766"/>
            <a:fld id="{ECDD6BA6-602E-324D-9C3F-31AB4F674F86}" type="datetimeFigureOut">
              <a:rPr lang="en-US" sz="1900" smtClean="0">
                <a:solidFill>
                  <a:prstClr val="black"/>
                </a:solidFill>
              </a:rPr>
              <a:pPr defTabSz="455766"/>
              <a:t>11/8/2017</a:t>
            </a:fld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7549" y="6356524"/>
            <a:ext cx="4113728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455766"/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08357" y="6356524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455766"/>
            <a:fld id="{0E7649D6-73D9-0C43-AEF8-608BFE8CD2CE}" type="slidenum">
              <a:rPr lang="en-US" sz="1900" smtClean="0">
                <a:solidFill>
                  <a:prstClr val="black"/>
                </a:solidFill>
              </a:rPr>
              <a:pPr defTabSz="455766"/>
              <a:t>‹#›</a:t>
            </a:fld>
            <a:endParaRPr lang="en-US" sz="1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41196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56" y="457200"/>
            <a:ext cx="3931213" cy="1600200"/>
          </a:xfrm>
          <a:prstGeom prst="rect">
            <a:avLst/>
          </a:prstGeom>
        </p:spPr>
        <p:txBody>
          <a:bodyPr lIns="91148" tIns="45575" rIns="91148" bIns="45575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838" y="987693"/>
            <a:ext cx="6170593" cy="4873625"/>
          </a:xfrm>
          <a:prstGeom prst="rect">
            <a:avLst/>
          </a:prstGeom>
        </p:spPr>
        <p:txBody>
          <a:bodyPr lIns="91148" tIns="45575" rIns="91148" bIns="45575"/>
          <a:lstStyle>
            <a:lvl1pPr marL="0" indent="0">
              <a:buNone/>
              <a:defRPr sz="3200"/>
            </a:lvl1pPr>
            <a:lvl2pPr marL="455766" indent="0">
              <a:buNone/>
              <a:defRPr sz="2800"/>
            </a:lvl2pPr>
            <a:lvl3pPr marL="911626" indent="0">
              <a:buNone/>
              <a:defRPr sz="2400"/>
            </a:lvl3pPr>
            <a:lvl4pPr marL="1367435" indent="0">
              <a:buNone/>
              <a:defRPr sz="2000"/>
            </a:lvl4pPr>
            <a:lvl5pPr marL="1823253" indent="0">
              <a:buNone/>
              <a:defRPr sz="2000"/>
            </a:lvl5pPr>
            <a:lvl6pPr marL="2279010" indent="0">
              <a:buNone/>
              <a:defRPr sz="2000"/>
            </a:lvl6pPr>
            <a:lvl7pPr marL="2734871" indent="0">
              <a:buNone/>
              <a:defRPr sz="2000"/>
            </a:lvl7pPr>
            <a:lvl8pPr marL="3190670" indent="0">
              <a:buNone/>
              <a:defRPr sz="2000"/>
            </a:lvl8pPr>
            <a:lvl9pPr marL="3646502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56" y="2057403"/>
            <a:ext cx="3931213" cy="3811588"/>
          </a:xfrm>
          <a:prstGeom prst="rect">
            <a:avLst/>
          </a:prstGeom>
        </p:spPr>
        <p:txBody>
          <a:bodyPr lIns="91148" tIns="45575" rIns="91148" bIns="45575"/>
          <a:lstStyle>
            <a:lvl1pPr marL="0" indent="0">
              <a:buNone/>
              <a:defRPr sz="1600"/>
            </a:lvl1pPr>
            <a:lvl2pPr marL="455766" indent="0">
              <a:buNone/>
              <a:defRPr sz="1500"/>
            </a:lvl2pPr>
            <a:lvl3pPr marL="911626" indent="0">
              <a:buNone/>
              <a:defRPr sz="1200"/>
            </a:lvl3pPr>
            <a:lvl4pPr marL="1367435" indent="0">
              <a:buNone/>
              <a:defRPr sz="1100"/>
            </a:lvl4pPr>
            <a:lvl5pPr marL="1823253" indent="0">
              <a:buNone/>
              <a:defRPr sz="1100"/>
            </a:lvl5pPr>
            <a:lvl6pPr marL="2279010" indent="0">
              <a:buNone/>
              <a:defRPr sz="1100"/>
            </a:lvl6pPr>
            <a:lvl7pPr marL="2734871" indent="0">
              <a:buNone/>
              <a:defRPr sz="1100"/>
            </a:lvl7pPr>
            <a:lvl8pPr marL="3190670" indent="0">
              <a:buNone/>
              <a:defRPr sz="1100"/>
            </a:lvl8pPr>
            <a:lvl9pPr marL="3646502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7982" y="6356524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455766"/>
            <a:fld id="{ECDD6BA6-602E-324D-9C3F-31AB4F674F86}" type="datetimeFigureOut">
              <a:rPr lang="en-US" sz="1900" smtClean="0">
                <a:solidFill>
                  <a:prstClr val="black"/>
                </a:solidFill>
              </a:rPr>
              <a:pPr defTabSz="455766"/>
              <a:t>11/8/2017</a:t>
            </a:fld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7549" y="6356524"/>
            <a:ext cx="4113728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455766"/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08357" y="6356524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455766"/>
            <a:fld id="{0E7649D6-73D9-0C43-AEF8-608BFE8CD2CE}" type="slidenum">
              <a:rPr lang="en-US" sz="1900" smtClean="0">
                <a:solidFill>
                  <a:prstClr val="black"/>
                </a:solidFill>
              </a:rPr>
              <a:pPr defTabSz="455766"/>
              <a:t>‹#›</a:t>
            </a:fld>
            <a:endParaRPr lang="en-US" sz="1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15405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982" y="365129"/>
            <a:ext cx="10512862" cy="1325563"/>
          </a:xfrm>
          <a:prstGeom prst="rect">
            <a:avLst/>
          </a:prstGeom>
        </p:spPr>
        <p:txBody>
          <a:bodyPr lIns="91148" tIns="45575" rIns="91148" bIns="4557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1825625"/>
            <a:ext cx="10512862" cy="4351339"/>
          </a:xfrm>
          <a:prstGeom prst="rect">
            <a:avLst/>
          </a:prstGeom>
        </p:spPr>
        <p:txBody>
          <a:bodyPr vert="eaVert" lIns="91148" tIns="45575" rIns="91148" bIns="4557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7982" y="6356524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455766"/>
            <a:fld id="{ECDD6BA6-602E-324D-9C3F-31AB4F674F86}" type="datetimeFigureOut">
              <a:rPr lang="en-US" sz="1900" smtClean="0">
                <a:solidFill>
                  <a:prstClr val="black"/>
                </a:solidFill>
              </a:rPr>
              <a:pPr defTabSz="455766"/>
              <a:t>11/8/2017</a:t>
            </a:fld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7549" y="6356524"/>
            <a:ext cx="4113728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455766"/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8357" y="6356524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455766"/>
            <a:fld id="{0E7649D6-73D9-0C43-AEF8-608BFE8CD2CE}" type="slidenum">
              <a:rPr lang="en-US" sz="1900" smtClean="0">
                <a:solidFill>
                  <a:prstClr val="black"/>
                </a:solidFill>
              </a:rPr>
              <a:pPr defTabSz="455766"/>
              <a:t>‹#›</a:t>
            </a:fld>
            <a:endParaRPr lang="en-US" sz="1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49280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725" y="365390"/>
            <a:ext cx="2628215" cy="5811839"/>
          </a:xfrm>
          <a:prstGeom prst="rect">
            <a:avLst/>
          </a:prstGeom>
        </p:spPr>
        <p:txBody>
          <a:bodyPr vert="eaVert" lIns="91148" tIns="45575" rIns="91148" bIns="4557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390"/>
            <a:ext cx="7732286" cy="5811839"/>
          </a:xfrm>
          <a:prstGeom prst="rect">
            <a:avLst/>
          </a:prstGeom>
        </p:spPr>
        <p:txBody>
          <a:bodyPr vert="eaVert" lIns="91148" tIns="45575" rIns="91148" bIns="4557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7982" y="6356524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455766"/>
            <a:fld id="{ECDD6BA6-602E-324D-9C3F-31AB4F674F86}" type="datetimeFigureOut">
              <a:rPr lang="en-US" sz="1900" smtClean="0">
                <a:solidFill>
                  <a:prstClr val="black"/>
                </a:solidFill>
              </a:rPr>
              <a:pPr defTabSz="455766"/>
              <a:t>11/8/2017</a:t>
            </a:fld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7549" y="6356524"/>
            <a:ext cx="4113728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455766"/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8357" y="6356524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455766"/>
            <a:fld id="{0E7649D6-73D9-0C43-AEF8-608BFE8CD2CE}" type="slidenum">
              <a:rPr lang="en-US" sz="1900" smtClean="0">
                <a:solidFill>
                  <a:prstClr val="black"/>
                </a:solidFill>
              </a:rPr>
              <a:pPr defTabSz="455766"/>
              <a:t>‹#›</a:t>
            </a:fld>
            <a:endParaRPr lang="en-US" sz="1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780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14175-75E9-48DD-8F63-99EF7498E6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E7A15-8FB6-4E6C-9D84-E1419F0A1A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2197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14175-75E9-48DD-8F63-99EF7498E6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E7A15-8FB6-4E6C-9D84-E1419F0A1A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101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65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8517"/>
            <a:ext cx="617059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65" y="2057403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2206" indent="0">
              <a:buNone/>
              <a:defRPr sz="1500"/>
            </a:lvl2pPr>
            <a:lvl3pPr marL="904794" indent="0">
              <a:buNone/>
              <a:defRPr sz="1200"/>
            </a:lvl3pPr>
            <a:lvl4pPr marL="1357240" indent="0">
              <a:buNone/>
              <a:defRPr sz="1100"/>
            </a:lvl4pPr>
            <a:lvl5pPr marL="1809563" indent="0">
              <a:buNone/>
              <a:defRPr sz="1100"/>
            </a:lvl5pPr>
            <a:lvl6pPr marL="2262185" indent="0">
              <a:buNone/>
              <a:defRPr sz="1100"/>
            </a:lvl6pPr>
            <a:lvl7pPr marL="2714392" indent="0">
              <a:buNone/>
              <a:defRPr sz="1100"/>
            </a:lvl7pPr>
            <a:lvl8pPr marL="3166607" indent="0">
              <a:buNone/>
              <a:defRPr sz="1100"/>
            </a:lvl8pPr>
            <a:lvl9pPr marL="3619001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14175-75E9-48DD-8F63-99EF7498E6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E7A15-8FB6-4E6C-9D84-E1419F0A1A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157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A1785-9884-5D4E-B5C0-8ED4226649C6}" type="datetimeFigureOut">
              <a:rPr lang="en-US" smtClean="0"/>
              <a:t>11/8/2017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E0931-B272-9841-AAD7-00D27C5D3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9441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65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838" y="988517"/>
            <a:ext cx="617059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2206" indent="0">
              <a:buNone/>
              <a:defRPr sz="2800"/>
            </a:lvl2pPr>
            <a:lvl3pPr marL="904794" indent="0">
              <a:buNone/>
              <a:defRPr sz="2400"/>
            </a:lvl3pPr>
            <a:lvl4pPr marL="1357240" indent="0">
              <a:buNone/>
              <a:defRPr sz="2000"/>
            </a:lvl4pPr>
            <a:lvl5pPr marL="1809563" indent="0">
              <a:buNone/>
              <a:defRPr sz="2000"/>
            </a:lvl5pPr>
            <a:lvl6pPr marL="2262185" indent="0">
              <a:buNone/>
              <a:defRPr sz="2000"/>
            </a:lvl6pPr>
            <a:lvl7pPr marL="2714392" indent="0">
              <a:buNone/>
              <a:defRPr sz="2000"/>
            </a:lvl7pPr>
            <a:lvl8pPr marL="3166607" indent="0">
              <a:buNone/>
              <a:defRPr sz="2000"/>
            </a:lvl8pPr>
            <a:lvl9pPr marL="361900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65" y="2057403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2206" indent="0">
              <a:buNone/>
              <a:defRPr sz="1500"/>
            </a:lvl2pPr>
            <a:lvl3pPr marL="904794" indent="0">
              <a:buNone/>
              <a:defRPr sz="1200"/>
            </a:lvl3pPr>
            <a:lvl4pPr marL="1357240" indent="0">
              <a:buNone/>
              <a:defRPr sz="1100"/>
            </a:lvl4pPr>
            <a:lvl5pPr marL="1809563" indent="0">
              <a:buNone/>
              <a:defRPr sz="1100"/>
            </a:lvl5pPr>
            <a:lvl6pPr marL="2262185" indent="0">
              <a:buNone/>
              <a:defRPr sz="1100"/>
            </a:lvl6pPr>
            <a:lvl7pPr marL="2714392" indent="0">
              <a:buNone/>
              <a:defRPr sz="1100"/>
            </a:lvl7pPr>
            <a:lvl8pPr marL="3166607" indent="0">
              <a:buNone/>
              <a:defRPr sz="1100"/>
            </a:lvl8pPr>
            <a:lvl9pPr marL="3619001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14175-75E9-48DD-8F63-99EF7498E6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E7A15-8FB6-4E6C-9D84-E1419F0A1A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1122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14175-75E9-48DD-8F63-99EF7498E6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E7A15-8FB6-4E6C-9D84-E1419F0A1A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1987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727" y="366215"/>
            <a:ext cx="262821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6" y="366215"/>
            <a:ext cx="7732286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14175-75E9-48DD-8F63-99EF7498E6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E7A15-8FB6-4E6C-9D84-E1419F0A1A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9248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899" y="1122363"/>
            <a:ext cx="9141619" cy="2387600"/>
          </a:xfrm>
          <a:prstGeom prst="rect">
            <a:avLst/>
          </a:prstGeom>
        </p:spPr>
        <p:txBody>
          <a:bodyPr lIns="91148" tIns="45575" rIns="91148" bIns="45575"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899" y="3602205"/>
            <a:ext cx="9141619" cy="1655763"/>
          </a:xfrm>
          <a:prstGeom prst="rect">
            <a:avLst/>
          </a:prstGeom>
        </p:spPr>
        <p:txBody>
          <a:bodyPr lIns="91148" tIns="45575" rIns="91148" bIns="45575"/>
          <a:lstStyle>
            <a:lvl1pPr marL="0" indent="0" algn="ctr">
              <a:buNone/>
              <a:defRPr sz="2400"/>
            </a:lvl1pPr>
            <a:lvl2pPr marL="455639" indent="0" algn="ctr">
              <a:buNone/>
              <a:defRPr sz="2000"/>
            </a:lvl2pPr>
            <a:lvl3pPr marL="911352" indent="0" algn="ctr">
              <a:buNone/>
              <a:defRPr sz="1700"/>
            </a:lvl3pPr>
            <a:lvl4pPr marL="1367026" indent="0" algn="ctr">
              <a:buNone/>
              <a:defRPr sz="1600"/>
            </a:lvl4pPr>
            <a:lvl5pPr marL="1822704" indent="0" algn="ctr">
              <a:buNone/>
              <a:defRPr sz="1600"/>
            </a:lvl5pPr>
            <a:lvl6pPr marL="2278331" indent="0" algn="ctr">
              <a:buNone/>
              <a:defRPr sz="1600"/>
            </a:lvl6pPr>
            <a:lvl7pPr marL="2734049" indent="0" algn="ctr">
              <a:buNone/>
              <a:defRPr sz="1600"/>
            </a:lvl7pPr>
            <a:lvl8pPr marL="3189719" indent="0" algn="ctr">
              <a:buNone/>
              <a:defRPr sz="1600"/>
            </a:lvl8pPr>
            <a:lvl9pPr marL="364540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7982" y="6356944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352"/>
            <a:fld id="{ECDD6BA6-602E-324D-9C3F-31AB4F674F86}" type="datetimeFigureOut">
              <a:rPr lang="en-US" sz="1700" smtClean="0">
                <a:solidFill>
                  <a:prstClr val="black"/>
                </a:solidFill>
              </a:rPr>
              <a:pPr defTabSz="911352"/>
              <a:t>11/8/2017</a:t>
            </a:fld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7549" y="6356944"/>
            <a:ext cx="4113728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352"/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8357" y="6356944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352"/>
            <a:fld id="{0E7649D6-73D9-0C43-AEF8-608BFE8CD2CE}" type="slidenum">
              <a:rPr lang="en-US" sz="1700" smtClean="0">
                <a:solidFill>
                  <a:prstClr val="black"/>
                </a:solidFill>
              </a:rPr>
              <a:pPr defTabSz="911352"/>
              <a:t>‹#›</a:t>
            </a:fld>
            <a:endParaRPr lang="en-US" sz="1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6073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982" y="365129"/>
            <a:ext cx="10512862" cy="1325563"/>
          </a:xfrm>
          <a:prstGeom prst="rect">
            <a:avLst/>
          </a:prstGeom>
        </p:spPr>
        <p:txBody>
          <a:bodyPr lIns="91148" tIns="45575" rIns="91148" bIns="4557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7982" y="1825625"/>
            <a:ext cx="10512862" cy="4351339"/>
          </a:xfrm>
          <a:prstGeom prst="rect">
            <a:avLst/>
          </a:prstGeom>
        </p:spPr>
        <p:txBody>
          <a:bodyPr lIns="91148" tIns="45575" rIns="91148" bIns="4557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7982" y="6356944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352"/>
            <a:fld id="{ECDD6BA6-602E-324D-9C3F-31AB4F674F86}" type="datetimeFigureOut">
              <a:rPr lang="en-US" sz="1700" smtClean="0">
                <a:solidFill>
                  <a:prstClr val="black"/>
                </a:solidFill>
              </a:rPr>
              <a:pPr defTabSz="911352"/>
              <a:t>11/8/2017</a:t>
            </a:fld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7549" y="6356944"/>
            <a:ext cx="4113728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352"/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8357" y="6356944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352"/>
            <a:fld id="{0E7649D6-73D9-0C43-AEF8-608BFE8CD2CE}" type="slidenum">
              <a:rPr lang="en-US" sz="1700" smtClean="0">
                <a:solidFill>
                  <a:prstClr val="black"/>
                </a:solidFill>
              </a:rPr>
              <a:pPr defTabSz="911352"/>
              <a:t>‹#›</a:t>
            </a:fld>
            <a:endParaRPr lang="en-US" sz="1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3853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2" y="1710426"/>
            <a:ext cx="10512862" cy="2852737"/>
          </a:xfrm>
          <a:prstGeom prst="rect">
            <a:avLst/>
          </a:prstGeom>
        </p:spPr>
        <p:txBody>
          <a:bodyPr lIns="91148" tIns="45575" rIns="91148" bIns="45575"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2" y="4590057"/>
            <a:ext cx="10512862" cy="1500187"/>
          </a:xfrm>
          <a:prstGeom prst="rect">
            <a:avLst/>
          </a:prstGeom>
        </p:spPr>
        <p:txBody>
          <a:bodyPr lIns="91148" tIns="45575" rIns="91148" bIns="45575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563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135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670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27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783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40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8971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54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7982" y="6356944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352"/>
            <a:fld id="{ECDD6BA6-602E-324D-9C3F-31AB4F674F86}" type="datetimeFigureOut">
              <a:rPr lang="en-US" sz="1700" smtClean="0">
                <a:solidFill>
                  <a:prstClr val="black"/>
                </a:solidFill>
              </a:rPr>
              <a:pPr defTabSz="911352"/>
              <a:t>11/8/2017</a:t>
            </a:fld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7549" y="6356944"/>
            <a:ext cx="4113728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352"/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8357" y="6356944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352"/>
            <a:fld id="{0E7649D6-73D9-0C43-AEF8-608BFE8CD2CE}" type="slidenum">
              <a:rPr lang="en-US" sz="1700" smtClean="0">
                <a:solidFill>
                  <a:prstClr val="black"/>
                </a:solidFill>
              </a:rPr>
              <a:pPr defTabSz="911352"/>
              <a:t>‹#›</a:t>
            </a:fld>
            <a:endParaRPr lang="en-US" sz="1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6060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982" y="365129"/>
            <a:ext cx="10512862" cy="1325563"/>
          </a:xfrm>
          <a:prstGeom prst="rect">
            <a:avLst/>
          </a:prstGeom>
        </p:spPr>
        <p:txBody>
          <a:bodyPr lIns="91148" tIns="45575" rIns="91148" bIns="4557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04" y="1825625"/>
            <a:ext cx="5180251" cy="4351339"/>
          </a:xfrm>
          <a:prstGeom prst="rect">
            <a:avLst/>
          </a:prstGeom>
        </p:spPr>
        <p:txBody>
          <a:bodyPr lIns="91148" tIns="45575" rIns="91148" bIns="4557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9"/>
          </a:xfrm>
          <a:prstGeom prst="rect">
            <a:avLst/>
          </a:prstGeom>
        </p:spPr>
        <p:txBody>
          <a:bodyPr lIns="91148" tIns="45575" rIns="91148" bIns="4557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7982" y="6356944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352"/>
            <a:fld id="{ECDD6BA6-602E-324D-9C3F-31AB4F674F86}" type="datetimeFigureOut">
              <a:rPr lang="en-US" sz="1700" smtClean="0">
                <a:solidFill>
                  <a:prstClr val="black"/>
                </a:solidFill>
              </a:rPr>
              <a:pPr defTabSz="911352"/>
              <a:t>11/8/2017</a:t>
            </a:fld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7549" y="6356944"/>
            <a:ext cx="4113728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352"/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08357" y="6356944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352"/>
            <a:fld id="{0E7649D6-73D9-0C43-AEF8-608BFE8CD2CE}" type="slidenum">
              <a:rPr lang="en-US" sz="1700" smtClean="0">
                <a:solidFill>
                  <a:prstClr val="black"/>
                </a:solidFill>
              </a:rPr>
              <a:pPr defTabSz="911352"/>
              <a:t>‹#›</a:t>
            </a:fld>
            <a:endParaRPr lang="en-US" sz="1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4279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9"/>
            <a:ext cx="10512862" cy="1325563"/>
          </a:xfrm>
          <a:prstGeom prst="rect">
            <a:avLst/>
          </a:prstGeom>
        </p:spPr>
        <p:txBody>
          <a:bodyPr lIns="91148" tIns="45575" rIns="91148" bIns="4557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1" y="1681163"/>
            <a:ext cx="5156443" cy="823912"/>
          </a:xfrm>
          <a:prstGeom prst="rect">
            <a:avLst/>
          </a:prstGeom>
        </p:spPr>
        <p:txBody>
          <a:bodyPr lIns="91148" tIns="45575" rIns="91148" bIns="45575" anchor="b"/>
          <a:lstStyle>
            <a:lvl1pPr marL="0" indent="0">
              <a:buNone/>
              <a:defRPr sz="2400" b="1"/>
            </a:lvl1pPr>
            <a:lvl2pPr marL="455639" indent="0">
              <a:buNone/>
              <a:defRPr sz="2000" b="1"/>
            </a:lvl2pPr>
            <a:lvl3pPr marL="911352" indent="0">
              <a:buNone/>
              <a:defRPr sz="1700" b="1"/>
            </a:lvl3pPr>
            <a:lvl4pPr marL="1367026" indent="0">
              <a:buNone/>
              <a:defRPr sz="1600" b="1"/>
            </a:lvl4pPr>
            <a:lvl5pPr marL="1822704" indent="0">
              <a:buNone/>
              <a:defRPr sz="1600" b="1"/>
            </a:lvl5pPr>
            <a:lvl6pPr marL="2278331" indent="0">
              <a:buNone/>
              <a:defRPr sz="1600" b="1"/>
            </a:lvl6pPr>
            <a:lvl7pPr marL="2734049" indent="0">
              <a:buNone/>
              <a:defRPr sz="1600" b="1"/>
            </a:lvl7pPr>
            <a:lvl8pPr marL="3189719" indent="0">
              <a:buNone/>
              <a:defRPr sz="1600" b="1"/>
            </a:lvl8pPr>
            <a:lvl9pPr marL="364540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1" y="2505075"/>
            <a:ext cx="5156443" cy="3684588"/>
          </a:xfrm>
          <a:prstGeom prst="rect">
            <a:avLst/>
          </a:prstGeom>
        </p:spPr>
        <p:txBody>
          <a:bodyPr lIns="91148" tIns="45575" rIns="91148" bIns="4557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  <a:prstGeom prst="rect">
            <a:avLst/>
          </a:prstGeom>
        </p:spPr>
        <p:txBody>
          <a:bodyPr lIns="91148" tIns="45575" rIns="91148" bIns="45575" anchor="b"/>
          <a:lstStyle>
            <a:lvl1pPr marL="0" indent="0">
              <a:buNone/>
              <a:defRPr sz="2400" b="1"/>
            </a:lvl1pPr>
            <a:lvl2pPr marL="455639" indent="0">
              <a:buNone/>
              <a:defRPr sz="2000" b="1"/>
            </a:lvl2pPr>
            <a:lvl3pPr marL="911352" indent="0">
              <a:buNone/>
              <a:defRPr sz="1700" b="1"/>
            </a:lvl3pPr>
            <a:lvl4pPr marL="1367026" indent="0">
              <a:buNone/>
              <a:defRPr sz="1600" b="1"/>
            </a:lvl4pPr>
            <a:lvl5pPr marL="1822704" indent="0">
              <a:buNone/>
              <a:defRPr sz="1600" b="1"/>
            </a:lvl5pPr>
            <a:lvl6pPr marL="2278331" indent="0">
              <a:buNone/>
              <a:defRPr sz="1600" b="1"/>
            </a:lvl6pPr>
            <a:lvl7pPr marL="2734049" indent="0">
              <a:buNone/>
              <a:defRPr sz="1600" b="1"/>
            </a:lvl7pPr>
            <a:lvl8pPr marL="3189719" indent="0">
              <a:buNone/>
              <a:defRPr sz="1600" b="1"/>
            </a:lvl8pPr>
            <a:lvl9pPr marL="364540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  <a:prstGeom prst="rect">
            <a:avLst/>
          </a:prstGeom>
        </p:spPr>
        <p:txBody>
          <a:bodyPr lIns="91148" tIns="45575" rIns="91148" bIns="4557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7982" y="6356944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352"/>
            <a:fld id="{ECDD6BA6-602E-324D-9C3F-31AB4F674F86}" type="datetimeFigureOut">
              <a:rPr lang="en-US" sz="1700" smtClean="0">
                <a:solidFill>
                  <a:prstClr val="black"/>
                </a:solidFill>
              </a:rPr>
              <a:pPr defTabSz="911352"/>
              <a:t>11/8/2017</a:t>
            </a:fld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7549" y="6356944"/>
            <a:ext cx="4113728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352"/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08357" y="6356944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352"/>
            <a:fld id="{0E7649D6-73D9-0C43-AEF8-608BFE8CD2CE}" type="slidenum">
              <a:rPr lang="en-US" sz="1700" smtClean="0">
                <a:solidFill>
                  <a:prstClr val="black"/>
                </a:solidFill>
              </a:rPr>
              <a:pPr defTabSz="911352"/>
              <a:t>‹#›</a:t>
            </a:fld>
            <a:endParaRPr lang="en-US" sz="1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6836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982" y="365129"/>
            <a:ext cx="10512862" cy="1325563"/>
          </a:xfrm>
          <a:prstGeom prst="rect">
            <a:avLst/>
          </a:prstGeom>
        </p:spPr>
        <p:txBody>
          <a:bodyPr lIns="91148" tIns="45575" rIns="91148" bIns="4557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7982" y="6356944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352"/>
            <a:fld id="{ECDD6BA6-602E-324D-9C3F-31AB4F674F86}" type="datetimeFigureOut">
              <a:rPr lang="en-US" sz="1700" smtClean="0">
                <a:solidFill>
                  <a:prstClr val="black"/>
                </a:solidFill>
              </a:rPr>
              <a:pPr defTabSz="911352"/>
              <a:t>11/8/2017</a:t>
            </a:fld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7549" y="6356944"/>
            <a:ext cx="4113728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352"/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08357" y="6356944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352"/>
            <a:fld id="{0E7649D6-73D9-0C43-AEF8-608BFE8CD2CE}" type="slidenum">
              <a:rPr lang="en-US" sz="1700" smtClean="0">
                <a:solidFill>
                  <a:prstClr val="black"/>
                </a:solidFill>
              </a:rPr>
              <a:pPr defTabSz="911352"/>
              <a:t>‹#›</a:t>
            </a:fld>
            <a:endParaRPr lang="en-US" sz="1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5162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7982" y="6356944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352"/>
            <a:fld id="{ECDD6BA6-602E-324D-9C3F-31AB4F674F86}" type="datetimeFigureOut">
              <a:rPr lang="en-US" sz="1700" smtClean="0">
                <a:solidFill>
                  <a:prstClr val="black"/>
                </a:solidFill>
              </a:rPr>
              <a:pPr defTabSz="911352"/>
              <a:t>11/8/2017</a:t>
            </a:fld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7549" y="6356944"/>
            <a:ext cx="4113728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352"/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08357" y="6356944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352"/>
            <a:fld id="{0E7649D6-73D9-0C43-AEF8-608BFE8CD2CE}" type="slidenum">
              <a:rPr lang="en-US" sz="1700" smtClean="0">
                <a:solidFill>
                  <a:prstClr val="black"/>
                </a:solidFill>
              </a:rPr>
              <a:pPr defTabSz="911352"/>
              <a:t>‹#›</a:t>
            </a:fld>
            <a:endParaRPr lang="en-US" sz="1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549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710" y="4407493"/>
            <a:ext cx="1036002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710" y="2906713"/>
            <a:ext cx="10360025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576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16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743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325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7901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487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06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4650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A1785-9884-5D4E-B5C0-8ED4226649C6}" type="datetimeFigureOut">
              <a:rPr lang="en-US" smtClean="0"/>
              <a:t>11/8/2017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E0931-B272-9841-AAD7-00D27C5D3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4522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65" y="457200"/>
            <a:ext cx="3931213" cy="1600200"/>
          </a:xfrm>
          <a:prstGeom prst="rect">
            <a:avLst/>
          </a:prstGeom>
        </p:spPr>
        <p:txBody>
          <a:bodyPr lIns="91148" tIns="45575" rIns="91148" bIns="45575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8113"/>
            <a:ext cx="6170593" cy="4873625"/>
          </a:xfrm>
          <a:prstGeom prst="rect">
            <a:avLst/>
          </a:prstGeom>
        </p:spPr>
        <p:txBody>
          <a:bodyPr lIns="91148" tIns="45575" rIns="91148" bIns="45575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65" y="2057403"/>
            <a:ext cx="3931213" cy="3811588"/>
          </a:xfrm>
          <a:prstGeom prst="rect">
            <a:avLst/>
          </a:prstGeom>
        </p:spPr>
        <p:txBody>
          <a:bodyPr lIns="91148" tIns="45575" rIns="91148" bIns="45575"/>
          <a:lstStyle>
            <a:lvl1pPr marL="0" indent="0">
              <a:buNone/>
              <a:defRPr sz="1600"/>
            </a:lvl1pPr>
            <a:lvl2pPr marL="455639" indent="0">
              <a:buNone/>
              <a:defRPr sz="1500"/>
            </a:lvl2pPr>
            <a:lvl3pPr marL="911352" indent="0">
              <a:buNone/>
              <a:defRPr sz="1200"/>
            </a:lvl3pPr>
            <a:lvl4pPr marL="1367026" indent="0">
              <a:buNone/>
              <a:defRPr sz="1100"/>
            </a:lvl4pPr>
            <a:lvl5pPr marL="1822704" indent="0">
              <a:buNone/>
              <a:defRPr sz="1100"/>
            </a:lvl5pPr>
            <a:lvl6pPr marL="2278331" indent="0">
              <a:buNone/>
              <a:defRPr sz="1100"/>
            </a:lvl6pPr>
            <a:lvl7pPr marL="2734049" indent="0">
              <a:buNone/>
              <a:defRPr sz="1100"/>
            </a:lvl7pPr>
            <a:lvl8pPr marL="3189719" indent="0">
              <a:buNone/>
              <a:defRPr sz="1100"/>
            </a:lvl8pPr>
            <a:lvl9pPr marL="3645406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7982" y="6356944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352"/>
            <a:fld id="{ECDD6BA6-602E-324D-9C3F-31AB4F674F86}" type="datetimeFigureOut">
              <a:rPr lang="en-US" sz="1700" smtClean="0">
                <a:solidFill>
                  <a:prstClr val="black"/>
                </a:solidFill>
              </a:rPr>
              <a:pPr defTabSz="911352"/>
              <a:t>11/8/2017</a:t>
            </a:fld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7549" y="6356944"/>
            <a:ext cx="4113728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352"/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08357" y="6356944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352"/>
            <a:fld id="{0E7649D6-73D9-0C43-AEF8-608BFE8CD2CE}" type="slidenum">
              <a:rPr lang="en-US" sz="1700" smtClean="0">
                <a:solidFill>
                  <a:prstClr val="black"/>
                </a:solidFill>
              </a:rPr>
              <a:pPr defTabSz="911352"/>
              <a:t>‹#›</a:t>
            </a:fld>
            <a:endParaRPr lang="en-US" sz="1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972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65" y="457200"/>
            <a:ext cx="3931213" cy="1600200"/>
          </a:xfrm>
          <a:prstGeom prst="rect">
            <a:avLst/>
          </a:prstGeom>
        </p:spPr>
        <p:txBody>
          <a:bodyPr lIns="91148" tIns="45575" rIns="91148" bIns="45575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838" y="988113"/>
            <a:ext cx="6170593" cy="4873625"/>
          </a:xfrm>
          <a:prstGeom prst="rect">
            <a:avLst/>
          </a:prstGeom>
        </p:spPr>
        <p:txBody>
          <a:bodyPr lIns="91148" tIns="45575" rIns="91148" bIns="45575"/>
          <a:lstStyle>
            <a:lvl1pPr marL="0" indent="0">
              <a:buNone/>
              <a:defRPr sz="3200"/>
            </a:lvl1pPr>
            <a:lvl2pPr marL="455639" indent="0">
              <a:buNone/>
              <a:defRPr sz="2800"/>
            </a:lvl2pPr>
            <a:lvl3pPr marL="911352" indent="0">
              <a:buNone/>
              <a:defRPr sz="2400"/>
            </a:lvl3pPr>
            <a:lvl4pPr marL="1367026" indent="0">
              <a:buNone/>
              <a:defRPr sz="2000"/>
            </a:lvl4pPr>
            <a:lvl5pPr marL="1822704" indent="0">
              <a:buNone/>
              <a:defRPr sz="2000"/>
            </a:lvl5pPr>
            <a:lvl6pPr marL="2278331" indent="0">
              <a:buNone/>
              <a:defRPr sz="2000"/>
            </a:lvl6pPr>
            <a:lvl7pPr marL="2734049" indent="0">
              <a:buNone/>
              <a:defRPr sz="2000"/>
            </a:lvl7pPr>
            <a:lvl8pPr marL="3189719" indent="0">
              <a:buNone/>
              <a:defRPr sz="2000"/>
            </a:lvl8pPr>
            <a:lvl9pPr marL="364540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65" y="2057403"/>
            <a:ext cx="3931213" cy="3811588"/>
          </a:xfrm>
          <a:prstGeom prst="rect">
            <a:avLst/>
          </a:prstGeom>
        </p:spPr>
        <p:txBody>
          <a:bodyPr lIns="91148" tIns="45575" rIns="91148" bIns="45575"/>
          <a:lstStyle>
            <a:lvl1pPr marL="0" indent="0">
              <a:buNone/>
              <a:defRPr sz="1600"/>
            </a:lvl1pPr>
            <a:lvl2pPr marL="455639" indent="0">
              <a:buNone/>
              <a:defRPr sz="1500"/>
            </a:lvl2pPr>
            <a:lvl3pPr marL="911352" indent="0">
              <a:buNone/>
              <a:defRPr sz="1200"/>
            </a:lvl3pPr>
            <a:lvl4pPr marL="1367026" indent="0">
              <a:buNone/>
              <a:defRPr sz="1100"/>
            </a:lvl4pPr>
            <a:lvl5pPr marL="1822704" indent="0">
              <a:buNone/>
              <a:defRPr sz="1100"/>
            </a:lvl5pPr>
            <a:lvl6pPr marL="2278331" indent="0">
              <a:buNone/>
              <a:defRPr sz="1100"/>
            </a:lvl6pPr>
            <a:lvl7pPr marL="2734049" indent="0">
              <a:buNone/>
              <a:defRPr sz="1100"/>
            </a:lvl7pPr>
            <a:lvl8pPr marL="3189719" indent="0">
              <a:buNone/>
              <a:defRPr sz="1100"/>
            </a:lvl8pPr>
            <a:lvl9pPr marL="3645406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7982" y="6356944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352"/>
            <a:fld id="{ECDD6BA6-602E-324D-9C3F-31AB4F674F86}" type="datetimeFigureOut">
              <a:rPr lang="en-US" sz="1700" smtClean="0">
                <a:solidFill>
                  <a:prstClr val="black"/>
                </a:solidFill>
              </a:rPr>
              <a:pPr defTabSz="911352"/>
              <a:t>11/8/2017</a:t>
            </a:fld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7549" y="6356944"/>
            <a:ext cx="4113728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352"/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08357" y="6356944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352"/>
            <a:fld id="{0E7649D6-73D9-0C43-AEF8-608BFE8CD2CE}" type="slidenum">
              <a:rPr lang="en-US" sz="1700" smtClean="0">
                <a:solidFill>
                  <a:prstClr val="black"/>
                </a:solidFill>
              </a:rPr>
              <a:pPr defTabSz="911352"/>
              <a:t>‹#›</a:t>
            </a:fld>
            <a:endParaRPr lang="en-US" sz="1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1594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982" y="365129"/>
            <a:ext cx="10512862" cy="1325563"/>
          </a:xfrm>
          <a:prstGeom prst="rect">
            <a:avLst/>
          </a:prstGeom>
        </p:spPr>
        <p:txBody>
          <a:bodyPr lIns="91148" tIns="45575" rIns="91148" bIns="4557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1825625"/>
            <a:ext cx="10512862" cy="4351339"/>
          </a:xfrm>
          <a:prstGeom prst="rect">
            <a:avLst/>
          </a:prstGeom>
        </p:spPr>
        <p:txBody>
          <a:bodyPr vert="eaVert" lIns="91148" tIns="45575" rIns="91148" bIns="4557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7982" y="6356944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352"/>
            <a:fld id="{ECDD6BA6-602E-324D-9C3F-31AB4F674F86}" type="datetimeFigureOut">
              <a:rPr lang="en-US" sz="1700" smtClean="0">
                <a:solidFill>
                  <a:prstClr val="black"/>
                </a:solidFill>
              </a:rPr>
              <a:pPr defTabSz="911352"/>
              <a:t>11/8/2017</a:t>
            </a:fld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7549" y="6356944"/>
            <a:ext cx="4113728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352"/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8357" y="6356944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352"/>
            <a:fld id="{0E7649D6-73D9-0C43-AEF8-608BFE8CD2CE}" type="slidenum">
              <a:rPr lang="en-US" sz="1700" smtClean="0">
                <a:solidFill>
                  <a:prstClr val="black"/>
                </a:solidFill>
              </a:rPr>
              <a:pPr defTabSz="911352"/>
              <a:t>‹#›</a:t>
            </a:fld>
            <a:endParaRPr lang="en-US" sz="1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6933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725" y="365390"/>
            <a:ext cx="2628215" cy="5811839"/>
          </a:xfrm>
          <a:prstGeom prst="rect">
            <a:avLst/>
          </a:prstGeom>
        </p:spPr>
        <p:txBody>
          <a:bodyPr vert="eaVert" lIns="91148" tIns="45575" rIns="91148" bIns="4557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390"/>
            <a:ext cx="7732286" cy="5811839"/>
          </a:xfrm>
          <a:prstGeom prst="rect">
            <a:avLst/>
          </a:prstGeom>
        </p:spPr>
        <p:txBody>
          <a:bodyPr vert="eaVert" lIns="91148" tIns="45575" rIns="91148" bIns="4557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7982" y="6356944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352"/>
            <a:fld id="{ECDD6BA6-602E-324D-9C3F-31AB4F674F86}" type="datetimeFigureOut">
              <a:rPr lang="en-US" sz="1700" smtClean="0">
                <a:solidFill>
                  <a:prstClr val="black"/>
                </a:solidFill>
              </a:rPr>
              <a:pPr defTabSz="911352"/>
              <a:t>11/8/2017</a:t>
            </a:fld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7549" y="6356944"/>
            <a:ext cx="4113728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352"/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8357" y="6356944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352"/>
            <a:fld id="{0E7649D6-73D9-0C43-AEF8-608BFE8CD2CE}" type="slidenum">
              <a:rPr lang="en-US" sz="1700" smtClean="0">
                <a:solidFill>
                  <a:prstClr val="black"/>
                </a:solidFill>
              </a:rPr>
              <a:pPr defTabSz="911352"/>
              <a:t>‹#›</a:t>
            </a:fld>
            <a:endParaRPr lang="en-US" sz="1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0857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58" y="2131116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4A452A"/>
                </a:solidFill>
              </a:defRPr>
            </a:lvl1pPr>
            <a:lvl2pPr marL="607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51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7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0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79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55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3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0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693202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76525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2139" y="4407493"/>
            <a:ext cx="9462966" cy="1362075"/>
          </a:xfrm>
        </p:spPr>
        <p:txBody>
          <a:bodyPr anchor="t">
            <a:noAutofit/>
          </a:bodyPr>
          <a:lstStyle>
            <a:lvl1pPr algn="l">
              <a:defRPr sz="48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92140" y="2906713"/>
            <a:ext cx="9462964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rgbClr val="4A452A"/>
                </a:solidFill>
              </a:defRPr>
            </a:lvl1pPr>
            <a:lvl2pPr marL="60759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519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279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0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379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4558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5317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07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13458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200745"/>
            <a:ext cx="5383398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200745"/>
            <a:ext cx="5383398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98684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37" y="274639"/>
            <a:ext cx="1096994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37" y="1535117"/>
            <a:ext cx="5385514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7599" indent="0">
              <a:buNone/>
              <a:defRPr sz="2700" b="1"/>
            </a:lvl2pPr>
            <a:lvl3pPr marL="1215197" indent="0">
              <a:buNone/>
              <a:defRPr sz="2400" b="1"/>
            </a:lvl3pPr>
            <a:lvl4pPr marL="1822796" indent="0">
              <a:buNone/>
              <a:defRPr sz="2100" b="1"/>
            </a:lvl4pPr>
            <a:lvl5pPr marL="2430388" indent="0">
              <a:buNone/>
              <a:defRPr sz="2100" b="1"/>
            </a:lvl5pPr>
            <a:lvl6pPr marL="3037978" indent="0">
              <a:buNone/>
              <a:defRPr sz="2100" b="1"/>
            </a:lvl6pPr>
            <a:lvl7pPr marL="3645586" indent="0">
              <a:buNone/>
              <a:defRPr sz="2100" b="1"/>
            </a:lvl7pPr>
            <a:lvl8pPr marL="4253172" indent="0">
              <a:buNone/>
              <a:defRPr sz="2100" b="1"/>
            </a:lvl8pPr>
            <a:lvl9pPr marL="4860753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737" y="2174875"/>
            <a:ext cx="5385514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7" y="1535117"/>
            <a:ext cx="5387630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7599" indent="0">
              <a:buNone/>
              <a:defRPr sz="2700" b="1"/>
            </a:lvl2pPr>
            <a:lvl3pPr marL="1215197" indent="0">
              <a:buNone/>
              <a:defRPr sz="2400" b="1"/>
            </a:lvl3pPr>
            <a:lvl4pPr marL="1822796" indent="0">
              <a:buNone/>
              <a:defRPr sz="2100" b="1"/>
            </a:lvl4pPr>
            <a:lvl5pPr marL="2430388" indent="0">
              <a:buNone/>
              <a:defRPr sz="2100" b="1"/>
            </a:lvl5pPr>
            <a:lvl6pPr marL="3037978" indent="0">
              <a:buNone/>
              <a:defRPr sz="2100" b="1"/>
            </a:lvl6pPr>
            <a:lvl7pPr marL="3645586" indent="0">
              <a:buNone/>
              <a:defRPr sz="2100" b="1"/>
            </a:lvl7pPr>
            <a:lvl8pPr marL="4253172" indent="0">
              <a:buNone/>
              <a:defRPr sz="2100" b="1"/>
            </a:lvl8pPr>
            <a:lvl9pPr marL="4860753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7" y="2174875"/>
            <a:ext cx="5387630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441" y="6356944"/>
            <a:ext cx="2844059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fld id="{3764F122-C758-4547-A330-4E65C923F07D}" type="datetimeFigureOut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4811" y="6356944"/>
            <a:ext cx="3859795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5622" y="6356944"/>
            <a:ext cx="2844059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fld id="{7310C897-8C71-FB4B-B17F-EB16A1D857B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8394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58999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85" y="1600206"/>
            <a:ext cx="54086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3" y="1600206"/>
            <a:ext cx="54086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A1785-9884-5D4E-B5C0-8ED4226649C6}" type="datetimeFigureOut">
              <a:rPr lang="en-US" smtClean="0"/>
              <a:t>11/8/2017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E0931-B272-9841-AAD7-00D27C5D3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0330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99163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41" y="273641"/>
            <a:ext cx="4010039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741"/>
            <a:ext cx="6813892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41" y="1435104"/>
            <a:ext cx="4010039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7599" indent="0">
              <a:buNone/>
              <a:defRPr sz="1600"/>
            </a:lvl2pPr>
            <a:lvl3pPr marL="1215197" indent="0">
              <a:buNone/>
              <a:defRPr sz="1300"/>
            </a:lvl3pPr>
            <a:lvl4pPr marL="1822796" indent="0">
              <a:buNone/>
              <a:defRPr sz="1200"/>
            </a:lvl4pPr>
            <a:lvl5pPr marL="2430388" indent="0">
              <a:buNone/>
              <a:defRPr sz="1200"/>
            </a:lvl5pPr>
            <a:lvl6pPr marL="3037978" indent="0">
              <a:buNone/>
              <a:defRPr sz="1200"/>
            </a:lvl6pPr>
            <a:lvl7pPr marL="3645586" indent="0">
              <a:buNone/>
              <a:defRPr sz="1200"/>
            </a:lvl7pPr>
            <a:lvl8pPr marL="4253172" indent="0">
              <a:buNone/>
              <a:defRPr sz="1200"/>
            </a:lvl8pPr>
            <a:lvl9pPr marL="486075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47587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6264" y="4801193"/>
            <a:ext cx="7313295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756264" y="612776"/>
            <a:ext cx="7313295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7599" indent="0">
              <a:buNone/>
              <a:defRPr sz="3700"/>
            </a:lvl2pPr>
            <a:lvl3pPr marL="1215197" indent="0">
              <a:buNone/>
              <a:defRPr sz="3200"/>
            </a:lvl3pPr>
            <a:lvl4pPr marL="1822796" indent="0">
              <a:buNone/>
              <a:defRPr sz="2700"/>
            </a:lvl4pPr>
            <a:lvl5pPr marL="2430388" indent="0">
              <a:buNone/>
              <a:defRPr sz="2700"/>
            </a:lvl5pPr>
            <a:lvl6pPr marL="3037978" indent="0">
              <a:buNone/>
              <a:defRPr sz="2700"/>
            </a:lvl6pPr>
            <a:lvl7pPr marL="3645586" indent="0">
              <a:buNone/>
              <a:defRPr sz="2700"/>
            </a:lvl7pPr>
            <a:lvl8pPr marL="4253172" indent="0">
              <a:buNone/>
              <a:defRPr sz="2700"/>
            </a:lvl8pPr>
            <a:lvl9pPr marL="4860753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56264" y="5368029"/>
            <a:ext cx="7313295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7599" indent="0">
              <a:buNone/>
              <a:defRPr sz="1600"/>
            </a:lvl2pPr>
            <a:lvl3pPr marL="1215197" indent="0">
              <a:buNone/>
              <a:defRPr sz="1300"/>
            </a:lvl3pPr>
            <a:lvl4pPr marL="1822796" indent="0">
              <a:buNone/>
              <a:defRPr sz="1200"/>
            </a:lvl4pPr>
            <a:lvl5pPr marL="2430388" indent="0">
              <a:buNone/>
              <a:defRPr sz="1200"/>
            </a:lvl5pPr>
            <a:lvl6pPr marL="3037978" indent="0">
              <a:buNone/>
              <a:defRPr sz="1200"/>
            </a:lvl6pPr>
            <a:lvl7pPr marL="3645586" indent="0">
              <a:buNone/>
              <a:defRPr sz="1200"/>
            </a:lvl7pPr>
            <a:lvl8pPr marL="4253172" indent="0">
              <a:buNone/>
              <a:defRPr sz="1200"/>
            </a:lvl8pPr>
            <a:lvl9pPr marL="486075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18746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586940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06969"/>
            <a:ext cx="2742486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06969"/>
            <a:ext cx="802431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5865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75" y="1122363"/>
            <a:ext cx="914161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75" y="3602205"/>
            <a:ext cx="9141619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5639" indent="0" algn="ctr">
              <a:buNone/>
              <a:defRPr sz="2000"/>
            </a:lvl2pPr>
            <a:lvl3pPr marL="911352" indent="0" algn="ctr">
              <a:buNone/>
              <a:defRPr sz="1700"/>
            </a:lvl3pPr>
            <a:lvl4pPr marL="1367026" indent="0" algn="ctr">
              <a:buNone/>
              <a:defRPr sz="1600"/>
            </a:lvl4pPr>
            <a:lvl5pPr marL="1822704" indent="0" algn="ctr">
              <a:buNone/>
              <a:defRPr sz="1600"/>
            </a:lvl5pPr>
            <a:lvl6pPr marL="2278331" indent="0" algn="ctr">
              <a:buNone/>
              <a:defRPr sz="1600"/>
            </a:lvl6pPr>
            <a:lvl7pPr marL="2734049" indent="0" algn="ctr">
              <a:buNone/>
              <a:defRPr sz="1600"/>
            </a:lvl7pPr>
            <a:lvl8pPr marL="3189719" indent="0" algn="ctr">
              <a:buNone/>
              <a:defRPr sz="1600"/>
            </a:lvl8pPr>
            <a:lvl9pPr marL="364540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6692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0841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2" y="1710441"/>
            <a:ext cx="105128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2" y="4590409"/>
            <a:ext cx="1051286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563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135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670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27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783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40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8971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54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8785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04" y="1825625"/>
            <a:ext cx="5180251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2176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9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960" y="1681163"/>
            <a:ext cx="515644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639" indent="0">
              <a:buNone/>
              <a:defRPr sz="2000" b="1"/>
            </a:lvl2pPr>
            <a:lvl3pPr marL="911352" indent="0">
              <a:buNone/>
              <a:defRPr sz="1700" b="1"/>
            </a:lvl3pPr>
            <a:lvl4pPr marL="1367026" indent="0">
              <a:buNone/>
              <a:defRPr sz="1600" b="1"/>
            </a:lvl4pPr>
            <a:lvl5pPr marL="1822704" indent="0">
              <a:buNone/>
              <a:defRPr sz="1600" b="1"/>
            </a:lvl5pPr>
            <a:lvl6pPr marL="2278331" indent="0">
              <a:buNone/>
              <a:defRPr sz="1600" b="1"/>
            </a:lvl6pPr>
            <a:lvl7pPr marL="2734049" indent="0">
              <a:buNone/>
              <a:defRPr sz="1600" b="1"/>
            </a:lvl7pPr>
            <a:lvl8pPr marL="3189719" indent="0">
              <a:buNone/>
              <a:defRPr sz="1600" b="1"/>
            </a:lvl8pPr>
            <a:lvl9pPr marL="364540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960" y="2505075"/>
            <a:ext cx="515644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639" indent="0">
              <a:buNone/>
              <a:defRPr sz="2000" b="1"/>
            </a:lvl2pPr>
            <a:lvl3pPr marL="911352" indent="0">
              <a:buNone/>
              <a:defRPr sz="1700" b="1"/>
            </a:lvl3pPr>
            <a:lvl4pPr marL="1367026" indent="0">
              <a:buNone/>
              <a:defRPr sz="1600" b="1"/>
            </a:lvl4pPr>
            <a:lvl5pPr marL="1822704" indent="0">
              <a:buNone/>
              <a:defRPr sz="1600" b="1"/>
            </a:lvl5pPr>
            <a:lvl6pPr marL="2278331" indent="0">
              <a:buNone/>
              <a:defRPr sz="1600" b="1"/>
            </a:lvl6pPr>
            <a:lvl7pPr marL="2734049" indent="0">
              <a:buNone/>
              <a:defRPr sz="1600" b="1"/>
            </a:lvl7pPr>
            <a:lvl8pPr marL="3189719" indent="0">
              <a:buNone/>
              <a:defRPr sz="1600" b="1"/>
            </a:lvl8pPr>
            <a:lvl9pPr marL="364540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302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896" y="1535117"/>
            <a:ext cx="5384800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766" indent="0">
              <a:buNone/>
              <a:defRPr sz="2000" b="1"/>
            </a:lvl2pPr>
            <a:lvl3pPr marL="911626" indent="0">
              <a:buNone/>
              <a:defRPr sz="1900" b="1"/>
            </a:lvl3pPr>
            <a:lvl4pPr marL="1367435" indent="0">
              <a:buNone/>
              <a:defRPr sz="1600" b="1"/>
            </a:lvl4pPr>
            <a:lvl5pPr marL="1823253" indent="0">
              <a:buNone/>
              <a:defRPr sz="1600" b="1"/>
            </a:lvl5pPr>
            <a:lvl6pPr marL="2279010" indent="0">
              <a:buNone/>
              <a:defRPr sz="1600" b="1"/>
            </a:lvl6pPr>
            <a:lvl7pPr marL="2734871" indent="0">
              <a:buNone/>
              <a:defRPr sz="1600" b="1"/>
            </a:lvl7pPr>
            <a:lvl8pPr marL="3190670" indent="0">
              <a:buNone/>
              <a:defRPr sz="1600" b="1"/>
            </a:lvl8pPr>
            <a:lvl9pPr marL="364650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896" y="2174875"/>
            <a:ext cx="5384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250" y="1535117"/>
            <a:ext cx="53879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766" indent="0">
              <a:buNone/>
              <a:defRPr sz="2000" b="1"/>
            </a:lvl2pPr>
            <a:lvl3pPr marL="911626" indent="0">
              <a:buNone/>
              <a:defRPr sz="1900" b="1"/>
            </a:lvl3pPr>
            <a:lvl4pPr marL="1367435" indent="0">
              <a:buNone/>
              <a:defRPr sz="1600" b="1"/>
            </a:lvl4pPr>
            <a:lvl5pPr marL="1823253" indent="0">
              <a:buNone/>
              <a:defRPr sz="1600" b="1"/>
            </a:lvl5pPr>
            <a:lvl6pPr marL="2279010" indent="0">
              <a:buNone/>
              <a:defRPr sz="1600" b="1"/>
            </a:lvl6pPr>
            <a:lvl7pPr marL="2734871" indent="0">
              <a:buNone/>
              <a:defRPr sz="1600" b="1"/>
            </a:lvl7pPr>
            <a:lvl8pPr marL="3190670" indent="0">
              <a:buNone/>
              <a:defRPr sz="1600" b="1"/>
            </a:lvl8pPr>
            <a:lvl9pPr marL="364650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250" y="2174875"/>
            <a:ext cx="53879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A1785-9884-5D4E-B5C0-8ED4226649C6}" type="datetimeFigureOut">
              <a:rPr lang="en-US" smtClean="0"/>
              <a:t>11/8/2017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E0931-B272-9841-AAD7-00D27C5D3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322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9111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075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44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8129"/>
            <a:ext cx="617059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44" y="2057403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639" indent="0">
              <a:buNone/>
              <a:defRPr sz="1500"/>
            </a:lvl2pPr>
            <a:lvl3pPr marL="911352" indent="0">
              <a:buNone/>
              <a:defRPr sz="1200"/>
            </a:lvl3pPr>
            <a:lvl4pPr marL="1367026" indent="0">
              <a:buNone/>
              <a:defRPr sz="1100"/>
            </a:lvl4pPr>
            <a:lvl5pPr marL="1822704" indent="0">
              <a:buNone/>
              <a:defRPr sz="1100"/>
            </a:lvl5pPr>
            <a:lvl6pPr marL="2278331" indent="0">
              <a:buNone/>
              <a:defRPr sz="1100"/>
            </a:lvl6pPr>
            <a:lvl7pPr marL="2734049" indent="0">
              <a:buNone/>
              <a:defRPr sz="1100"/>
            </a:lvl7pPr>
            <a:lvl8pPr marL="3189719" indent="0">
              <a:buNone/>
              <a:defRPr sz="1100"/>
            </a:lvl8pPr>
            <a:lvl9pPr marL="3645406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189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44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838" y="988129"/>
            <a:ext cx="617059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5639" indent="0">
              <a:buNone/>
              <a:defRPr sz="2800"/>
            </a:lvl2pPr>
            <a:lvl3pPr marL="911352" indent="0">
              <a:buNone/>
              <a:defRPr sz="2400"/>
            </a:lvl3pPr>
            <a:lvl4pPr marL="1367026" indent="0">
              <a:buNone/>
              <a:defRPr sz="2000"/>
            </a:lvl4pPr>
            <a:lvl5pPr marL="1822704" indent="0">
              <a:buNone/>
              <a:defRPr sz="2000"/>
            </a:lvl5pPr>
            <a:lvl6pPr marL="2278331" indent="0">
              <a:buNone/>
              <a:defRPr sz="2000"/>
            </a:lvl6pPr>
            <a:lvl7pPr marL="2734049" indent="0">
              <a:buNone/>
              <a:defRPr sz="2000"/>
            </a:lvl7pPr>
            <a:lvl8pPr marL="3189719" indent="0">
              <a:buNone/>
              <a:defRPr sz="2000"/>
            </a:lvl8pPr>
            <a:lvl9pPr marL="3645406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44" y="2057403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639" indent="0">
              <a:buNone/>
              <a:defRPr sz="1500"/>
            </a:lvl2pPr>
            <a:lvl3pPr marL="911352" indent="0">
              <a:buNone/>
              <a:defRPr sz="1200"/>
            </a:lvl3pPr>
            <a:lvl4pPr marL="1367026" indent="0">
              <a:buNone/>
              <a:defRPr sz="1100"/>
            </a:lvl4pPr>
            <a:lvl5pPr marL="1822704" indent="0">
              <a:buNone/>
              <a:defRPr sz="1100"/>
            </a:lvl5pPr>
            <a:lvl6pPr marL="2278331" indent="0">
              <a:buNone/>
              <a:defRPr sz="1100"/>
            </a:lvl6pPr>
            <a:lvl7pPr marL="2734049" indent="0">
              <a:buNone/>
              <a:defRPr sz="1100"/>
            </a:lvl7pPr>
            <a:lvl8pPr marL="3189719" indent="0">
              <a:buNone/>
              <a:defRPr sz="1100"/>
            </a:lvl8pPr>
            <a:lvl9pPr marL="3645406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5999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3956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725" y="365390"/>
            <a:ext cx="262821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390"/>
            <a:ext cx="7732286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5204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995" y="1122363"/>
            <a:ext cx="914161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5" y="3602729"/>
            <a:ext cx="9141619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5496" indent="0" algn="ctr">
              <a:buNone/>
              <a:defRPr sz="2000"/>
            </a:lvl2pPr>
            <a:lvl3pPr marL="911059" indent="0" algn="ctr">
              <a:buNone/>
              <a:defRPr sz="1900"/>
            </a:lvl3pPr>
            <a:lvl4pPr marL="1366585" indent="0" algn="ctr">
              <a:buNone/>
              <a:defRPr sz="1600"/>
            </a:lvl4pPr>
            <a:lvl5pPr marL="1822113" indent="0" algn="ctr">
              <a:buNone/>
              <a:defRPr sz="1600"/>
            </a:lvl5pPr>
            <a:lvl6pPr marL="2277601" indent="0" algn="ctr">
              <a:buNone/>
              <a:defRPr sz="1600"/>
            </a:lvl6pPr>
            <a:lvl7pPr marL="2733168" indent="0" algn="ctr">
              <a:buNone/>
              <a:defRPr sz="1600"/>
            </a:lvl7pPr>
            <a:lvl8pPr marL="3188681" indent="0" algn="ctr">
              <a:buNone/>
              <a:defRPr sz="1600"/>
            </a:lvl8pPr>
            <a:lvl9pPr marL="364421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1727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392" y="0"/>
            <a:ext cx="12188825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1000">
                <a:schemeClr val="tx1">
                  <a:alpha val="75000"/>
                </a:schemeClr>
              </a:gs>
              <a:gs pos="73000">
                <a:schemeClr val="tx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99" tIns="45561" rIns="91099" bIns="45561" rtlCol="0" anchor="ctr"/>
          <a:lstStyle/>
          <a:p>
            <a:pPr algn="ctr" defTabSz="911059"/>
            <a:endParaRPr lang="en-US" sz="1900" dirty="0">
              <a:solidFill>
                <a:prstClr val="white"/>
              </a:solidFill>
              <a:latin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6250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 flipH="1">
            <a:off x="392" y="0"/>
            <a:ext cx="12188825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1000">
                <a:schemeClr val="tx1">
                  <a:alpha val="75000"/>
                </a:schemeClr>
              </a:gs>
              <a:gs pos="73000">
                <a:schemeClr val="tx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99" tIns="45561" rIns="91099" bIns="45561" rtlCol="0" anchor="ctr"/>
          <a:lstStyle/>
          <a:p>
            <a:pPr algn="ctr" defTabSz="911059"/>
            <a:endParaRPr lang="en-US" sz="1900" dirty="0">
              <a:solidFill>
                <a:prstClr val="white"/>
              </a:solidFill>
              <a:latin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44527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392" y="0"/>
            <a:ext cx="12188825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41000">
                <a:schemeClr val="accent2">
                  <a:lumMod val="50000"/>
                  <a:alpha val="75000"/>
                </a:schemeClr>
              </a:gs>
              <a:gs pos="73000">
                <a:schemeClr val="accent2">
                  <a:lumMod val="50000"/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99" tIns="45561" rIns="91099" bIns="45561" rtlCol="0" anchor="ctr"/>
          <a:lstStyle/>
          <a:p>
            <a:pPr algn="ctr" defTabSz="911059"/>
            <a:endParaRPr lang="en-US" sz="1900" dirty="0">
              <a:solidFill>
                <a:prstClr val="white"/>
              </a:solidFill>
              <a:latin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609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A1785-9884-5D4E-B5C0-8ED4226649C6}" type="datetimeFigureOut">
              <a:rPr lang="en-US" smtClean="0"/>
              <a:t>11/8/2017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E0931-B272-9841-AAD7-00D27C5D3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09788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5176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2" y="1710545"/>
            <a:ext cx="105128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2" y="4590249"/>
            <a:ext cx="1051286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549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105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65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211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776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31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886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42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924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04" y="1825625"/>
            <a:ext cx="5180251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39205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9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76" y="1681163"/>
            <a:ext cx="515644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496" indent="0">
              <a:buNone/>
              <a:defRPr sz="2000" b="1"/>
            </a:lvl2pPr>
            <a:lvl3pPr marL="911059" indent="0">
              <a:buNone/>
              <a:defRPr sz="1900" b="1"/>
            </a:lvl3pPr>
            <a:lvl4pPr marL="1366585" indent="0">
              <a:buNone/>
              <a:defRPr sz="1600" b="1"/>
            </a:lvl4pPr>
            <a:lvl5pPr marL="1822113" indent="0">
              <a:buNone/>
              <a:defRPr sz="1600" b="1"/>
            </a:lvl5pPr>
            <a:lvl6pPr marL="2277601" indent="0">
              <a:buNone/>
              <a:defRPr sz="1600" b="1"/>
            </a:lvl6pPr>
            <a:lvl7pPr marL="2733168" indent="0">
              <a:buNone/>
              <a:defRPr sz="1600" b="1"/>
            </a:lvl7pPr>
            <a:lvl8pPr marL="3188681" indent="0">
              <a:buNone/>
              <a:defRPr sz="1600" b="1"/>
            </a:lvl8pPr>
            <a:lvl9pPr marL="364421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76" y="2505075"/>
            <a:ext cx="515644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6" y="1681163"/>
            <a:ext cx="518183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496" indent="0">
              <a:buNone/>
              <a:defRPr sz="2000" b="1"/>
            </a:lvl2pPr>
            <a:lvl3pPr marL="911059" indent="0">
              <a:buNone/>
              <a:defRPr sz="1900" b="1"/>
            </a:lvl3pPr>
            <a:lvl4pPr marL="1366585" indent="0">
              <a:buNone/>
              <a:defRPr sz="1600" b="1"/>
            </a:lvl4pPr>
            <a:lvl5pPr marL="1822113" indent="0">
              <a:buNone/>
              <a:defRPr sz="1600" b="1"/>
            </a:lvl5pPr>
            <a:lvl6pPr marL="2277601" indent="0">
              <a:buNone/>
              <a:defRPr sz="1600" b="1"/>
            </a:lvl6pPr>
            <a:lvl7pPr marL="2733168" indent="0">
              <a:buNone/>
              <a:defRPr sz="1600" b="1"/>
            </a:lvl7pPr>
            <a:lvl8pPr marL="3188681" indent="0">
              <a:buNone/>
              <a:defRPr sz="1600" b="1"/>
            </a:lvl8pPr>
            <a:lvl9pPr marL="364421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6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90476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07069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5151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64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8233"/>
            <a:ext cx="617059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64" y="2057403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496" indent="0">
              <a:buNone/>
              <a:defRPr sz="1500"/>
            </a:lvl2pPr>
            <a:lvl3pPr marL="911059" indent="0">
              <a:buNone/>
              <a:defRPr sz="1200"/>
            </a:lvl3pPr>
            <a:lvl4pPr marL="1366585" indent="0">
              <a:buNone/>
              <a:defRPr sz="1100"/>
            </a:lvl4pPr>
            <a:lvl5pPr marL="1822113" indent="0">
              <a:buNone/>
              <a:defRPr sz="1100"/>
            </a:lvl5pPr>
            <a:lvl6pPr marL="2277601" indent="0">
              <a:buNone/>
              <a:defRPr sz="1100"/>
            </a:lvl6pPr>
            <a:lvl7pPr marL="2733168" indent="0">
              <a:buNone/>
              <a:defRPr sz="1100"/>
            </a:lvl7pPr>
            <a:lvl8pPr marL="3188681" indent="0">
              <a:buNone/>
              <a:defRPr sz="1100"/>
            </a:lvl8pPr>
            <a:lvl9pPr marL="3644214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00623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64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838" y="988233"/>
            <a:ext cx="617059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5496" indent="0">
              <a:buNone/>
              <a:defRPr sz="2800"/>
            </a:lvl2pPr>
            <a:lvl3pPr marL="911059" indent="0">
              <a:buNone/>
              <a:defRPr sz="2400"/>
            </a:lvl3pPr>
            <a:lvl4pPr marL="1366585" indent="0">
              <a:buNone/>
              <a:defRPr sz="2000"/>
            </a:lvl4pPr>
            <a:lvl5pPr marL="1822113" indent="0">
              <a:buNone/>
              <a:defRPr sz="2000"/>
            </a:lvl5pPr>
            <a:lvl6pPr marL="2277601" indent="0">
              <a:buNone/>
              <a:defRPr sz="2000"/>
            </a:lvl6pPr>
            <a:lvl7pPr marL="2733168" indent="0">
              <a:buNone/>
              <a:defRPr sz="2000"/>
            </a:lvl7pPr>
            <a:lvl8pPr marL="3188681" indent="0">
              <a:buNone/>
              <a:defRPr sz="2000"/>
            </a:lvl8pPr>
            <a:lvl9pPr marL="3644214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64" y="2057403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496" indent="0">
              <a:buNone/>
              <a:defRPr sz="1500"/>
            </a:lvl2pPr>
            <a:lvl3pPr marL="911059" indent="0">
              <a:buNone/>
              <a:defRPr sz="1200"/>
            </a:lvl3pPr>
            <a:lvl4pPr marL="1366585" indent="0">
              <a:buNone/>
              <a:defRPr sz="1100"/>
            </a:lvl4pPr>
            <a:lvl5pPr marL="1822113" indent="0">
              <a:buNone/>
              <a:defRPr sz="1100"/>
            </a:lvl5pPr>
            <a:lvl6pPr marL="2277601" indent="0">
              <a:buNone/>
              <a:defRPr sz="1100"/>
            </a:lvl6pPr>
            <a:lvl7pPr marL="2733168" indent="0">
              <a:buNone/>
              <a:defRPr sz="1100"/>
            </a:lvl7pPr>
            <a:lvl8pPr marL="3188681" indent="0">
              <a:buNone/>
              <a:defRPr sz="1100"/>
            </a:lvl8pPr>
            <a:lvl9pPr marL="3644214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6973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6750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727" y="365930"/>
            <a:ext cx="262821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6" y="365930"/>
            <a:ext cx="7732286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905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A1785-9884-5D4E-B5C0-8ED4226649C6}" type="datetimeFigureOut">
              <a:rPr lang="en-US" smtClean="0"/>
              <a:t>11/8/2017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E0931-B272-9841-AAD7-00D27C5D3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69088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995" y="1122363"/>
            <a:ext cx="914161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5" y="3602729"/>
            <a:ext cx="9141619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5496" indent="0" algn="ctr">
              <a:buNone/>
              <a:defRPr sz="2000"/>
            </a:lvl2pPr>
            <a:lvl3pPr marL="911059" indent="0" algn="ctr">
              <a:buNone/>
              <a:defRPr sz="1900"/>
            </a:lvl3pPr>
            <a:lvl4pPr marL="1366585" indent="0" algn="ctr">
              <a:buNone/>
              <a:defRPr sz="1600"/>
            </a:lvl4pPr>
            <a:lvl5pPr marL="1822113" indent="0" algn="ctr">
              <a:buNone/>
              <a:defRPr sz="1600"/>
            </a:lvl5pPr>
            <a:lvl6pPr marL="2277601" indent="0" algn="ctr">
              <a:buNone/>
              <a:defRPr sz="1600"/>
            </a:lvl6pPr>
            <a:lvl7pPr marL="2733168" indent="0" algn="ctr">
              <a:buNone/>
              <a:defRPr sz="1600"/>
            </a:lvl7pPr>
            <a:lvl8pPr marL="3188681" indent="0" algn="ctr">
              <a:buNone/>
              <a:defRPr sz="1600"/>
            </a:lvl8pPr>
            <a:lvl9pPr marL="364421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33778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392" y="0"/>
            <a:ext cx="12188825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1000">
                <a:schemeClr val="tx1">
                  <a:alpha val="75000"/>
                </a:schemeClr>
              </a:gs>
              <a:gs pos="73000">
                <a:schemeClr val="tx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99" tIns="45561" rIns="91099" bIns="45561" rtlCol="0" anchor="ctr"/>
          <a:lstStyle/>
          <a:p>
            <a:pPr algn="ctr"/>
            <a:endParaRPr lang="en-US" sz="2400" dirty="0">
              <a:solidFill>
                <a:prstClr val="white"/>
              </a:solidFill>
              <a:latin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53706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 flipH="1">
            <a:off x="392" y="0"/>
            <a:ext cx="12188825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1000">
                <a:schemeClr val="tx1">
                  <a:alpha val="75000"/>
                </a:schemeClr>
              </a:gs>
              <a:gs pos="73000">
                <a:schemeClr val="tx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99" tIns="45561" rIns="91099" bIns="45561" rtlCol="0" anchor="ctr"/>
          <a:lstStyle/>
          <a:p>
            <a:pPr algn="ctr"/>
            <a:endParaRPr lang="en-US" sz="2400" dirty="0">
              <a:solidFill>
                <a:prstClr val="white"/>
              </a:solidFill>
              <a:latin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85671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392" y="0"/>
            <a:ext cx="12188825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41000">
                <a:schemeClr val="accent2">
                  <a:lumMod val="50000"/>
                  <a:alpha val="75000"/>
                </a:schemeClr>
              </a:gs>
              <a:gs pos="73000">
                <a:schemeClr val="accent2">
                  <a:lumMod val="50000"/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99" tIns="45561" rIns="91099" bIns="45561" rtlCol="0" anchor="ctr"/>
          <a:lstStyle/>
          <a:p>
            <a:pPr algn="ctr"/>
            <a:endParaRPr lang="en-US" sz="2400" dirty="0">
              <a:solidFill>
                <a:prstClr val="white"/>
              </a:solidFill>
              <a:latin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27901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54130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2" y="1710545"/>
            <a:ext cx="105128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2" y="4590249"/>
            <a:ext cx="1051286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549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105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65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211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776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31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886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42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40218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04" y="1825625"/>
            <a:ext cx="5180251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19434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9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76" y="1681163"/>
            <a:ext cx="515644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496" indent="0">
              <a:buNone/>
              <a:defRPr sz="2000" b="1"/>
            </a:lvl2pPr>
            <a:lvl3pPr marL="911059" indent="0">
              <a:buNone/>
              <a:defRPr sz="1900" b="1"/>
            </a:lvl3pPr>
            <a:lvl4pPr marL="1366585" indent="0">
              <a:buNone/>
              <a:defRPr sz="1600" b="1"/>
            </a:lvl4pPr>
            <a:lvl5pPr marL="1822113" indent="0">
              <a:buNone/>
              <a:defRPr sz="1600" b="1"/>
            </a:lvl5pPr>
            <a:lvl6pPr marL="2277601" indent="0">
              <a:buNone/>
              <a:defRPr sz="1600" b="1"/>
            </a:lvl6pPr>
            <a:lvl7pPr marL="2733168" indent="0">
              <a:buNone/>
              <a:defRPr sz="1600" b="1"/>
            </a:lvl7pPr>
            <a:lvl8pPr marL="3188681" indent="0">
              <a:buNone/>
              <a:defRPr sz="1600" b="1"/>
            </a:lvl8pPr>
            <a:lvl9pPr marL="364421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76" y="2505075"/>
            <a:ext cx="515644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6" y="1681163"/>
            <a:ext cx="518183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496" indent="0">
              <a:buNone/>
              <a:defRPr sz="2000" b="1"/>
            </a:lvl2pPr>
            <a:lvl3pPr marL="911059" indent="0">
              <a:buNone/>
              <a:defRPr sz="1900" b="1"/>
            </a:lvl3pPr>
            <a:lvl4pPr marL="1366585" indent="0">
              <a:buNone/>
              <a:defRPr sz="1600" b="1"/>
            </a:lvl4pPr>
            <a:lvl5pPr marL="1822113" indent="0">
              <a:buNone/>
              <a:defRPr sz="1600" b="1"/>
            </a:lvl5pPr>
            <a:lvl6pPr marL="2277601" indent="0">
              <a:buNone/>
              <a:defRPr sz="1600" b="1"/>
            </a:lvl6pPr>
            <a:lvl7pPr marL="2733168" indent="0">
              <a:buNone/>
              <a:defRPr sz="1600" b="1"/>
            </a:lvl7pPr>
            <a:lvl8pPr marL="3188681" indent="0">
              <a:buNone/>
              <a:defRPr sz="1600" b="1"/>
            </a:lvl8pPr>
            <a:lvl9pPr marL="364421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6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00692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8338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007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217"/>
            <a:ext cx="4010025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758" y="273740"/>
            <a:ext cx="68135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4"/>
            <a:ext cx="4010025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5766" indent="0">
              <a:buNone/>
              <a:defRPr sz="1200"/>
            </a:lvl2pPr>
            <a:lvl3pPr marL="911626" indent="0">
              <a:buNone/>
              <a:defRPr sz="1100"/>
            </a:lvl3pPr>
            <a:lvl4pPr marL="1367435" indent="0">
              <a:buNone/>
              <a:defRPr sz="900"/>
            </a:lvl4pPr>
            <a:lvl5pPr marL="1823253" indent="0">
              <a:buNone/>
              <a:defRPr sz="900"/>
            </a:lvl5pPr>
            <a:lvl6pPr marL="2279010" indent="0">
              <a:buNone/>
              <a:defRPr sz="900"/>
            </a:lvl6pPr>
            <a:lvl7pPr marL="2734871" indent="0">
              <a:buNone/>
              <a:defRPr sz="900"/>
            </a:lvl7pPr>
            <a:lvl8pPr marL="3190670" indent="0">
              <a:buNone/>
              <a:defRPr sz="900"/>
            </a:lvl8pPr>
            <a:lvl9pPr marL="364650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A1785-9884-5D4E-B5C0-8ED4226649C6}" type="datetimeFigureOut">
              <a:rPr lang="en-US" smtClean="0"/>
              <a:t>11/8/2017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E0931-B272-9841-AAD7-00D27C5D3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15855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64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8233"/>
            <a:ext cx="617059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64" y="2057403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496" indent="0">
              <a:buNone/>
              <a:defRPr sz="1500"/>
            </a:lvl2pPr>
            <a:lvl3pPr marL="911059" indent="0">
              <a:buNone/>
              <a:defRPr sz="1200"/>
            </a:lvl3pPr>
            <a:lvl4pPr marL="1366585" indent="0">
              <a:buNone/>
              <a:defRPr sz="1100"/>
            </a:lvl4pPr>
            <a:lvl5pPr marL="1822113" indent="0">
              <a:buNone/>
              <a:defRPr sz="1100"/>
            </a:lvl5pPr>
            <a:lvl6pPr marL="2277601" indent="0">
              <a:buNone/>
              <a:defRPr sz="1100"/>
            </a:lvl6pPr>
            <a:lvl7pPr marL="2733168" indent="0">
              <a:buNone/>
              <a:defRPr sz="1100"/>
            </a:lvl7pPr>
            <a:lvl8pPr marL="3188681" indent="0">
              <a:buNone/>
              <a:defRPr sz="1100"/>
            </a:lvl8pPr>
            <a:lvl9pPr marL="3644214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42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64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838" y="988233"/>
            <a:ext cx="617059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5496" indent="0">
              <a:buNone/>
              <a:defRPr sz="2800"/>
            </a:lvl2pPr>
            <a:lvl3pPr marL="911059" indent="0">
              <a:buNone/>
              <a:defRPr sz="2400"/>
            </a:lvl3pPr>
            <a:lvl4pPr marL="1366585" indent="0">
              <a:buNone/>
              <a:defRPr sz="2000"/>
            </a:lvl4pPr>
            <a:lvl5pPr marL="1822113" indent="0">
              <a:buNone/>
              <a:defRPr sz="2000"/>
            </a:lvl5pPr>
            <a:lvl6pPr marL="2277601" indent="0">
              <a:buNone/>
              <a:defRPr sz="2000"/>
            </a:lvl6pPr>
            <a:lvl7pPr marL="2733168" indent="0">
              <a:buNone/>
              <a:defRPr sz="2000"/>
            </a:lvl7pPr>
            <a:lvl8pPr marL="3188681" indent="0">
              <a:buNone/>
              <a:defRPr sz="2000"/>
            </a:lvl8pPr>
            <a:lvl9pPr marL="3644214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64" y="2057403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496" indent="0">
              <a:buNone/>
              <a:defRPr sz="1500"/>
            </a:lvl2pPr>
            <a:lvl3pPr marL="911059" indent="0">
              <a:buNone/>
              <a:defRPr sz="1200"/>
            </a:lvl3pPr>
            <a:lvl4pPr marL="1366585" indent="0">
              <a:buNone/>
              <a:defRPr sz="1100"/>
            </a:lvl4pPr>
            <a:lvl5pPr marL="1822113" indent="0">
              <a:buNone/>
              <a:defRPr sz="1100"/>
            </a:lvl5pPr>
            <a:lvl6pPr marL="2277601" indent="0">
              <a:buNone/>
              <a:defRPr sz="1100"/>
            </a:lvl6pPr>
            <a:lvl7pPr marL="2733168" indent="0">
              <a:buNone/>
              <a:defRPr sz="1100"/>
            </a:lvl7pPr>
            <a:lvl8pPr marL="3188681" indent="0">
              <a:buNone/>
              <a:defRPr sz="1100"/>
            </a:lvl8pPr>
            <a:lvl9pPr marL="3644214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57761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96810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727" y="365930"/>
            <a:ext cx="262821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6" y="365930"/>
            <a:ext cx="7732286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75915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899" y="1122363"/>
            <a:ext cx="9141619" cy="2387600"/>
          </a:xfrm>
          <a:prstGeom prst="rect">
            <a:avLst/>
          </a:prstGeom>
        </p:spPr>
        <p:txBody>
          <a:bodyPr lIns="91148" tIns="45575" rIns="91148" bIns="45575"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899" y="3602205"/>
            <a:ext cx="9141619" cy="1655763"/>
          </a:xfrm>
          <a:prstGeom prst="rect">
            <a:avLst/>
          </a:prstGeom>
        </p:spPr>
        <p:txBody>
          <a:bodyPr lIns="91148" tIns="45575" rIns="91148" bIns="45575"/>
          <a:lstStyle>
            <a:lvl1pPr marL="0" indent="0" algn="ctr">
              <a:buNone/>
              <a:defRPr sz="2400"/>
            </a:lvl1pPr>
            <a:lvl2pPr marL="455766" indent="0" algn="ctr">
              <a:buNone/>
              <a:defRPr sz="2000"/>
            </a:lvl2pPr>
            <a:lvl3pPr marL="911626" indent="0" algn="ctr">
              <a:buNone/>
              <a:defRPr sz="1900"/>
            </a:lvl3pPr>
            <a:lvl4pPr marL="1367435" indent="0" algn="ctr">
              <a:buNone/>
              <a:defRPr sz="1600"/>
            </a:lvl4pPr>
            <a:lvl5pPr marL="1823253" indent="0" algn="ctr">
              <a:buNone/>
              <a:defRPr sz="1600"/>
            </a:lvl5pPr>
            <a:lvl6pPr marL="2279010" indent="0" algn="ctr">
              <a:buNone/>
              <a:defRPr sz="1600"/>
            </a:lvl6pPr>
            <a:lvl7pPr marL="2734871" indent="0" algn="ctr">
              <a:buNone/>
              <a:defRPr sz="1600"/>
            </a:lvl7pPr>
            <a:lvl8pPr marL="3190670" indent="0" algn="ctr">
              <a:buNone/>
              <a:defRPr sz="1600"/>
            </a:lvl8pPr>
            <a:lvl9pPr marL="3646502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7982" y="6356944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626"/>
            <a:fld id="{ECDD6BA6-602E-324D-9C3F-31AB4F674F86}" type="datetimeFigureOut">
              <a:rPr lang="en-US" sz="1900" smtClean="0">
                <a:solidFill>
                  <a:prstClr val="black"/>
                </a:solidFill>
              </a:rPr>
              <a:pPr defTabSz="911626"/>
              <a:t>11/8/2017</a:t>
            </a:fld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7549" y="6356944"/>
            <a:ext cx="4113728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626"/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8357" y="6356944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626"/>
            <a:fld id="{0E7649D6-73D9-0C43-AEF8-608BFE8CD2CE}" type="slidenum">
              <a:rPr lang="en-US" sz="1900" smtClean="0">
                <a:solidFill>
                  <a:prstClr val="black"/>
                </a:solidFill>
              </a:rPr>
              <a:pPr defTabSz="911626"/>
              <a:t>‹#›</a:t>
            </a:fld>
            <a:endParaRPr lang="en-US" sz="1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55257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982" y="365129"/>
            <a:ext cx="10512862" cy="1325563"/>
          </a:xfrm>
          <a:prstGeom prst="rect">
            <a:avLst/>
          </a:prstGeom>
        </p:spPr>
        <p:txBody>
          <a:bodyPr lIns="91148" tIns="45575" rIns="91148" bIns="4557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7982" y="1825625"/>
            <a:ext cx="10512862" cy="4351339"/>
          </a:xfrm>
          <a:prstGeom prst="rect">
            <a:avLst/>
          </a:prstGeom>
        </p:spPr>
        <p:txBody>
          <a:bodyPr lIns="91148" tIns="45575" rIns="91148" bIns="4557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7982" y="6356944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626"/>
            <a:fld id="{ECDD6BA6-602E-324D-9C3F-31AB4F674F86}" type="datetimeFigureOut">
              <a:rPr lang="en-US" sz="1900" smtClean="0">
                <a:solidFill>
                  <a:prstClr val="black"/>
                </a:solidFill>
              </a:rPr>
              <a:pPr defTabSz="911626"/>
              <a:t>11/8/2017</a:t>
            </a:fld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7549" y="6356944"/>
            <a:ext cx="4113728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626"/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8357" y="6356944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626"/>
            <a:fld id="{0E7649D6-73D9-0C43-AEF8-608BFE8CD2CE}" type="slidenum">
              <a:rPr lang="en-US" sz="1900" smtClean="0">
                <a:solidFill>
                  <a:prstClr val="black"/>
                </a:solidFill>
              </a:rPr>
              <a:pPr defTabSz="911626"/>
              <a:t>‹#›</a:t>
            </a:fld>
            <a:endParaRPr lang="en-US" sz="1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09768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2" y="1710426"/>
            <a:ext cx="10512862" cy="2852737"/>
          </a:xfrm>
          <a:prstGeom prst="rect">
            <a:avLst/>
          </a:prstGeom>
        </p:spPr>
        <p:txBody>
          <a:bodyPr lIns="91148" tIns="45575" rIns="91148" bIns="45575"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2" y="4590057"/>
            <a:ext cx="10512862" cy="1500187"/>
          </a:xfrm>
          <a:prstGeom prst="rect">
            <a:avLst/>
          </a:prstGeom>
        </p:spPr>
        <p:txBody>
          <a:bodyPr lIns="91148" tIns="45575" rIns="91148" bIns="45575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576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162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74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32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790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48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06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65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7982" y="6356944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626"/>
            <a:fld id="{ECDD6BA6-602E-324D-9C3F-31AB4F674F86}" type="datetimeFigureOut">
              <a:rPr lang="en-US" sz="1900" smtClean="0">
                <a:solidFill>
                  <a:prstClr val="black"/>
                </a:solidFill>
              </a:rPr>
              <a:pPr defTabSz="911626"/>
              <a:t>11/8/2017</a:t>
            </a:fld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7549" y="6356944"/>
            <a:ext cx="4113728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626"/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8357" y="6356944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626"/>
            <a:fld id="{0E7649D6-73D9-0C43-AEF8-608BFE8CD2CE}" type="slidenum">
              <a:rPr lang="en-US" sz="1900" smtClean="0">
                <a:solidFill>
                  <a:prstClr val="black"/>
                </a:solidFill>
              </a:rPr>
              <a:pPr defTabSz="911626"/>
              <a:t>‹#›</a:t>
            </a:fld>
            <a:endParaRPr lang="en-US" sz="1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85212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982" y="365129"/>
            <a:ext cx="10512862" cy="1325563"/>
          </a:xfrm>
          <a:prstGeom prst="rect">
            <a:avLst/>
          </a:prstGeom>
        </p:spPr>
        <p:txBody>
          <a:bodyPr lIns="91148" tIns="45575" rIns="91148" bIns="4557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04" y="1825625"/>
            <a:ext cx="5180251" cy="4351339"/>
          </a:xfrm>
          <a:prstGeom prst="rect">
            <a:avLst/>
          </a:prstGeom>
        </p:spPr>
        <p:txBody>
          <a:bodyPr lIns="91148" tIns="45575" rIns="91148" bIns="4557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9"/>
          </a:xfrm>
          <a:prstGeom prst="rect">
            <a:avLst/>
          </a:prstGeom>
        </p:spPr>
        <p:txBody>
          <a:bodyPr lIns="91148" tIns="45575" rIns="91148" bIns="4557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7982" y="6356944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626"/>
            <a:fld id="{ECDD6BA6-602E-324D-9C3F-31AB4F674F86}" type="datetimeFigureOut">
              <a:rPr lang="en-US" sz="1900" smtClean="0">
                <a:solidFill>
                  <a:prstClr val="black"/>
                </a:solidFill>
              </a:rPr>
              <a:pPr defTabSz="911626"/>
              <a:t>11/8/2017</a:t>
            </a:fld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7549" y="6356944"/>
            <a:ext cx="4113728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626"/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08357" y="6356944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626"/>
            <a:fld id="{0E7649D6-73D9-0C43-AEF8-608BFE8CD2CE}" type="slidenum">
              <a:rPr lang="en-US" sz="1900" smtClean="0">
                <a:solidFill>
                  <a:prstClr val="black"/>
                </a:solidFill>
              </a:rPr>
              <a:pPr defTabSz="911626"/>
              <a:t>‹#›</a:t>
            </a:fld>
            <a:endParaRPr lang="en-US" sz="1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71810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9"/>
            <a:ext cx="10512862" cy="1325563"/>
          </a:xfrm>
          <a:prstGeom prst="rect">
            <a:avLst/>
          </a:prstGeom>
        </p:spPr>
        <p:txBody>
          <a:bodyPr lIns="91148" tIns="45575" rIns="91148" bIns="4557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1" y="1681163"/>
            <a:ext cx="5156443" cy="823912"/>
          </a:xfrm>
          <a:prstGeom prst="rect">
            <a:avLst/>
          </a:prstGeom>
        </p:spPr>
        <p:txBody>
          <a:bodyPr lIns="91148" tIns="45575" rIns="91148" bIns="45575" anchor="b"/>
          <a:lstStyle>
            <a:lvl1pPr marL="0" indent="0">
              <a:buNone/>
              <a:defRPr sz="2400" b="1"/>
            </a:lvl1pPr>
            <a:lvl2pPr marL="455766" indent="0">
              <a:buNone/>
              <a:defRPr sz="2000" b="1"/>
            </a:lvl2pPr>
            <a:lvl3pPr marL="911626" indent="0">
              <a:buNone/>
              <a:defRPr sz="1900" b="1"/>
            </a:lvl3pPr>
            <a:lvl4pPr marL="1367435" indent="0">
              <a:buNone/>
              <a:defRPr sz="1600" b="1"/>
            </a:lvl4pPr>
            <a:lvl5pPr marL="1823253" indent="0">
              <a:buNone/>
              <a:defRPr sz="1600" b="1"/>
            </a:lvl5pPr>
            <a:lvl6pPr marL="2279010" indent="0">
              <a:buNone/>
              <a:defRPr sz="1600" b="1"/>
            </a:lvl6pPr>
            <a:lvl7pPr marL="2734871" indent="0">
              <a:buNone/>
              <a:defRPr sz="1600" b="1"/>
            </a:lvl7pPr>
            <a:lvl8pPr marL="3190670" indent="0">
              <a:buNone/>
              <a:defRPr sz="1600" b="1"/>
            </a:lvl8pPr>
            <a:lvl9pPr marL="364650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1" y="2505075"/>
            <a:ext cx="5156443" cy="3684588"/>
          </a:xfrm>
          <a:prstGeom prst="rect">
            <a:avLst/>
          </a:prstGeom>
        </p:spPr>
        <p:txBody>
          <a:bodyPr lIns="91148" tIns="45575" rIns="91148" bIns="4557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  <a:prstGeom prst="rect">
            <a:avLst/>
          </a:prstGeom>
        </p:spPr>
        <p:txBody>
          <a:bodyPr lIns="91148" tIns="45575" rIns="91148" bIns="45575" anchor="b"/>
          <a:lstStyle>
            <a:lvl1pPr marL="0" indent="0">
              <a:buNone/>
              <a:defRPr sz="2400" b="1"/>
            </a:lvl1pPr>
            <a:lvl2pPr marL="455766" indent="0">
              <a:buNone/>
              <a:defRPr sz="2000" b="1"/>
            </a:lvl2pPr>
            <a:lvl3pPr marL="911626" indent="0">
              <a:buNone/>
              <a:defRPr sz="1900" b="1"/>
            </a:lvl3pPr>
            <a:lvl4pPr marL="1367435" indent="0">
              <a:buNone/>
              <a:defRPr sz="1600" b="1"/>
            </a:lvl4pPr>
            <a:lvl5pPr marL="1823253" indent="0">
              <a:buNone/>
              <a:defRPr sz="1600" b="1"/>
            </a:lvl5pPr>
            <a:lvl6pPr marL="2279010" indent="0">
              <a:buNone/>
              <a:defRPr sz="1600" b="1"/>
            </a:lvl6pPr>
            <a:lvl7pPr marL="2734871" indent="0">
              <a:buNone/>
              <a:defRPr sz="1600" b="1"/>
            </a:lvl7pPr>
            <a:lvl8pPr marL="3190670" indent="0">
              <a:buNone/>
              <a:defRPr sz="1600" b="1"/>
            </a:lvl8pPr>
            <a:lvl9pPr marL="364650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  <a:prstGeom prst="rect">
            <a:avLst/>
          </a:prstGeom>
        </p:spPr>
        <p:txBody>
          <a:bodyPr lIns="91148" tIns="45575" rIns="91148" bIns="4557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7982" y="6356944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626"/>
            <a:fld id="{ECDD6BA6-602E-324D-9C3F-31AB4F674F86}" type="datetimeFigureOut">
              <a:rPr lang="en-US" sz="1900" smtClean="0">
                <a:solidFill>
                  <a:prstClr val="black"/>
                </a:solidFill>
              </a:rPr>
              <a:pPr defTabSz="911626"/>
              <a:t>11/8/2017</a:t>
            </a:fld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7549" y="6356944"/>
            <a:ext cx="4113728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626"/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08357" y="6356944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626"/>
            <a:fld id="{0E7649D6-73D9-0C43-AEF8-608BFE8CD2CE}" type="slidenum">
              <a:rPr lang="en-US" sz="1900" smtClean="0">
                <a:solidFill>
                  <a:prstClr val="black"/>
                </a:solidFill>
              </a:rPr>
              <a:pPr defTabSz="911626"/>
              <a:t>‹#›</a:t>
            </a:fld>
            <a:endParaRPr lang="en-US" sz="1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48616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982" y="365129"/>
            <a:ext cx="10512862" cy="1325563"/>
          </a:xfrm>
          <a:prstGeom prst="rect">
            <a:avLst/>
          </a:prstGeom>
        </p:spPr>
        <p:txBody>
          <a:bodyPr lIns="91148" tIns="45575" rIns="91148" bIns="4557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7982" y="6356944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626"/>
            <a:fld id="{ECDD6BA6-602E-324D-9C3F-31AB4F674F86}" type="datetimeFigureOut">
              <a:rPr lang="en-US" sz="1900" smtClean="0">
                <a:solidFill>
                  <a:prstClr val="black"/>
                </a:solidFill>
              </a:rPr>
              <a:pPr defTabSz="911626"/>
              <a:t>11/8/2017</a:t>
            </a:fld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7549" y="6356944"/>
            <a:ext cx="4113728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626"/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08357" y="6356944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626"/>
            <a:fld id="{0E7649D6-73D9-0C43-AEF8-608BFE8CD2CE}" type="slidenum">
              <a:rPr lang="en-US" sz="1900" smtClean="0">
                <a:solidFill>
                  <a:prstClr val="black"/>
                </a:solidFill>
              </a:rPr>
              <a:pPr defTabSz="911626"/>
              <a:t>‹#›</a:t>
            </a:fld>
            <a:endParaRPr lang="en-US" sz="1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158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188" y="4800769"/>
            <a:ext cx="7313612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3612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766" indent="0">
              <a:buNone/>
              <a:defRPr sz="2800"/>
            </a:lvl2pPr>
            <a:lvl3pPr marL="911626" indent="0">
              <a:buNone/>
              <a:defRPr sz="2400"/>
            </a:lvl3pPr>
            <a:lvl4pPr marL="1367435" indent="0">
              <a:buNone/>
              <a:defRPr sz="2000"/>
            </a:lvl4pPr>
            <a:lvl5pPr marL="1823253" indent="0">
              <a:buNone/>
              <a:defRPr sz="2000"/>
            </a:lvl5pPr>
            <a:lvl6pPr marL="2279010" indent="0">
              <a:buNone/>
              <a:defRPr sz="2000"/>
            </a:lvl6pPr>
            <a:lvl7pPr marL="2734871" indent="0">
              <a:buNone/>
              <a:defRPr sz="2000"/>
            </a:lvl7pPr>
            <a:lvl8pPr marL="3190670" indent="0">
              <a:buNone/>
              <a:defRPr sz="2000"/>
            </a:lvl8pPr>
            <a:lvl9pPr marL="364650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188" y="5367602"/>
            <a:ext cx="7313612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5766" indent="0">
              <a:buNone/>
              <a:defRPr sz="1200"/>
            </a:lvl2pPr>
            <a:lvl3pPr marL="911626" indent="0">
              <a:buNone/>
              <a:defRPr sz="1100"/>
            </a:lvl3pPr>
            <a:lvl4pPr marL="1367435" indent="0">
              <a:buNone/>
              <a:defRPr sz="900"/>
            </a:lvl4pPr>
            <a:lvl5pPr marL="1823253" indent="0">
              <a:buNone/>
              <a:defRPr sz="900"/>
            </a:lvl5pPr>
            <a:lvl6pPr marL="2279010" indent="0">
              <a:buNone/>
              <a:defRPr sz="900"/>
            </a:lvl6pPr>
            <a:lvl7pPr marL="2734871" indent="0">
              <a:buNone/>
              <a:defRPr sz="900"/>
            </a:lvl7pPr>
            <a:lvl8pPr marL="3190670" indent="0">
              <a:buNone/>
              <a:defRPr sz="900"/>
            </a:lvl8pPr>
            <a:lvl9pPr marL="364650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A1785-9884-5D4E-B5C0-8ED4226649C6}" type="datetimeFigureOut">
              <a:rPr lang="en-US" smtClean="0"/>
              <a:t>11/8/2017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E0931-B272-9841-AAD7-00D27C5D3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94218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7982" y="6356944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626"/>
            <a:fld id="{ECDD6BA6-602E-324D-9C3F-31AB4F674F86}" type="datetimeFigureOut">
              <a:rPr lang="en-US" sz="1900" smtClean="0">
                <a:solidFill>
                  <a:prstClr val="black"/>
                </a:solidFill>
              </a:rPr>
              <a:pPr defTabSz="911626"/>
              <a:t>11/8/2017</a:t>
            </a:fld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7549" y="6356944"/>
            <a:ext cx="4113728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626"/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08357" y="6356944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626"/>
            <a:fld id="{0E7649D6-73D9-0C43-AEF8-608BFE8CD2CE}" type="slidenum">
              <a:rPr lang="en-US" sz="1900" smtClean="0">
                <a:solidFill>
                  <a:prstClr val="black"/>
                </a:solidFill>
              </a:rPr>
              <a:pPr defTabSz="911626"/>
              <a:t>‹#›</a:t>
            </a:fld>
            <a:endParaRPr lang="en-US" sz="1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91651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65" y="457200"/>
            <a:ext cx="3931213" cy="1600200"/>
          </a:xfrm>
          <a:prstGeom prst="rect">
            <a:avLst/>
          </a:prstGeom>
        </p:spPr>
        <p:txBody>
          <a:bodyPr lIns="91148" tIns="45575" rIns="91148" bIns="45575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8113"/>
            <a:ext cx="6170593" cy="4873625"/>
          </a:xfrm>
          <a:prstGeom prst="rect">
            <a:avLst/>
          </a:prstGeom>
        </p:spPr>
        <p:txBody>
          <a:bodyPr lIns="91148" tIns="45575" rIns="91148" bIns="45575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65" y="2057403"/>
            <a:ext cx="3931213" cy="3811588"/>
          </a:xfrm>
          <a:prstGeom prst="rect">
            <a:avLst/>
          </a:prstGeom>
        </p:spPr>
        <p:txBody>
          <a:bodyPr lIns="91148" tIns="45575" rIns="91148" bIns="45575"/>
          <a:lstStyle>
            <a:lvl1pPr marL="0" indent="0">
              <a:buNone/>
              <a:defRPr sz="1600"/>
            </a:lvl1pPr>
            <a:lvl2pPr marL="455766" indent="0">
              <a:buNone/>
              <a:defRPr sz="1500"/>
            </a:lvl2pPr>
            <a:lvl3pPr marL="911626" indent="0">
              <a:buNone/>
              <a:defRPr sz="1200"/>
            </a:lvl3pPr>
            <a:lvl4pPr marL="1367435" indent="0">
              <a:buNone/>
              <a:defRPr sz="1100"/>
            </a:lvl4pPr>
            <a:lvl5pPr marL="1823253" indent="0">
              <a:buNone/>
              <a:defRPr sz="1100"/>
            </a:lvl5pPr>
            <a:lvl6pPr marL="2279010" indent="0">
              <a:buNone/>
              <a:defRPr sz="1100"/>
            </a:lvl6pPr>
            <a:lvl7pPr marL="2734871" indent="0">
              <a:buNone/>
              <a:defRPr sz="1100"/>
            </a:lvl7pPr>
            <a:lvl8pPr marL="3190670" indent="0">
              <a:buNone/>
              <a:defRPr sz="1100"/>
            </a:lvl8pPr>
            <a:lvl9pPr marL="3646502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7982" y="6356944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626"/>
            <a:fld id="{ECDD6BA6-602E-324D-9C3F-31AB4F674F86}" type="datetimeFigureOut">
              <a:rPr lang="en-US" sz="1900" smtClean="0">
                <a:solidFill>
                  <a:prstClr val="black"/>
                </a:solidFill>
              </a:rPr>
              <a:pPr defTabSz="911626"/>
              <a:t>11/8/2017</a:t>
            </a:fld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7549" y="6356944"/>
            <a:ext cx="4113728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626"/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08357" y="6356944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626"/>
            <a:fld id="{0E7649D6-73D9-0C43-AEF8-608BFE8CD2CE}" type="slidenum">
              <a:rPr lang="en-US" sz="1900" smtClean="0">
                <a:solidFill>
                  <a:prstClr val="black"/>
                </a:solidFill>
              </a:rPr>
              <a:pPr defTabSz="911626"/>
              <a:t>‹#›</a:t>
            </a:fld>
            <a:endParaRPr lang="en-US" sz="1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29985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65" y="457200"/>
            <a:ext cx="3931213" cy="1600200"/>
          </a:xfrm>
          <a:prstGeom prst="rect">
            <a:avLst/>
          </a:prstGeom>
        </p:spPr>
        <p:txBody>
          <a:bodyPr lIns="91148" tIns="45575" rIns="91148" bIns="45575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838" y="988113"/>
            <a:ext cx="6170593" cy="4873625"/>
          </a:xfrm>
          <a:prstGeom prst="rect">
            <a:avLst/>
          </a:prstGeom>
        </p:spPr>
        <p:txBody>
          <a:bodyPr lIns="91148" tIns="45575" rIns="91148" bIns="45575"/>
          <a:lstStyle>
            <a:lvl1pPr marL="0" indent="0">
              <a:buNone/>
              <a:defRPr sz="3200"/>
            </a:lvl1pPr>
            <a:lvl2pPr marL="455766" indent="0">
              <a:buNone/>
              <a:defRPr sz="2800"/>
            </a:lvl2pPr>
            <a:lvl3pPr marL="911626" indent="0">
              <a:buNone/>
              <a:defRPr sz="2400"/>
            </a:lvl3pPr>
            <a:lvl4pPr marL="1367435" indent="0">
              <a:buNone/>
              <a:defRPr sz="2000"/>
            </a:lvl4pPr>
            <a:lvl5pPr marL="1823253" indent="0">
              <a:buNone/>
              <a:defRPr sz="2000"/>
            </a:lvl5pPr>
            <a:lvl6pPr marL="2279010" indent="0">
              <a:buNone/>
              <a:defRPr sz="2000"/>
            </a:lvl6pPr>
            <a:lvl7pPr marL="2734871" indent="0">
              <a:buNone/>
              <a:defRPr sz="2000"/>
            </a:lvl7pPr>
            <a:lvl8pPr marL="3190670" indent="0">
              <a:buNone/>
              <a:defRPr sz="2000"/>
            </a:lvl8pPr>
            <a:lvl9pPr marL="3646502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65" y="2057403"/>
            <a:ext cx="3931213" cy="3811588"/>
          </a:xfrm>
          <a:prstGeom prst="rect">
            <a:avLst/>
          </a:prstGeom>
        </p:spPr>
        <p:txBody>
          <a:bodyPr lIns="91148" tIns="45575" rIns="91148" bIns="45575"/>
          <a:lstStyle>
            <a:lvl1pPr marL="0" indent="0">
              <a:buNone/>
              <a:defRPr sz="1600"/>
            </a:lvl1pPr>
            <a:lvl2pPr marL="455766" indent="0">
              <a:buNone/>
              <a:defRPr sz="1500"/>
            </a:lvl2pPr>
            <a:lvl3pPr marL="911626" indent="0">
              <a:buNone/>
              <a:defRPr sz="1200"/>
            </a:lvl3pPr>
            <a:lvl4pPr marL="1367435" indent="0">
              <a:buNone/>
              <a:defRPr sz="1100"/>
            </a:lvl4pPr>
            <a:lvl5pPr marL="1823253" indent="0">
              <a:buNone/>
              <a:defRPr sz="1100"/>
            </a:lvl5pPr>
            <a:lvl6pPr marL="2279010" indent="0">
              <a:buNone/>
              <a:defRPr sz="1100"/>
            </a:lvl6pPr>
            <a:lvl7pPr marL="2734871" indent="0">
              <a:buNone/>
              <a:defRPr sz="1100"/>
            </a:lvl7pPr>
            <a:lvl8pPr marL="3190670" indent="0">
              <a:buNone/>
              <a:defRPr sz="1100"/>
            </a:lvl8pPr>
            <a:lvl9pPr marL="3646502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7982" y="6356944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626"/>
            <a:fld id="{ECDD6BA6-602E-324D-9C3F-31AB4F674F86}" type="datetimeFigureOut">
              <a:rPr lang="en-US" sz="1900" smtClean="0">
                <a:solidFill>
                  <a:prstClr val="black"/>
                </a:solidFill>
              </a:rPr>
              <a:pPr defTabSz="911626"/>
              <a:t>11/8/2017</a:t>
            </a:fld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7549" y="6356944"/>
            <a:ext cx="4113728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626"/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08357" y="6356944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626"/>
            <a:fld id="{0E7649D6-73D9-0C43-AEF8-608BFE8CD2CE}" type="slidenum">
              <a:rPr lang="en-US" sz="1900" smtClean="0">
                <a:solidFill>
                  <a:prstClr val="black"/>
                </a:solidFill>
              </a:rPr>
              <a:pPr defTabSz="911626"/>
              <a:t>‹#›</a:t>
            </a:fld>
            <a:endParaRPr lang="en-US" sz="1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23212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982" y="365129"/>
            <a:ext cx="10512862" cy="1325563"/>
          </a:xfrm>
          <a:prstGeom prst="rect">
            <a:avLst/>
          </a:prstGeom>
        </p:spPr>
        <p:txBody>
          <a:bodyPr lIns="91148" tIns="45575" rIns="91148" bIns="4557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1825625"/>
            <a:ext cx="10512862" cy="4351339"/>
          </a:xfrm>
          <a:prstGeom prst="rect">
            <a:avLst/>
          </a:prstGeom>
        </p:spPr>
        <p:txBody>
          <a:bodyPr vert="eaVert" lIns="91148" tIns="45575" rIns="91148" bIns="4557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7982" y="6356944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626"/>
            <a:fld id="{ECDD6BA6-602E-324D-9C3F-31AB4F674F86}" type="datetimeFigureOut">
              <a:rPr lang="en-US" sz="1900" smtClean="0">
                <a:solidFill>
                  <a:prstClr val="black"/>
                </a:solidFill>
              </a:rPr>
              <a:pPr defTabSz="911626"/>
              <a:t>11/8/2017</a:t>
            </a:fld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7549" y="6356944"/>
            <a:ext cx="4113728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626"/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8357" y="6356944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626"/>
            <a:fld id="{0E7649D6-73D9-0C43-AEF8-608BFE8CD2CE}" type="slidenum">
              <a:rPr lang="en-US" sz="1900" smtClean="0">
                <a:solidFill>
                  <a:prstClr val="black"/>
                </a:solidFill>
              </a:rPr>
              <a:pPr defTabSz="911626"/>
              <a:t>‹#›</a:t>
            </a:fld>
            <a:endParaRPr lang="en-US" sz="1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33999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725" y="365390"/>
            <a:ext cx="2628215" cy="5811839"/>
          </a:xfrm>
          <a:prstGeom prst="rect">
            <a:avLst/>
          </a:prstGeom>
        </p:spPr>
        <p:txBody>
          <a:bodyPr vert="eaVert" lIns="91148" tIns="45575" rIns="91148" bIns="4557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390"/>
            <a:ext cx="7732286" cy="5811839"/>
          </a:xfrm>
          <a:prstGeom prst="rect">
            <a:avLst/>
          </a:prstGeom>
        </p:spPr>
        <p:txBody>
          <a:bodyPr vert="eaVert" lIns="91148" tIns="45575" rIns="91148" bIns="4557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7982" y="6356944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626"/>
            <a:fld id="{ECDD6BA6-602E-324D-9C3F-31AB4F674F86}" type="datetimeFigureOut">
              <a:rPr lang="en-US" sz="1900" smtClean="0">
                <a:solidFill>
                  <a:prstClr val="black"/>
                </a:solidFill>
              </a:rPr>
              <a:pPr defTabSz="911626"/>
              <a:t>11/8/2017</a:t>
            </a:fld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7549" y="6356944"/>
            <a:ext cx="4113728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626"/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8357" y="6356944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626"/>
            <a:fld id="{0E7649D6-73D9-0C43-AEF8-608BFE8CD2CE}" type="slidenum">
              <a:rPr lang="en-US" sz="1900" smtClean="0">
                <a:solidFill>
                  <a:prstClr val="black"/>
                </a:solidFill>
              </a:rPr>
              <a:pPr defTabSz="911626"/>
              <a:t>‹#›</a:t>
            </a:fld>
            <a:endParaRPr lang="en-US" sz="1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87095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66" y="2131132"/>
            <a:ext cx="10360501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4A452A"/>
                </a:solidFill>
              </a:defRPr>
            </a:lvl1pPr>
            <a:lvl2pPr marL="607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51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7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0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79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55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3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0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940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674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2139" y="4407509"/>
            <a:ext cx="9462966" cy="1362075"/>
          </a:xfrm>
        </p:spPr>
        <p:txBody>
          <a:bodyPr anchor="t">
            <a:noAutofit/>
          </a:bodyPr>
          <a:lstStyle>
            <a:lvl1pPr algn="l">
              <a:defRPr sz="48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92140" y="2906713"/>
            <a:ext cx="9462964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rgbClr val="4A452A"/>
                </a:solidFill>
              </a:defRPr>
            </a:lvl1pPr>
            <a:lvl2pPr marL="60759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519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279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0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379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4558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5317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07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2807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200761"/>
            <a:ext cx="5383398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200761"/>
            <a:ext cx="5383398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409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45" y="274639"/>
            <a:ext cx="1096994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45" y="1535117"/>
            <a:ext cx="5385514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7599" indent="0">
              <a:buNone/>
              <a:defRPr sz="2700" b="1"/>
            </a:lvl2pPr>
            <a:lvl3pPr marL="1215197" indent="0">
              <a:buNone/>
              <a:defRPr sz="2400" b="1"/>
            </a:lvl3pPr>
            <a:lvl4pPr marL="1822796" indent="0">
              <a:buNone/>
              <a:defRPr sz="2100" b="1"/>
            </a:lvl4pPr>
            <a:lvl5pPr marL="2430388" indent="0">
              <a:buNone/>
              <a:defRPr sz="2100" b="1"/>
            </a:lvl5pPr>
            <a:lvl6pPr marL="3037978" indent="0">
              <a:buNone/>
              <a:defRPr sz="2100" b="1"/>
            </a:lvl6pPr>
            <a:lvl7pPr marL="3645586" indent="0">
              <a:buNone/>
              <a:defRPr sz="2100" b="1"/>
            </a:lvl7pPr>
            <a:lvl8pPr marL="4253172" indent="0">
              <a:buNone/>
              <a:defRPr sz="2100" b="1"/>
            </a:lvl8pPr>
            <a:lvl9pPr marL="4860753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745" y="2174875"/>
            <a:ext cx="5385514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7" y="1535117"/>
            <a:ext cx="5387630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7599" indent="0">
              <a:buNone/>
              <a:defRPr sz="2700" b="1"/>
            </a:lvl2pPr>
            <a:lvl3pPr marL="1215197" indent="0">
              <a:buNone/>
              <a:defRPr sz="2400" b="1"/>
            </a:lvl3pPr>
            <a:lvl4pPr marL="1822796" indent="0">
              <a:buNone/>
              <a:defRPr sz="2100" b="1"/>
            </a:lvl4pPr>
            <a:lvl5pPr marL="2430388" indent="0">
              <a:buNone/>
              <a:defRPr sz="2100" b="1"/>
            </a:lvl5pPr>
            <a:lvl6pPr marL="3037978" indent="0">
              <a:buNone/>
              <a:defRPr sz="2100" b="1"/>
            </a:lvl6pPr>
            <a:lvl7pPr marL="3645586" indent="0">
              <a:buNone/>
              <a:defRPr sz="2100" b="1"/>
            </a:lvl7pPr>
            <a:lvl8pPr marL="4253172" indent="0">
              <a:buNone/>
              <a:defRPr sz="2100" b="1"/>
            </a:lvl8pPr>
            <a:lvl9pPr marL="4860753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7" y="2174875"/>
            <a:ext cx="5387630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441" y="6356960"/>
            <a:ext cx="2844059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fld id="{3764F122-C758-4547-A330-4E65C923F07D}" type="datetimeFigureOut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4819" y="6356960"/>
            <a:ext cx="3859795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5630" y="6356960"/>
            <a:ext cx="2844059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fld id="{7310C897-8C71-FB4B-B17F-EB16A1D857B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637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48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11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46.xml"/><Relationship Id="rId10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0.xml"/><Relationship Id="rId14" Type="http://schemas.openxmlformats.org/officeDocument/2006/relationships/image" Target="../media/image5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59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8.xml"/><Relationship Id="rId11" Type="http://schemas.openxmlformats.org/officeDocument/2006/relationships/slideLayout" Target="../slideLayouts/slideLayout163.xml"/><Relationship Id="rId5" Type="http://schemas.openxmlformats.org/officeDocument/2006/relationships/slideLayout" Target="../slideLayouts/slideLayout157.xml"/><Relationship Id="rId10" Type="http://schemas.openxmlformats.org/officeDocument/2006/relationships/slideLayout" Target="../slideLayouts/slideLayout162.xml"/><Relationship Id="rId4" Type="http://schemas.openxmlformats.org/officeDocument/2006/relationships/slideLayout" Target="../slideLayouts/slideLayout156.xml"/><Relationship Id="rId9" Type="http://schemas.openxmlformats.org/officeDocument/2006/relationships/slideLayout" Target="../slideLayouts/slideLayout161.xml"/><Relationship Id="rId14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slideLayout" Target="../slideLayouts/slideLayout8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image" Target="../media/image4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56" y="0"/>
            <a:ext cx="12308323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896" y="274639"/>
            <a:ext cx="10969625" cy="1143000"/>
          </a:xfrm>
          <a:prstGeom prst="rect">
            <a:avLst/>
          </a:prstGeom>
        </p:spPr>
        <p:txBody>
          <a:bodyPr vert="horz" lIns="91148" tIns="45575" rIns="91148" bIns="45575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896" y="1600206"/>
            <a:ext cx="10969625" cy="4525963"/>
          </a:xfrm>
          <a:prstGeom prst="rect">
            <a:avLst/>
          </a:prstGeom>
        </p:spPr>
        <p:txBody>
          <a:bodyPr vert="horz" lIns="91148" tIns="45575" rIns="91148" bIns="45575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98" y="6356944"/>
            <a:ext cx="2843213" cy="365125"/>
          </a:xfrm>
          <a:prstGeom prst="rect">
            <a:avLst/>
          </a:prstGeom>
        </p:spPr>
        <p:txBody>
          <a:bodyPr vert="horz" lIns="91148" tIns="45575" rIns="91148" bIns="4557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A1785-9884-5D4E-B5C0-8ED4226649C6}" type="datetimeFigureOut">
              <a:rPr lang="en-US" smtClean="0"/>
              <a:t>11/8/2017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013" y="6356944"/>
            <a:ext cx="3860800" cy="365125"/>
          </a:xfrm>
          <a:prstGeom prst="rect">
            <a:avLst/>
          </a:prstGeom>
        </p:spPr>
        <p:txBody>
          <a:bodyPr vert="horz" lIns="91148" tIns="45575" rIns="91148" bIns="4557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098" y="6356944"/>
            <a:ext cx="2843211" cy="365125"/>
          </a:xfrm>
          <a:prstGeom prst="rect">
            <a:avLst/>
          </a:prstGeom>
        </p:spPr>
        <p:txBody>
          <a:bodyPr vert="horz" lIns="91148" tIns="45575" rIns="91148" bIns="4557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DE0931-B272-9841-AAD7-00D27C5D3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700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5766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341848" indent="-341848" algn="l" defTabSz="455766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FFFFFF"/>
          </a:solidFill>
          <a:latin typeface="+mn-lt"/>
          <a:ea typeface="+mn-ea"/>
          <a:cs typeface="+mn-cs"/>
        </a:defRPr>
      </a:lvl1pPr>
      <a:lvl2pPr marL="740682" indent="-284874" algn="l" defTabSz="455766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FFFFFF"/>
          </a:solidFill>
          <a:latin typeface="+mn-lt"/>
          <a:ea typeface="+mn-ea"/>
          <a:cs typeface="+mn-cs"/>
        </a:defRPr>
      </a:lvl2pPr>
      <a:lvl3pPr marL="1139498" indent="-227919" algn="l" defTabSz="455766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FFFFFF"/>
          </a:solidFill>
          <a:latin typeface="+mn-lt"/>
          <a:ea typeface="+mn-ea"/>
          <a:cs typeface="+mn-cs"/>
        </a:defRPr>
      </a:lvl3pPr>
      <a:lvl4pPr marL="1595334" indent="-227919" algn="l" defTabSz="455766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1148" indent="-227919" algn="l" defTabSz="455766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2507004" indent="-227919" algn="l" defTabSz="45576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2752" indent="-227919" algn="l" defTabSz="45576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8586" indent="-227919" algn="l" defTabSz="45576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4391" indent="-227919" algn="l" defTabSz="45576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576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5766" algn="l" defTabSz="45576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1626" algn="l" defTabSz="45576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435" algn="l" defTabSz="45576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253" algn="l" defTabSz="45576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010" algn="l" defTabSz="45576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4871" algn="l" defTabSz="45576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0670" algn="l" defTabSz="45576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6502" algn="l" defTabSz="45576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9"/>
            <a:ext cx="10512862" cy="1325563"/>
          </a:xfrm>
          <a:prstGeom prst="rect">
            <a:avLst/>
          </a:prstGeom>
        </p:spPr>
        <p:txBody>
          <a:bodyPr vert="horz" lIns="91148" tIns="45575" rIns="91148" bIns="4557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9"/>
          </a:xfrm>
          <a:prstGeom prst="rect">
            <a:avLst/>
          </a:prstGeom>
        </p:spPr>
        <p:txBody>
          <a:bodyPr vert="horz" lIns="91148" tIns="45575" rIns="91148" bIns="4557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960"/>
            <a:ext cx="2742486" cy="365125"/>
          </a:xfrm>
          <a:prstGeom prst="rect">
            <a:avLst/>
          </a:prstGeom>
        </p:spPr>
        <p:txBody>
          <a:bodyPr vert="horz" lIns="91148" tIns="45575" rIns="91148" bIns="4557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352"/>
            <a:fld id="{6C505383-E065-4242-B0E8-D1FB48D54F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1352"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960"/>
            <a:ext cx="4113728" cy="365125"/>
          </a:xfrm>
          <a:prstGeom prst="rect">
            <a:avLst/>
          </a:prstGeom>
        </p:spPr>
        <p:txBody>
          <a:bodyPr vert="horz" lIns="91148" tIns="45575" rIns="91148" bIns="4557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352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960"/>
            <a:ext cx="2742486" cy="365125"/>
          </a:xfrm>
          <a:prstGeom prst="rect">
            <a:avLst/>
          </a:prstGeom>
        </p:spPr>
        <p:txBody>
          <a:bodyPr vert="horz" lIns="91148" tIns="45575" rIns="91148" bIns="4557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352"/>
            <a:fld id="{35F1D96F-8874-5C46-AC5D-CA523DF55F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1352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650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  <p:sldLayoutId id="2147483869" r:id="rId12"/>
    <p:sldLayoutId id="2147484119" r:id="rId13"/>
  </p:sldLayoutIdLst>
  <p:txStyles>
    <p:titleStyle>
      <a:lvl1pPr algn="l" defTabSz="91135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849" indent="-227849" algn="l" defTabSz="911352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3547" indent="-227849" algn="l" defTabSz="911352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155" indent="-227849" algn="l" defTabSz="911352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4854" indent="-227849" algn="l" defTabSz="911352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50534" indent="-227849" algn="l" defTabSz="911352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06248" indent="-227849" algn="l" defTabSz="911352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61860" indent="-227849" algn="l" defTabSz="911352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17555" indent="-227849" algn="l" defTabSz="911352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73230" indent="-227849" algn="l" defTabSz="911352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3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5639" algn="l" defTabSz="9113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11352" algn="l" defTabSz="9113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026" algn="l" defTabSz="9113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22704" algn="l" defTabSz="9113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78331" algn="l" defTabSz="9113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34049" algn="l" defTabSz="9113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189719" algn="l" defTabSz="9113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45406" algn="l" defTabSz="9113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745" y="274639"/>
            <a:ext cx="10969943" cy="1143000"/>
          </a:xfrm>
          <a:prstGeom prst="rect">
            <a:avLst/>
          </a:prstGeom>
        </p:spPr>
        <p:txBody>
          <a:bodyPr vert="horz" lIns="91148" tIns="45575" rIns="91148" bIns="4557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45" y="1600206"/>
            <a:ext cx="10969943" cy="4525963"/>
          </a:xfrm>
          <a:prstGeom prst="rect">
            <a:avLst/>
          </a:prstGeom>
        </p:spPr>
        <p:txBody>
          <a:bodyPr vert="horz" lIns="91148" tIns="45575" rIns="91148" bIns="4557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960"/>
            <a:ext cx="2844059" cy="365125"/>
          </a:xfrm>
          <a:prstGeom prst="rect">
            <a:avLst/>
          </a:prstGeom>
        </p:spPr>
        <p:txBody>
          <a:bodyPr vert="horz" lIns="91148" tIns="45575" rIns="91148" bIns="4557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352"/>
            <a:fld id="{4A9BFAEB-6E21-4AA7-AFC1-5EBD6C82C8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1352"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819" y="6356960"/>
            <a:ext cx="3859795" cy="365125"/>
          </a:xfrm>
          <a:prstGeom prst="rect">
            <a:avLst/>
          </a:prstGeom>
        </p:spPr>
        <p:txBody>
          <a:bodyPr vert="horz" lIns="91148" tIns="45575" rIns="91148" bIns="4557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35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630" y="6356960"/>
            <a:ext cx="2844059" cy="365125"/>
          </a:xfrm>
          <a:prstGeom prst="rect">
            <a:avLst/>
          </a:prstGeom>
        </p:spPr>
        <p:txBody>
          <a:bodyPr vert="horz" lIns="91148" tIns="45575" rIns="91148" bIns="4557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352"/>
            <a:fld id="{60F96B8F-E6D7-4309-90F3-2430C9A31F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135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444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</p:sldLayoutIdLst>
  <p:txStyles>
    <p:titleStyle>
      <a:lvl1pPr algn="ctr" defTabSz="91133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1736" indent="-341736" algn="l" defTabSz="91133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0441" indent="-284782" algn="l" defTabSz="91133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126" indent="-227844" algn="l" defTabSz="9113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4814" indent="-227844" algn="l" defTabSz="91133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0485" indent="-227844" algn="l" defTabSz="91133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6188" indent="-227844" algn="l" defTabSz="9113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1787" indent="-227844" algn="l" defTabSz="9113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7467" indent="-227844" algn="l" defTabSz="9113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3131" indent="-227844" algn="l" defTabSz="9113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33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5627" algn="l" defTabSz="91133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11330" algn="l" defTabSz="91133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6990" algn="l" defTabSz="91133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22657" algn="l" defTabSz="91133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78268" algn="l" defTabSz="91133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33979" algn="l" defTabSz="91133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189639" algn="l" defTabSz="91133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45314" algn="l" defTabSz="91133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745" y="274639"/>
            <a:ext cx="10969943" cy="1143000"/>
          </a:xfrm>
          <a:prstGeom prst="rect">
            <a:avLst/>
          </a:prstGeom>
        </p:spPr>
        <p:txBody>
          <a:bodyPr vert="horz" lIns="130233" tIns="65117" rIns="130233" bIns="65117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45" y="1600206"/>
            <a:ext cx="10969943" cy="4525963"/>
          </a:xfrm>
          <a:prstGeom prst="rect">
            <a:avLst/>
          </a:prstGeom>
        </p:spPr>
        <p:txBody>
          <a:bodyPr vert="horz" lIns="130233" tIns="65117" rIns="130233" bIns="6511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960"/>
            <a:ext cx="2844059" cy="365125"/>
          </a:xfrm>
          <a:prstGeom prst="rect">
            <a:avLst/>
          </a:prstGeom>
        </p:spPr>
        <p:txBody>
          <a:bodyPr vert="horz" lIns="130233" tIns="65117" rIns="130233" bIns="65117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42289"/>
            <a:fld id="{74DED8F2-A75D-BB4F-BAC3-EA8A9DA190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42289"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819" y="6356960"/>
            <a:ext cx="3859795" cy="365125"/>
          </a:xfrm>
          <a:prstGeom prst="rect">
            <a:avLst/>
          </a:prstGeom>
        </p:spPr>
        <p:txBody>
          <a:bodyPr vert="horz" lIns="130233" tIns="65117" rIns="130233" bIns="65117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42289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630" y="6356960"/>
            <a:ext cx="2844059" cy="365125"/>
          </a:xfrm>
          <a:prstGeom prst="rect">
            <a:avLst/>
          </a:prstGeom>
        </p:spPr>
        <p:txBody>
          <a:bodyPr vert="horz" lIns="130233" tIns="65117" rIns="130233" bIns="65117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42289"/>
            <a:fld id="{3FD08D29-016E-5C48-8859-847E2ACEB9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42289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275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</p:sldLayoutIdLst>
  <p:txStyles>
    <p:titleStyle>
      <a:lvl1pPr algn="ctr" defTabSz="542289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730" indent="-406730" algn="l" defTabSz="542289" rtl="0" eaLnBrk="1" latinLnBrk="0" hangingPunct="1">
        <a:spcBef>
          <a:spcPct val="20000"/>
        </a:spcBef>
        <a:buFont typeface="Arial"/>
        <a:buChar char="•"/>
        <a:defRPr sz="3900" kern="1200">
          <a:solidFill>
            <a:schemeClr val="tx1"/>
          </a:solidFill>
          <a:latin typeface="+mn-lt"/>
          <a:ea typeface="+mn-ea"/>
          <a:cs typeface="+mn-cs"/>
        </a:defRPr>
      </a:lvl1pPr>
      <a:lvl2pPr marL="881278" indent="-338941" algn="l" defTabSz="542289" rtl="0" eaLnBrk="1" latinLnBrk="0" hangingPunct="1">
        <a:spcBef>
          <a:spcPct val="20000"/>
        </a:spcBef>
        <a:buFont typeface="Arial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55768" indent="-271095" algn="l" defTabSz="542289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97970" indent="-271095" algn="l" defTabSz="542289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0302" indent="-271095" algn="l" defTabSz="542289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2631" indent="-271095" algn="l" defTabSz="5422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24852" indent="-271095" algn="l" defTabSz="5422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67175" indent="-271095" algn="l" defTabSz="5422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09493" indent="-271095" algn="l" defTabSz="5422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228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2289" algn="l" defTabSz="54228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4577" algn="l" defTabSz="54228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26866" algn="l" defTabSz="54228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69156" algn="l" defTabSz="54228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11447" algn="l" defTabSz="54228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53730" algn="l" defTabSz="54228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96022" algn="l" defTabSz="54228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38321" algn="l" defTabSz="54228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778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97" y="6432017"/>
            <a:ext cx="2837596" cy="250287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0" y="0"/>
            <a:ext cx="12185778" cy="685800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48" tIns="45575" rIns="91148" bIns="45575" rtlCol="0" anchor="ctr"/>
          <a:lstStyle/>
          <a:p>
            <a:pPr algn="ctr" defTabSz="911626"/>
            <a:endParaRPr lang="en-US" sz="19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413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</p:sldLayoutIdLst>
  <p:txStyles>
    <p:titleStyle>
      <a:lvl1pPr algn="l" defTabSz="91162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919" indent="-227919" algn="l" defTabSz="911626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3755" indent="-227919" algn="l" defTabSz="9116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498" indent="-227919" algn="l" defTabSz="9116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5334" indent="-227919" algn="l" defTabSz="9116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1148" indent="-227919" algn="l" defTabSz="9116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7004" indent="-227919" algn="l" defTabSz="9116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2752" indent="-227919" algn="l" defTabSz="9116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18586" indent="-227919" algn="l" defTabSz="9116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4391" indent="-227919" algn="l" defTabSz="9116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6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5766" algn="l" defTabSz="9116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1626" algn="l" defTabSz="9116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435" algn="l" defTabSz="9116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253" algn="l" defTabSz="9116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010" algn="l" defTabSz="9116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4871" algn="l" defTabSz="9116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0670" algn="l" defTabSz="9116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6502" algn="l" defTabSz="9116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778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97" y="6432017"/>
            <a:ext cx="2837596" cy="250287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0" y="0"/>
            <a:ext cx="12185778" cy="685800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48" tIns="45575" rIns="91148" bIns="45575" rtlCol="0" anchor="ctr"/>
          <a:lstStyle/>
          <a:p>
            <a:pPr algn="ctr" defTabSz="455766"/>
            <a:endParaRPr lang="en-US" sz="19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900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2" r:id="rId1"/>
    <p:sldLayoutId id="2147484033" r:id="rId2"/>
    <p:sldLayoutId id="2147484034" r:id="rId3"/>
    <p:sldLayoutId id="2147484035" r:id="rId4"/>
    <p:sldLayoutId id="2147484036" r:id="rId5"/>
    <p:sldLayoutId id="2147484037" r:id="rId6"/>
    <p:sldLayoutId id="2147484038" r:id="rId7"/>
    <p:sldLayoutId id="2147484039" r:id="rId8"/>
    <p:sldLayoutId id="2147484040" r:id="rId9"/>
    <p:sldLayoutId id="2147484041" r:id="rId10"/>
    <p:sldLayoutId id="2147484042" r:id="rId11"/>
  </p:sldLayoutIdLst>
  <p:txStyles>
    <p:titleStyle>
      <a:lvl1pPr algn="l" defTabSz="91162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919" indent="-227919" algn="l" defTabSz="911626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3755" indent="-227919" algn="l" defTabSz="9116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498" indent="-227919" algn="l" defTabSz="9116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5334" indent="-227919" algn="l" defTabSz="9116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1148" indent="-227919" algn="l" defTabSz="9116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7004" indent="-227919" algn="l" defTabSz="9116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2752" indent="-227919" algn="l" defTabSz="9116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18586" indent="-227919" algn="l" defTabSz="9116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4391" indent="-227919" algn="l" defTabSz="9116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6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5766" algn="l" defTabSz="9116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1626" algn="l" defTabSz="9116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435" algn="l" defTabSz="9116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253" algn="l" defTabSz="9116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010" algn="l" defTabSz="9116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4871" algn="l" defTabSz="9116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0670" algn="l" defTabSz="9116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6502" algn="l" defTabSz="9116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9"/>
            <a:ext cx="10512862" cy="1325563"/>
          </a:xfrm>
          <a:prstGeom prst="rect">
            <a:avLst/>
          </a:prstGeom>
        </p:spPr>
        <p:txBody>
          <a:bodyPr vert="horz" lIns="90544" tIns="45573" rIns="90544" bIns="45573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9"/>
          </a:xfrm>
          <a:prstGeom prst="rect">
            <a:avLst/>
          </a:prstGeom>
        </p:spPr>
        <p:txBody>
          <a:bodyPr vert="horz" lIns="90544" tIns="45573" rIns="90544" bIns="45573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944"/>
            <a:ext cx="2742486" cy="365125"/>
          </a:xfrm>
          <a:prstGeom prst="rect">
            <a:avLst/>
          </a:prstGeom>
        </p:spPr>
        <p:txBody>
          <a:bodyPr vert="horz" lIns="90544" tIns="45573" rIns="90544" bIns="45573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Century Gothic Regular" charset="0"/>
              </a:defRPr>
            </a:lvl1pPr>
          </a:lstStyle>
          <a:p>
            <a:pPr defTabSz="904794"/>
            <a:fld id="{FCC14175-75E9-48DD-8F63-99EF7498E6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4794"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944"/>
            <a:ext cx="4113728" cy="365125"/>
          </a:xfrm>
          <a:prstGeom prst="rect">
            <a:avLst/>
          </a:prstGeom>
        </p:spPr>
        <p:txBody>
          <a:bodyPr vert="horz" lIns="90544" tIns="45573" rIns="90544" bIns="45573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Century Gothic Regular" charset="0"/>
              </a:defRPr>
            </a:lvl1pPr>
          </a:lstStyle>
          <a:p>
            <a:pPr defTabSz="904794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944"/>
            <a:ext cx="2742486" cy="365125"/>
          </a:xfrm>
          <a:prstGeom prst="rect">
            <a:avLst/>
          </a:prstGeom>
        </p:spPr>
        <p:txBody>
          <a:bodyPr vert="horz" lIns="90544" tIns="45573" rIns="90544" bIns="45573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Century Gothic Regular" charset="0"/>
              </a:defRPr>
            </a:lvl1pPr>
          </a:lstStyle>
          <a:p>
            <a:pPr defTabSz="904794"/>
            <a:fld id="{6C2E7A15-8FB6-4E6C-9D84-E1419F0A1A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4794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384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04794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Century Gothic Regular" charset="0"/>
          <a:ea typeface="+mj-ea"/>
          <a:cs typeface="+mj-cs"/>
        </a:defRPr>
      </a:lvl1pPr>
    </p:titleStyle>
    <p:bodyStyle>
      <a:lvl1pPr marL="226307" indent="-226307" algn="l" defTabSz="90479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Century Gothic Regular" charset="0"/>
          <a:ea typeface="+mn-ea"/>
          <a:cs typeface="+mn-cs"/>
        </a:defRPr>
      </a:lvl1pPr>
      <a:lvl2pPr marL="678921" indent="-226307" algn="l" defTabSz="9047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Century Gothic Regular" charset="0"/>
          <a:ea typeface="+mn-ea"/>
          <a:cs typeface="+mn-cs"/>
        </a:defRPr>
      </a:lvl2pPr>
      <a:lvl3pPr marL="1131043" indent="-226307" algn="l" defTabSz="9047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Century Gothic Regular" charset="0"/>
          <a:ea typeface="+mn-ea"/>
          <a:cs typeface="+mn-cs"/>
        </a:defRPr>
      </a:lvl3pPr>
      <a:lvl4pPr marL="1583302" indent="-226307" algn="l" defTabSz="9047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b="0" i="0" kern="1200">
          <a:solidFill>
            <a:schemeClr val="tx1"/>
          </a:solidFill>
          <a:latin typeface="Century Gothic Regular" charset="0"/>
          <a:ea typeface="+mn-ea"/>
          <a:cs typeface="+mn-cs"/>
        </a:defRPr>
      </a:lvl4pPr>
      <a:lvl5pPr marL="2035640" indent="-226307" algn="l" defTabSz="9047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b="0" i="0" kern="1200">
          <a:solidFill>
            <a:schemeClr val="tx1"/>
          </a:solidFill>
          <a:latin typeface="Century Gothic Regular" charset="0"/>
          <a:ea typeface="+mn-ea"/>
          <a:cs typeface="+mn-cs"/>
        </a:defRPr>
      </a:lvl5pPr>
      <a:lvl6pPr marL="2488131" indent="-226307" algn="l" defTabSz="9047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40529" indent="-226307" algn="l" defTabSz="9047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92941" indent="-226307" algn="l" defTabSz="9047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5520" indent="-226307" algn="l" defTabSz="9047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479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2206" algn="l" defTabSz="90479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04794" algn="l" defTabSz="90479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57240" algn="l" defTabSz="90479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09563" algn="l" defTabSz="90479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62185" algn="l" defTabSz="90479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14392" algn="l" defTabSz="90479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66607" algn="l" defTabSz="90479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19001" algn="l" defTabSz="90479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4"/>
            <a:ext cx="1218577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816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defTabSz="91135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849" indent="-227849" algn="l" defTabSz="911352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3547" indent="-227849" algn="l" defTabSz="911352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155" indent="-227849" algn="l" defTabSz="911352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4854" indent="-227849" algn="l" defTabSz="911352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50534" indent="-227849" algn="l" defTabSz="911352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06248" indent="-227849" algn="l" defTabSz="911352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61860" indent="-227849" algn="l" defTabSz="911352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17555" indent="-227849" algn="l" defTabSz="911352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73230" indent="-227849" algn="l" defTabSz="911352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3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5639" algn="l" defTabSz="9113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11352" algn="l" defTabSz="9113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026" algn="l" defTabSz="9113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22704" algn="l" defTabSz="9113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78331" algn="l" defTabSz="9113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34049" algn="l" defTabSz="9113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189719" algn="l" defTabSz="9113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45406" algn="l" defTabSz="9113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6_Kevin_1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913" y="0"/>
            <a:ext cx="12343645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26212" y="274639"/>
            <a:ext cx="8423298" cy="1143000"/>
          </a:xfrm>
          <a:prstGeom prst="rect">
            <a:avLst/>
          </a:prstGeom>
        </p:spPr>
        <p:txBody>
          <a:bodyPr vert="horz" lIns="91148" tIns="45575" rIns="91148" bIns="45575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26506" y="1600203"/>
            <a:ext cx="8423299" cy="5015876"/>
          </a:xfrm>
          <a:prstGeom prst="rect">
            <a:avLst/>
          </a:prstGeom>
        </p:spPr>
        <p:txBody>
          <a:bodyPr vert="horz" lIns="91148" tIns="45575" rIns="91148" bIns="45575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49652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ctr" defTabSz="607599" rtl="0" eaLnBrk="1" latinLnBrk="0" hangingPunct="1">
        <a:spcBef>
          <a:spcPct val="0"/>
        </a:spcBef>
        <a:buNone/>
        <a:defRPr sz="43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03847" indent="-303847" algn="l" defTabSz="607599" rtl="0" eaLnBrk="1" latinLnBrk="0" hangingPunct="1">
        <a:spcBef>
          <a:spcPct val="20000"/>
        </a:spcBef>
        <a:buFont typeface="Arial"/>
        <a:buChar char="•"/>
        <a:defRPr sz="3500" kern="1200">
          <a:solidFill>
            <a:srgbClr val="FFFFFF"/>
          </a:solidFill>
          <a:latin typeface="+mn-lt"/>
          <a:ea typeface="+mn-ea"/>
          <a:cs typeface="+mn-cs"/>
        </a:defRPr>
      </a:lvl1pPr>
      <a:lvl2pPr marL="987335" indent="-379738" algn="l" defTabSz="607599" rtl="0" eaLnBrk="1" latinLnBrk="0" hangingPunct="1">
        <a:spcBef>
          <a:spcPct val="20000"/>
        </a:spcBef>
        <a:buFont typeface="Arial"/>
        <a:buChar char="–"/>
        <a:defRPr sz="3200" kern="1200">
          <a:solidFill>
            <a:srgbClr val="FFFFFF"/>
          </a:solidFill>
          <a:latin typeface="+mn-lt"/>
          <a:ea typeface="+mn-ea"/>
          <a:cs typeface="+mn-cs"/>
        </a:defRPr>
      </a:lvl2pPr>
      <a:lvl3pPr marL="1822796" indent="-607599" algn="l" defTabSz="607599" rtl="0" eaLnBrk="1" latinLnBrk="0" hangingPunct="1">
        <a:spcBef>
          <a:spcPct val="20000"/>
        </a:spcBef>
        <a:buFont typeface="+mj-lt"/>
        <a:buAutoNum type="arabicPeriod"/>
        <a:defRPr sz="2900" kern="1200">
          <a:solidFill>
            <a:srgbClr val="FFFFFF"/>
          </a:solidFill>
          <a:latin typeface="+mn-lt"/>
          <a:ea typeface="+mn-ea"/>
          <a:cs typeface="+mn-cs"/>
        </a:defRPr>
      </a:lvl3pPr>
      <a:lvl4pPr marL="2430388" indent="-607599" algn="l" defTabSz="607599" rtl="0" eaLnBrk="1" latinLnBrk="0" hangingPunct="1">
        <a:spcBef>
          <a:spcPct val="20000"/>
        </a:spcBef>
        <a:buFont typeface="+mj-lt"/>
        <a:buAutoNum type="alphaLcParenR"/>
        <a:defRPr sz="2700" kern="1200">
          <a:solidFill>
            <a:srgbClr val="FFFFFF"/>
          </a:solidFill>
          <a:latin typeface="+mn-lt"/>
          <a:ea typeface="+mn-ea"/>
          <a:cs typeface="+mn-cs"/>
        </a:defRPr>
      </a:lvl4pPr>
      <a:lvl5pPr marL="2962008" indent="-531654" algn="l" defTabSz="607599" rtl="0" eaLnBrk="1" latinLnBrk="0" hangingPunct="1">
        <a:spcBef>
          <a:spcPct val="20000"/>
        </a:spcBef>
        <a:buFont typeface="+mj-lt"/>
        <a:buAutoNum type="romanUcPeriod"/>
        <a:defRPr sz="2400" kern="1200">
          <a:solidFill>
            <a:srgbClr val="FFFFFF"/>
          </a:solidFill>
          <a:latin typeface="+mn-lt"/>
          <a:ea typeface="+mn-ea"/>
          <a:cs typeface="+mn-cs"/>
        </a:defRPr>
      </a:lvl5pPr>
      <a:lvl6pPr marL="3341748" indent="-303847" algn="l" defTabSz="607599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49397" indent="-303847" algn="l" defTabSz="607599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56968" indent="-303847" algn="l" defTabSz="607599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64545" indent="-303847" algn="l" defTabSz="607599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759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7599" algn="l" defTabSz="60759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5197" algn="l" defTabSz="60759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2796" algn="l" defTabSz="60759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0388" algn="l" defTabSz="60759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37978" algn="l" defTabSz="60759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45586" algn="l" defTabSz="60759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53172" algn="l" defTabSz="60759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0753" algn="l" defTabSz="60759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9"/>
            <a:ext cx="10512862" cy="1325563"/>
          </a:xfrm>
          <a:prstGeom prst="rect">
            <a:avLst/>
          </a:prstGeom>
        </p:spPr>
        <p:txBody>
          <a:bodyPr vert="horz" lIns="91148" tIns="45575" rIns="91148" bIns="45575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9"/>
          </a:xfrm>
          <a:prstGeom prst="rect">
            <a:avLst/>
          </a:prstGeom>
        </p:spPr>
        <p:txBody>
          <a:bodyPr vert="horz" lIns="91148" tIns="45575" rIns="91148" bIns="4557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7296"/>
            <a:ext cx="2742486" cy="365125"/>
          </a:xfrm>
          <a:prstGeom prst="rect">
            <a:avLst/>
          </a:prstGeom>
        </p:spPr>
        <p:txBody>
          <a:bodyPr vert="horz" lIns="91148" tIns="45575" rIns="91148" bIns="4557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352"/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1352"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7296"/>
            <a:ext cx="4113728" cy="365125"/>
          </a:xfrm>
          <a:prstGeom prst="rect">
            <a:avLst/>
          </a:prstGeom>
        </p:spPr>
        <p:txBody>
          <a:bodyPr vert="horz" lIns="91148" tIns="45575" rIns="91148" bIns="4557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352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7296"/>
            <a:ext cx="2742486" cy="365125"/>
          </a:xfrm>
          <a:prstGeom prst="rect">
            <a:avLst/>
          </a:prstGeom>
        </p:spPr>
        <p:txBody>
          <a:bodyPr vert="horz" lIns="91148" tIns="45575" rIns="91148" bIns="4557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352"/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1352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565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135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849" indent="-227849" algn="l" defTabSz="91135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3547" indent="-227849" algn="l" defTabSz="9113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155" indent="-227849" algn="l" defTabSz="9113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4854" indent="-227849" algn="l" defTabSz="9113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50534" indent="-227849" algn="l" defTabSz="9113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06248" indent="-227849" algn="l" defTabSz="9113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61860" indent="-227849" algn="l" defTabSz="9113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17555" indent="-227849" algn="l" defTabSz="9113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73230" indent="-227849" algn="l" defTabSz="9113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3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5639" algn="l" defTabSz="9113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11352" algn="l" defTabSz="9113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026" algn="l" defTabSz="9113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22704" algn="l" defTabSz="9113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78331" algn="l" defTabSz="9113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34049" algn="l" defTabSz="9113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189719" algn="l" defTabSz="9113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45406" algn="l" defTabSz="9113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9"/>
            <a:ext cx="10512862" cy="1325563"/>
          </a:xfrm>
          <a:prstGeom prst="rect">
            <a:avLst/>
          </a:prstGeom>
        </p:spPr>
        <p:txBody>
          <a:bodyPr vert="horz" lIns="91123" tIns="45573" rIns="91123" bIns="45573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9"/>
          </a:xfrm>
          <a:prstGeom prst="rect">
            <a:avLst/>
          </a:prstGeom>
        </p:spPr>
        <p:txBody>
          <a:bodyPr vert="horz" lIns="91123" tIns="45573" rIns="91123" bIns="45573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7136"/>
            <a:ext cx="2742486" cy="365125"/>
          </a:xfrm>
          <a:prstGeom prst="rect">
            <a:avLst/>
          </a:prstGeom>
        </p:spPr>
        <p:txBody>
          <a:bodyPr vert="horz" lIns="91123" tIns="45573" rIns="91123" bIns="45573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Helvetica Regular" charset="0"/>
              </a:defRPr>
            </a:lvl1pPr>
          </a:lstStyle>
          <a:p>
            <a:pPr defTabSz="911059"/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1059"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7136"/>
            <a:ext cx="4113728" cy="365125"/>
          </a:xfrm>
          <a:prstGeom prst="rect">
            <a:avLst/>
          </a:prstGeom>
        </p:spPr>
        <p:txBody>
          <a:bodyPr vert="horz" lIns="91123" tIns="45573" rIns="91123" bIns="45573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Helvetica Regular" charset="0"/>
              </a:defRPr>
            </a:lvl1pPr>
          </a:lstStyle>
          <a:p>
            <a:pPr defTabSz="911059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7136"/>
            <a:ext cx="2742486" cy="365125"/>
          </a:xfrm>
          <a:prstGeom prst="rect">
            <a:avLst/>
          </a:prstGeom>
        </p:spPr>
        <p:txBody>
          <a:bodyPr vert="horz" lIns="91123" tIns="45573" rIns="91123" bIns="45573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Helvetica Regular" charset="0"/>
              </a:defRPr>
            </a:lvl1pPr>
          </a:lstStyle>
          <a:p>
            <a:pPr defTabSz="911059"/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1059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552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  <p:sldLayoutId id="2147483812" r:id="rId14"/>
  </p:sldLayoutIdLst>
  <p:txStyles>
    <p:titleStyle>
      <a:lvl1pPr algn="l" defTabSz="911059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Helvetica Regular" charset="0"/>
          <a:ea typeface="+mj-ea"/>
          <a:cs typeface="+mj-cs"/>
        </a:defRPr>
      </a:lvl1pPr>
    </p:titleStyle>
    <p:bodyStyle>
      <a:lvl1pPr marL="227780" indent="-227780" algn="l" defTabSz="91105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1pPr>
      <a:lvl2pPr marL="683339" indent="-227780" algn="l" defTabSz="91105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2pPr>
      <a:lvl3pPr marL="1138787" indent="-227780" algn="l" defTabSz="91105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3pPr>
      <a:lvl4pPr marL="1594334" indent="-227780" algn="l" defTabSz="91105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4pPr>
      <a:lvl5pPr marL="2049868" indent="-227780" algn="l" defTabSz="91105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5pPr>
      <a:lvl6pPr marL="2505436" indent="-227780" algn="l" defTabSz="91105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0899" indent="-227780" algn="l" defTabSz="91105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16449" indent="-227780" algn="l" defTabSz="91105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1986" indent="-227780" algn="l" defTabSz="91105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05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5496" algn="l" defTabSz="91105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1059" algn="l" defTabSz="91105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6585" algn="l" defTabSz="91105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2113" algn="l" defTabSz="91105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77601" algn="l" defTabSz="91105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3168" algn="l" defTabSz="91105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88681" algn="l" defTabSz="91105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4214" algn="l" defTabSz="91105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9"/>
            <a:ext cx="10512862" cy="1325563"/>
          </a:xfrm>
          <a:prstGeom prst="rect">
            <a:avLst/>
          </a:prstGeom>
        </p:spPr>
        <p:txBody>
          <a:bodyPr vert="horz" lIns="91123" tIns="45573" rIns="91123" bIns="45573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9"/>
          </a:xfrm>
          <a:prstGeom prst="rect">
            <a:avLst/>
          </a:prstGeom>
        </p:spPr>
        <p:txBody>
          <a:bodyPr vert="horz" lIns="91123" tIns="45573" rIns="91123" bIns="45573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7136"/>
            <a:ext cx="2742486" cy="365125"/>
          </a:xfrm>
          <a:prstGeom prst="rect">
            <a:avLst/>
          </a:prstGeom>
        </p:spPr>
        <p:txBody>
          <a:bodyPr vert="horz" lIns="91123" tIns="45573" rIns="91123" bIns="45573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Helvetica Regular" charset="0"/>
              </a:defRPr>
            </a:lvl1pPr>
          </a:lstStyle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7136"/>
            <a:ext cx="4113728" cy="365125"/>
          </a:xfrm>
          <a:prstGeom prst="rect">
            <a:avLst/>
          </a:prstGeom>
        </p:spPr>
        <p:txBody>
          <a:bodyPr vert="horz" lIns="91123" tIns="45573" rIns="91123" bIns="45573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Helvetica Regular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7136"/>
            <a:ext cx="2742486" cy="365125"/>
          </a:xfrm>
          <a:prstGeom prst="rect">
            <a:avLst/>
          </a:prstGeom>
        </p:spPr>
        <p:txBody>
          <a:bodyPr vert="horz" lIns="91123" tIns="45573" rIns="91123" bIns="45573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Helvetica Regular" charset="0"/>
              </a:defRPr>
            </a:lvl1pPr>
          </a:lstStyle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071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  <p:sldLayoutId id="2147483831" r:id="rId13"/>
    <p:sldLayoutId id="2147483832" r:id="rId14"/>
  </p:sldLayoutIdLst>
  <p:txStyles>
    <p:titleStyle>
      <a:lvl1pPr algn="l" defTabSz="911059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Helvetica Regular" charset="0"/>
          <a:ea typeface="+mj-ea"/>
          <a:cs typeface="+mj-cs"/>
        </a:defRPr>
      </a:lvl1pPr>
    </p:titleStyle>
    <p:bodyStyle>
      <a:lvl1pPr marL="227780" indent="-227780" algn="l" defTabSz="91105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1pPr>
      <a:lvl2pPr marL="683339" indent="-227780" algn="l" defTabSz="91105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2pPr>
      <a:lvl3pPr marL="1138787" indent="-227780" algn="l" defTabSz="91105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3pPr>
      <a:lvl4pPr marL="1594334" indent="-227780" algn="l" defTabSz="91105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4pPr>
      <a:lvl5pPr marL="2049868" indent="-227780" algn="l" defTabSz="91105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5pPr>
      <a:lvl6pPr marL="2505436" indent="-227780" algn="l" defTabSz="91105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0899" indent="-227780" algn="l" defTabSz="91105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16449" indent="-227780" algn="l" defTabSz="91105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1986" indent="-227780" algn="l" defTabSz="91105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05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5496" algn="l" defTabSz="91105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1059" algn="l" defTabSz="91105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6585" algn="l" defTabSz="91105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2113" algn="l" defTabSz="91105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77601" algn="l" defTabSz="91105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3168" algn="l" defTabSz="91105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88681" algn="l" defTabSz="91105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4214" algn="l" defTabSz="91105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778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97" y="6432017"/>
            <a:ext cx="2837596" cy="250287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0" y="0"/>
            <a:ext cx="12185778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48" tIns="45575" rIns="91148" bIns="45575" rtlCol="0" anchor="ctr"/>
          <a:lstStyle/>
          <a:p>
            <a:pPr algn="ctr" defTabSz="911626"/>
            <a:endParaRPr lang="en-US" sz="19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194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xStyles>
    <p:titleStyle>
      <a:lvl1pPr algn="l" defTabSz="91162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919" indent="-227919" algn="l" defTabSz="911626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3755" indent="-227919" algn="l" defTabSz="9116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498" indent="-227919" algn="l" defTabSz="9116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5334" indent="-227919" algn="l" defTabSz="9116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1148" indent="-227919" algn="l" defTabSz="9116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7004" indent="-227919" algn="l" defTabSz="9116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2752" indent="-227919" algn="l" defTabSz="9116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18586" indent="-227919" algn="l" defTabSz="9116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4391" indent="-227919" algn="l" defTabSz="9116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6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5766" algn="l" defTabSz="9116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1626" algn="l" defTabSz="9116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435" algn="l" defTabSz="9116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253" algn="l" defTabSz="9116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010" algn="l" defTabSz="9116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4871" algn="l" defTabSz="9116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0670" algn="l" defTabSz="9116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6502" algn="l" defTabSz="9116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6_Kevin_1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913" y="0"/>
            <a:ext cx="12343645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26212" y="274639"/>
            <a:ext cx="8423298" cy="1143000"/>
          </a:xfrm>
          <a:prstGeom prst="rect">
            <a:avLst/>
          </a:prstGeom>
        </p:spPr>
        <p:txBody>
          <a:bodyPr vert="horz" lIns="91148" tIns="45575" rIns="91148" bIns="45575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26514" y="1600203"/>
            <a:ext cx="8423299" cy="5015876"/>
          </a:xfrm>
          <a:prstGeom prst="rect">
            <a:avLst/>
          </a:prstGeom>
        </p:spPr>
        <p:txBody>
          <a:bodyPr vert="horz" lIns="91148" tIns="45575" rIns="91148" bIns="45575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649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</p:sldLayoutIdLst>
  <p:timing>
    <p:tnLst>
      <p:par>
        <p:cTn id="1" dur="indefinite" restart="never" nodeType="tmRoot"/>
      </p:par>
    </p:tnLst>
  </p:timing>
  <p:txStyles>
    <p:titleStyle>
      <a:lvl1pPr algn="ctr" defTabSz="607599" rtl="0" eaLnBrk="1" latinLnBrk="0" hangingPunct="1">
        <a:spcBef>
          <a:spcPct val="0"/>
        </a:spcBef>
        <a:buNone/>
        <a:defRPr sz="43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03847" indent="-303847" algn="l" defTabSz="607599" rtl="0" eaLnBrk="1" latinLnBrk="0" hangingPunct="1">
        <a:spcBef>
          <a:spcPct val="20000"/>
        </a:spcBef>
        <a:buFont typeface="Arial"/>
        <a:buChar char="•"/>
        <a:defRPr sz="3500" kern="1200">
          <a:solidFill>
            <a:srgbClr val="FFFFFF"/>
          </a:solidFill>
          <a:latin typeface="+mn-lt"/>
          <a:ea typeface="+mn-ea"/>
          <a:cs typeface="+mn-cs"/>
        </a:defRPr>
      </a:lvl1pPr>
      <a:lvl2pPr marL="987335" indent="-379738" algn="l" defTabSz="607599" rtl="0" eaLnBrk="1" latinLnBrk="0" hangingPunct="1">
        <a:spcBef>
          <a:spcPct val="20000"/>
        </a:spcBef>
        <a:buFont typeface="Arial"/>
        <a:buChar char="–"/>
        <a:defRPr sz="3200" kern="1200">
          <a:solidFill>
            <a:srgbClr val="FFFFFF"/>
          </a:solidFill>
          <a:latin typeface="+mn-lt"/>
          <a:ea typeface="+mn-ea"/>
          <a:cs typeface="+mn-cs"/>
        </a:defRPr>
      </a:lvl2pPr>
      <a:lvl3pPr marL="1822796" indent="-607599" algn="l" defTabSz="607599" rtl="0" eaLnBrk="1" latinLnBrk="0" hangingPunct="1">
        <a:spcBef>
          <a:spcPct val="20000"/>
        </a:spcBef>
        <a:buFont typeface="+mj-lt"/>
        <a:buAutoNum type="arabicPeriod"/>
        <a:defRPr sz="2900" kern="1200">
          <a:solidFill>
            <a:srgbClr val="FFFFFF"/>
          </a:solidFill>
          <a:latin typeface="+mn-lt"/>
          <a:ea typeface="+mn-ea"/>
          <a:cs typeface="+mn-cs"/>
        </a:defRPr>
      </a:lvl3pPr>
      <a:lvl4pPr marL="2430388" indent="-607599" algn="l" defTabSz="607599" rtl="0" eaLnBrk="1" latinLnBrk="0" hangingPunct="1">
        <a:spcBef>
          <a:spcPct val="20000"/>
        </a:spcBef>
        <a:buFont typeface="+mj-lt"/>
        <a:buAutoNum type="alphaLcParenR"/>
        <a:defRPr sz="2700" kern="1200">
          <a:solidFill>
            <a:srgbClr val="FFFFFF"/>
          </a:solidFill>
          <a:latin typeface="+mn-lt"/>
          <a:ea typeface="+mn-ea"/>
          <a:cs typeface="+mn-cs"/>
        </a:defRPr>
      </a:lvl4pPr>
      <a:lvl5pPr marL="2962008" indent="-531654" algn="l" defTabSz="607599" rtl="0" eaLnBrk="1" latinLnBrk="0" hangingPunct="1">
        <a:spcBef>
          <a:spcPct val="20000"/>
        </a:spcBef>
        <a:buFont typeface="+mj-lt"/>
        <a:buAutoNum type="romanUcPeriod"/>
        <a:defRPr sz="2400" kern="1200">
          <a:solidFill>
            <a:srgbClr val="FFFFFF"/>
          </a:solidFill>
          <a:latin typeface="+mn-lt"/>
          <a:ea typeface="+mn-ea"/>
          <a:cs typeface="+mn-cs"/>
        </a:defRPr>
      </a:lvl5pPr>
      <a:lvl6pPr marL="3341748" indent="-303847" algn="l" defTabSz="607599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49397" indent="-303847" algn="l" defTabSz="607599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56968" indent="-303847" algn="l" defTabSz="607599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64545" indent="-303847" algn="l" defTabSz="607599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759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7599" algn="l" defTabSz="60759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5197" algn="l" defTabSz="60759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2796" algn="l" defTabSz="60759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0388" algn="l" defTabSz="60759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37978" algn="l" defTabSz="60759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45586" algn="l" defTabSz="60759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53172" algn="l" defTabSz="60759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0753" algn="l" defTabSz="60759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0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openxmlformats.org/officeDocument/2006/relationships/image" Target="../media/image26.png"/><Relationship Id="rId21" Type="http://schemas.openxmlformats.org/officeDocument/2006/relationships/image" Target="../media/image44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image" Target="../media/image25.png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19" Type="http://schemas.openxmlformats.org/officeDocument/2006/relationships/image" Target="../media/image42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Relationship Id="rId22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59.emf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0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0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0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0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0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0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0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2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0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0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0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0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0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0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0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12.xml"/><Relationship Id="rId4" Type="http://schemas.openxmlformats.org/officeDocument/2006/relationships/image" Target="../media/image7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60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59.emf"/><Relationship Id="rId5" Type="http://schemas.openxmlformats.org/officeDocument/2006/relationships/image" Target="../media/image84.jpeg"/><Relationship Id="rId4" Type="http://schemas.openxmlformats.org/officeDocument/2006/relationships/image" Target="../media/image83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png"/><Relationship Id="rId18" Type="http://schemas.openxmlformats.org/officeDocument/2006/relationships/image" Target="../media/image100.png"/><Relationship Id="rId3" Type="http://schemas.openxmlformats.org/officeDocument/2006/relationships/image" Target="../media/image85.jpeg"/><Relationship Id="rId21" Type="http://schemas.openxmlformats.org/officeDocument/2006/relationships/image" Target="../media/image103.jpeg"/><Relationship Id="rId7" Type="http://schemas.openxmlformats.org/officeDocument/2006/relationships/image" Target="../media/image89.png"/><Relationship Id="rId12" Type="http://schemas.openxmlformats.org/officeDocument/2006/relationships/image" Target="../media/image94.jpeg"/><Relationship Id="rId17" Type="http://schemas.openxmlformats.org/officeDocument/2006/relationships/image" Target="../media/image99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98.jpeg"/><Relationship Id="rId20" Type="http://schemas.openxmlformats.org/officeDocument/2006/relationships/image" Target="../media/image102.jpe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88.jpeg"/><Relationship Id="rId11" Type="http://schemas.openxmlformats.org/officeDocument/2006/relationships/image" Target="../media/image93.png"/><Relationship Id="rId5" Type="http://schemas.openxmlformats.org/officeDocument/2006/relationships/image" Target="../media/image87.png"/><Relationship Id="rId15" Type="http://schemas.openxmlformats.org/officeDocument/2006/relationships/image" Target="../media/image97.png"/><Relationship Id="rId10" Type="http://schemas.openxmlformats.org/officeDocument/2006/relationships/image" Target="../media/image92.jpeg"/><Relationship Id="rId19" Type="http://schemas.openxmlformats.org/officeDocument/2006/relationships/image" Target="../media/image101.jpeg"/><Relationship Id="rId4" Type="http://schemas.openxmlformats.org/officeDocument/2006/relationships/image" Target="../media/image86.png"/><Relationship Id="rId9" Type="http://schemas.openxmlformats.org/officeDocument/2006/relationships/image" Target="../media/image91.png"/><Relationship Id="rId14" Type="http://schemas.openxmlformats.org/officeDocument/2006/relationships/image" Target="../media/image96.jpeg"/><Relationship Id="rId22" Type="http://schemas.openxmlformats.org/officeDocument/2006/relationships/image" Target="../media/image104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15.png"/><Relationship Id="rId18" Type="http://schemas.openxmlformats.org/officeDocument/2006/relationships/image" Target="../media/image120.png"/><Relationship Id="rId3" Type="http://schemas.openxmlformats.org/officeDocument/2006/relationships/image" Target="../media/image105.gif"/><Relationship Id="rId21" Type="http://schemas.openxmlformats.org/officeDocument/2006/relationships/image" Target="../media/image123.png"/><Relationship Id="rId7" Type="http://schemas.openxmlformats.org/officeDocument/2006/relationships/image" Target="../media/image109.png"/><Relationship Id="rId12" Type="http://schemas.openxmlformats.org/officeDocument/2006/relationships/image" Target="../media/image114.png"/><Relationship Id="rId17" Type="http://schemas.openxmlformats.org/officeDocument/2006/relationships/image" Target="../media/image119.jpe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18.png"/><Relationship Id="rId20" Type="http://schemas.openxmlformats.org/officeDocument/2006/relationships/image" Target="../media/image122.gif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108.png"/><Relationship Id="rId11" Type="http://schemas.openxmlformats.org/officeDocument/2006/relationships/image" Target="../media/image113.jpeg"/><Relationship Id="rId5" Type="http://schemas.openxmlformats.org/officeDocument/2006/relationships/image" Target="../media/image107.png"/><Relationship Id="rId15" Type="http://schemas.openxmlformats.org/officeDocument/2006/relationships/image" Target="../media/image117.png"/><Relationship Id="rId23" Type="http://schemas.openxmlformats.org/officeDocument/2006/relationships/image" Target="../media/image125.png"/><Relationship Id="rId10" Type="http://schemas.openxmlformats.org/officeDocument/2006/relationships/image" Target="../media/image112.jpeg"/><Relationship Id="rId19" Type="http://schemas.openxmlformats.org/officeDocument/2006/relationships/image" Target="../media/image121.jpeg"/><Relationship Id="rId4" Type="http://schemas.openxmlformats.org/officeDocument/2006/relationships/image" Target="../media/image106.png"/><Relationship Id="rId9" Type="http://schemas.openxmlformats.org/officeDocument/2006/relationships/image" Target="../media/image111.png"/><Relationship Id="rId14" Type="http://schemas.openxmlformats.org/officeDocument/2006/relationships/image" Target="../media/image116.png"/><Relationship Id="rId22" Type="http://schemas.openxmlformats.org/officeDocument/2006/relationships/image" Target="../media/image124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136.jpeg"/><Relationship Id="rId18" Type="http://schemas.openxmlformats.org/officeDocument/2006/relationships/image" Target="../media/image141.jpeg"/><Relationship Id="rId3" Type="http://schemas.openxmlformats.org/officeDocument/2006/relationships/image" Target="../media/image126.png"/><Relationship Id="rId21" Type="http://schemas.openxmlformats.org/officeDocument/2006/relationships/image" Target="../media/image144.png"/><Relationship Id="rId7" Type="http://schemas.openxmlformats.org/officeDocument/2006/relationships/image" Target="../media/image130.png"/><Relationship Id="rId12" Type="http://schemas.openxmlformats.org/officeDocument/2006/relationships/image" Target="../media/image135.png"/><Relationship Id="rId17" Type="http://schemas.openxmlformats.org/officeDocument/2006/relationships/image" Target="../media/image140.jpeg"/><Relationship Id="rId25" Type="http://schemas.openxmlformats.org/officeDocument/2006/relationships/image" Target="../media/image148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39.png"/><Relationship Id="rId20" Type="http://schemas.openxmlformats.org/officeDocument/2006/relationships/image" Target="../media/image143.gif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129.png"/><Relationship Id="rId11" Type="http://schemas.openxmlformats.org/officeDocument/2006/relationships/image" Target="../media/image134.jpeg"/><Relationship Id="rId24" Type="http://schemas.openxmlformats.org/officeDocument/2006/relationships/image" Target="../media/image147.jpeg"/><Relationship Id="rId5" Type="http://schemas.openxmlformats.org/officeDocument/2006/relationships/image" Target="../media/image128.png"/><Relationship Id="rId15" Type="http://schemas.openxmlformats.org/officeDocument/2006/relationships/image" Target="../media/image138.jpeg"/><Relationship Id="rId23" Type="http://schemas.openxmlformats.org/officeDocument/2006/relationships/image" Target="../media/image146.png"/><Relationship Id="rId10" Type="http://schemas.openxmlformats.org/officeDocument/2006/relationships/image" Target="../media/image133.jpeg"/><Relationship Id="rId19" Type="http://schemas.openxmlformats.org/officeDocument/2006/relationships/image" Target="../media/image142.jpeg"/><Relationship Id="rId4" Type="http://schemas.openxmlformats.org/officeDocument/2006/relationships/image" Target="../media/image127.png"/><Relationship Id="rId9" Type="http://schemas.openxmlformats.org/officeDocument/2006/relationships/image" Target="../media/image132.jpeg"/><Relationship Id="rId14" Type="http://schemas.openxmlformats.org/officeDocument/2006/relationships/image" Target="../media/image137.png"/><Relationship Id="rId22" Type="http://schemas.openxmlformats.org/officeDocument/2006/relationships/image" Target="../media/image145.gif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13" Type="http://schemas.openxmlformats.org/officeDocument/2006/relationships/image" Target="../media/image157.png"/><Relationship Id="rId18" Type="http://schemas.openxmlformats.org/officeDocument/2006/relationships/image" Target="../media/image162.jpeg"/><Relationship Id="rId3" Type="http://schemas.openxmlformats.org/officeDocument/2006/relationships/image" Target="../media/image149.png"/><Relationship Id="rId21" Type="http://schemas.openxmlformats.org/officeDocument/2006/relationships/image" Target="../media/image165.gif"/><Relationship Id="rId7" Type="http://schemas.openxmlformats.org/officeDocument/2006/relationships/image" Target="../media/image152.jpeg"/><Relationship Id="rId12" Type="http://schemas.openxmlformats.org/officeDocument/2006/relationships/image" Target="../media/image137.png"/><Relationship Id="rId17" Type="http://schemas.openxmlformats.org/officeDocument/2006/relationships/image" Target="../media/image161.gif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60.jpeg"/><Relationship Id="rId20" Type="http://schemas.openxmlformats.org/officeDocument/2006/relationships/image" Target="../media/image164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151.jpeg"/><Relationship Id="rId11" Type="http://schemas.openxmlformats.org/officeDocument/2006/relationships/image" Target="../media/image156.png"/><Relationship Id="rId24" Type="http://schemas.openxmlformats.org/officeDocument/2006/relationships/image" Target="../media/image168.gif"/><Relationship Id="rId5" Type="http://schemas.openxmlformats.org/officeDocument/2006/relationships/image" Target="../media/image150.png"/><Relationship Id="rId15" Type="http://schemas.openxmlformats.org/officeDocument/2006/relationships/image" Target="../media/image159.jpeg"/><Relationship Id="rId23" Type="http://schemas.openxmlformats.org/officeDocument/2006/relationships/image" Target="../media/image167.png"/><Relationship Id="rId10" Type="http://schemas.openxmlformats.org/officeDocument/2006/relationships/image" Target="../media/image155.jpeg"/><Relationship Id="rId19" Type="http://schemas.openxmlformats.org/officeDocument/2006/relationships/image" Target="../media/image163.gif"/><Relationship Id="rId4" Type="http://schemas.openxmlformats.org/officeDocument/2006/relationships/image" Target="../media/image86.png"/><Relationship Id="rId9" Type="http://schemas.openxmlformats.org/officeDocument/2006/relationships/image" Target="../media/image154.jpeg"/><Relationship Id="rId14" Type="http://schemas.openxmlformats.org/officeDocument/2006/relationships/image" Target="../media/image158.jpeg"/><Relationship Id="rId22" Type="http://schemas.openxmlformats.org/officeDocument/2006/relationships/image" Target="../media/image166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13" Type="http://schemas.openxmlformats.org/officeDocument/2006/relationships/image" Target="../media/image176.jpeg"/><Relationship Id="rId18" Type="http://schemas.openxmlformats.org/officeDocument/2006/relationships/image" Target="../media/image180.jpeg"/><Relationship Id="rId3" Type="http://schemas.openxmlformats.org/officeDocument/2006/relationships/image" Target="../media/image149.png"/><Relationship Id="rId21" Type="http://schemas.openxmlformats.org/officeDocument/2006/relationships/image" Target="../media/image183.png"/><Relationship Id="rId7" Type="http://schemas.openxmlformats.org/officeDocument/2006/relationships/image" Target="../media/image170.png"/><Relationship Id="rId12" Type="http://schemas.openxmlformats.org/officeDocument/2006/relationships/image" Target="../media/image175.png"/><Relationship Id="rId17" Type="http://schemas.openxmlformats.org/officeDocument/2006/relationships/image" Target="../media/image179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78.jpeg"/><Relationship Id="rId20" Type="http://schemas.openxmlformats.org/officeDocument/2006/relationships/image" Target="../media/image182.jpe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169.png"/><Relationship Id="rId11" Type="http://schemas.openxmlformats.org/officeDocument/2006/relationships/image" Target="../media/image174.png"/><Relationship Id="rId5" Type="http://schemas.openxmlformats.org/officeDocument/2006/relationships/image" Target="../media/image152.jpeg"/><Relationship Id="rId15" Type="http://schemas.openxmlformats.org/officeDocument/2006/relationships/image" Target="../media/image177.png"/><Relationship Id="rId10" Type="http://schemas.openxmlformats.org/officeDocument/2006/relationships/image" Target="../media/image173.jpeg"/><Relationship Id="rId19" Type="http://schemas.openxmlformats.org/officeDocument/2006/relationships/image" Target="../media/image181.jpeg"/><Relationship Id="rId4" Type="http://schemas.openxmlformats.org/officeDocument/2006/relationships/image" Target="../media/image86.png"/><Relationship Id="rId9" Type="http://schemas.openxmlformats.org/officeDocument/2006/relationships/image" Target="../media/image172.png"/><Relationship Id="rId14" Type="http://schemas.openxmlformats.org/officeDocument/2006/relationships/image" Target="../media/image137.png"/><Relationship Id="rId22" Type="http://schemas.openxmlformats.org/officeDocument/2006/relationships/image" Target="../media/image18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5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3" Type="http://schemas.openxmlformats.org/officeDocument/2006/relationships/tags" Target="../tags/tag3.xml"/><Relationship Id="rId7" Type="http://schemas.openxmlformats.org/officeDocument/2006/relationships/image" Target="../media/image2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65.xml"/><Relationship Id="rId10" Type="http://schemas.openxmlformats.org/officeDocument/2006/relationships/image" Target="../media/image187.png"/><Relationship Id="rId4" Type="http://schemas.openxmlformats.org/officeDocument/2006/relationships/tags" Target="../tags/tag4.xml"/><Relationship Id="rId9" Type="http://schemas.openxmlformats.org/officeDocument/2006/relationships/image" Target="../media/image18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7" Type="http://schemas.openxmlformats.org/officeDocument/2006/relationships/image" Target="../media/image19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1.png"/><Relationship Id="rId5" Type="http://schemas.openxmlformats.org/officeDocument/2006/relationships/image" Target="../media/image190.png"/><Relationship Id="rId4" Type="http://schemas.openxmlformats.org/officeDocument/2006/relationships/image" Target="../media/image189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4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130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png"/><Relationship Id="rId13" Type="http://schemas.openxmlformats.org/officeDocument/2006/relationships/image" Target="../media/image206.png"/><Relationship Id="rId18" Type="http://schemas.openxmlformats.org/officeDocument/2006/relationships/image" Target="../media/image211.png"/><Relationship Id="rId3" Type="http://schemas.openxmlformats.org/officeDocument/2006/relationships/image" Target="../media/image196.png"/><Relationship Id="rId7" Type="http://schemas.openxmlformats.org/officeDocument/2006/relationships/image" Target="../media/image200.png"/><Relationship Id="rId12" Type="http://schemas.openxmlformats.org/officeDocument/2006/relationships/image" Target="../media/image205.png"/><Relationship Id="rId17" Type="http://schemas.openxmlformats.org/officeDocument/2006/relationships/image" Target="../media/image210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209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99.png"/><Relationship Id="rId11" Type="http://schemas.openxmlformats.org/officeDocument/2006/relationships/image" Target="../media/image204.png"/><Relationship Id="rId5" Type="http://schemas.openxmlformats.org/officeDocument/2006/relationships/image" Target="../media/image198.png"/><Relationship Id="rId15" Type="http://schemas.openxmlformats.org/officeDocument/2006/relationships/image" Target="../media/image208.png"/><Relationship Id="rId10" Type="http://schemas.openxmlformats.org/officeDocument/2006/relationships/image" Target="../media/image203.png"/><Relationship Id="rId19" Type="http://schemas.openxmlformats.org/officeDocument/2006/relationships/image" Target="../media/image212.png"/><Relationship Id="rId4" Type="http://schemas.openxmlformats.org/officeDocument/2006/relationships/image" Target="../media/image197.png"/><Relationship Id="rId9" Type="http://schemas.openxmlformats.org/officeDocument/2006/relationships/image" Target="../media/image202.png"/><Relationship Id="rId14" Type="http://schemas.openxmlformats.org/officeDocument/2006/relationships/image" Target="../media/image20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0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4223" y="156440"/>
            <a:ext cx="11775275" cy="646331"/>
          </a:xfrm>
          <a:prstGeom prst="rect">
            <a:avLst/>
          </a:prstGeom>
          <a:noFill/>
        </p:spPr>
        <p:txBody>
          <a:bodyPr wrap="square" lIns="91148" tIns="45575" rIns="91148" bIns="45575" rtlCol="0">
            <a:spAutoFit/>
          </a:bodyPr>
          <a:lstStyle/>
          <a:p>
            <a:pPr algn="ctr" defTabSz="911626"/>
            <a:r>
              <a:rPr lang="zh-TW" altLang="en-US" sz="3600" dirty="0">
                <a:solidFill>
                  <a:prstClr val="white"/>
                </a:solidFill>
                <a:ea typeface="微軟正黑體" panose="020B0604030504040204" pitchFamily="34" charset="-120"/>
              </a:rPr>
              <a:t>美安集團的起源、信念及蛻變</a:t>
            </a:r>
            <a:endParaRPr lang="en-US" sz="36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4389888" y="1705837"/>
            <a:ext cx="6373059" cy="1123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148" tIns="45575" rIns="91148" bIns="45575">
            <a:spAutoFit/>
          </a:bodyPr>
          <a:lstStyle/>
          <a:p>
            <a:pPr algn="ctr" defTabSz="911626">
              <a:spcBef>
                <a:spcPct val="50000"/>
              </a:spcBef>
              <a:defRPr/>
            </a:pPr>
            <a:r>
              <a:rPr lang="en-US" sz="6700" b="1" dirty="0">
                <a:solidFill>
                  <a:prstClr val="white"/>
                </a:solidFill>
                <a:ea typeface="華康儷中黑" panose="020B0509000000000000" pitchFamily="49" charset="-120"/>
                <a:cs typeface="Heiti TC Light"/>
              </a:rPr>
              <a:t> Kevin </a:t>
            </a:r>
            <a:r>
              <a:rPr lang="en-US" sz="6700" b="1" dirty="0" err="1">
                <a:solidFill>
                  <a:prstClr val="white"/>
                </a:solidFill>
                <a:ea typeface="華康儷中黑" panose="020B0509000000000000" pitchFamily="49" charset="-120"/>
                <a:cs typeface="Heiti TC Light"/>
              </a:rPr>
              <a:t>Buckman</a:t>
            </a:r>
            <a:endParaRPr lang="en-US" sz="6700" b="1" dirty="0">
              <a:solidFill>
                <a:prstClr val="white"/>
              </a:solidFill>
              <a:ea typeface="華康儷中黑" panose="020B0509000000000000" pitchFamily="49" charset="-120"/>
              <a:cs typeface="Heiti TC Ligh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4241" y="802766"/>
            <a:ext cx="11775275" cy="523220"/>
          </a:xfrm>
          <a:prstGeom prst="rect">
            <a:avLst/>
          </a:prstGeom>
        </p:spPr>
        <p:txBody>
          <a:bodyPr wrap="square" lIns="91148" tIns="45575" rIns="91148" bIns="45575">
            <a:spAutoFit/>
          </a:bodyPr>
          <a:lstStyle/>
          <a:p>
            <a:pPr algn="ctr" defTabSz="911626"/>
            <a:r>
              <a:rPr lang="en-US" sz="2800" dirty="0">
                <a:solidFill>
                  <a:prstClr val="white"/>
                </a:solidFill>
                <a:ea typeface="Apple LiGothic" pitchFamily="2" charset="-120"/>
              </a:rPr>
              <a:t>Genesis, Belief and Evolution of Market America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4290" y="5472125"/>
            <a:ext cx="9815812" cy="1107995"/>
          </a:xfrm>
          <a:prstGeom prst="rect">
            <a:avLst/>
          </a:prstGeom>
          <a:noFill/>
        </p:spPr>
        <p:txBody>
          <a:bodyPr wrap="square" lIns="91148" tIns="45575" rIns="91148" bIns="45575" rtlCol="0">
            <a:spAutoFit/>
          </a:bodyPr>
          <a:lstStyle/>
          <a:p>
            <a:pPr defTabSz="911626"/>
            <a:r>
              <a:rPr lang="zh-TW" altLang="en-US" sz="1100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本簡報中提到的收入等級純屬舉例說明，無意代表美安香港超連鎖™店主的一般收入，也無意表示任何超連鎖™店主皆可賺取同等收入。美安香港超連鎖™店主的成功與否，取決於其在發展事業時的努力、才能與投入程度。</a:t>
            </a:r>
            <a:endParaRPr lang="en-US" altLang="zh-TW" sz="1100" dirty="0">
              <a:solidFill>
                <a:prstClr val="white"/>
              </a:solidFill>
              <a:ea typeface="Apple LiGothic" pitchFamily="2" charset="-120"/>
              <a:cs typeface="Heiti TC Light"/>
            </a:endParaRPr>
          </a:p>
          <a:p>
            <a:pPr defTabSz="911626"/>
            <a:r>
              <a:rPr lang="en-US" sz="11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The income levels mentioned in the following presentation are for illustration purposes only. They are not intended to represent the income of a typical Market Hong Kong </a:t>
            </a:r>
            <a:r>
              <a:rPr lang="en-US" altLang="zh-TW" sz="11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11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™Owner</a:t>
            </a:r>
            <a:r>
              <a:rPr lang="en-US" sz="11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, nor are they intended to represent that any given Independent </a:t>
            </a:r>
            <a:r>
              <a:rPr lang="en-US" altLang="zh-TW" sz="11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11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 Owner</a:t>
            </a:r>
            <a:r>
              <a:rPr lang="en-US" sz="11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will earn income in that amount. The success of any Market Hong Kong Independent </a:t>
            </a:r>
            <a:r>
              <a:rPr lang="en-US" altLang="zh-TW" sz="11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11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 Owner</a:t>
            </a:r>
            <a:r>
              <a:rPr lang="en-US" sz="11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will depend upon the amount of hard work, talent, and dedication which he or she devotes to building his or her Market Hong Kong Business.</a:t>
            </a:r>
            <a:endParaRPr lang="en-US" sz="1100" dirty="0">
              <a:solidFill>
                <a:prstClr val="white"/>
              </a:solidFill>
              <a:ea typeface="Apple LiGothic" pitchFamily="2" charset="-120"/>
              <a:cs typeface="Heiti TC Light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" t="3537" r="3311" b="3829"/>
          <a:stretch/>
        </p:blipFill>
        <p:spPr bwMode="auto">
          <a:xfrm>
            <a:off x="10272045" y="5449491"/>
            <a:ext cx="981020" cy="9812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758398" y="2999072"/>
            <a:ext cx="7661547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148" tIns="45575" rIns="91148" bIns="45575">
            <a:spAutoFit/>
          </a:bodyPr>
          <a:lstStyle/>
          <a:p>
            <a:pPr algn="ctr" defTabSz="911626">
              <a:spcBef>
                <a:spcPts val="1200"/>
              </a:spcBef>
              <a:defRPr/>
            </a:pPr>
            <a:r>
              <a:rPr lang="zh-TW" altLang="en-US" sz="36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/>
              </a:rPr>
              <a:t>美安集團特別企劃顧問</a:t>
            </a:r>
            <a:endParaRPr lang="en-US" altLang="zh-TW" sz="36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iti TC Light"/>
            </a:endParaRPr>
          </a:p>
          <a:p>
            <a:pPr algn="ctr" defTabSz="911626">
              <a:spcBef>
                <a:spcPts val="1200"/>
              </a:spcBef>
              <a:defRPr/>
            </a:pPr>
            <a:r>
              <a:rPr lang="en-US" altLang="zh-TW" sz="3600" dirty="0">
                <a:solidFill>
                  <a:prstClr val="white"/>
                </a:solidFill>
                <a:ea typeface="華康儷中黑" panose="020B0509000000000000" pitchFamily="49" charset="-120"/>
                <a:cs typeface="Heiti TC Light"/>
              </a:rPr>
              <a:t>Market America worldwide </a:t>
            </a:r>
          </a:p>
          <a:p>
            <a:pPr algn="ctr" defTabSz="911626">
              <a:spcBef>
                <a:spcPts val="1200"/>
              </a:spcBef>
              <a:defRPr/>
            </a:pPr>
            <a:r>
              <a:rPr lang="en-US" altLang="zh-TW" sz="3600" dirty="0">
                <a:solidFill>
                  <a:prstClr val="white"/>
                </a:solidFill>
                <a:ea typeface="華康儷中黑" panose="020B0509000000000000" pitchFamily="49" charset="-120"/>
                <a:cs typeface="Heiti TC Light"/>
              </a:rPr>
              <a:t>Special Projects Consultant</a:t>
            </a:r>
            <a:endParaRPr lang="zh-TW" altLang="en-US" sz="3600" dirty="0">
              <a:solidFill>
                <a:prstClr val="white"/>
              </a:solidFill>
              <a:ea typeface="華康儷中黑" panose="020B0509000000000000" pitchFamily="49" charset="-120"/>
              <a:cs typeface="Heiti TC Light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128" y="1566863"/>
            <a:ext cx="3114229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009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550921" y="1600203"/>
            <a:ext cx="8637906" cy="5015876"/>
          </a:xfrm>
        </p:spPr>
        <p:txBody>
          <a:bodyPr>
            <a:normAutofit/>
          </a:bodyPr>
          <a:lstStyle/>
          <a:p>
            <a:pPr marL="0" indent="0" algn="ctr" defTabSz="1215197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4400" kern="0" dirty="0">
                <a:cs typeface="Calibri"/>
              </a:rPr>
              <a:t>Selling system rather than a buying system…Product Driven.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2" y="6425935"/>
            <a:ext cx="3378200" cy="2978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12" y="6106727"/>
            <a:ext cx="959535" cy="63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322" y="1345256"/>
            <a:ext cx="2429498" cy="4876839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  <a:scene3d>
            <a:camera prst="perspectiveRight"/>
            <a:lightRig rig="threePt" dir="t"/>
          </a:scene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309" y="1345256"/>
            <a:ext cx="2429498" cy="4876839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  <a:scene3d>
            <a:camera prst="perspectiveLeft"/>
            <a:lightRig rig="threePt" dir="t"/>
          </a:scene3d>
        </p:spPr>
      </p:pic>
      <p:sp>
        <p:nvSpPr>
          <p:cNvPr id="7" name="Rectangle 6"/>
          <p:cNvSpPr/>
          <p:nvPr/>
        </p:nvSpPr>
        <p:spPr>
          <a:xfrm>
            <a:off x="4118809" y="3442452"/>
            <a:ext cx="3952007" cy="830843"/>
          </a:xfrm>
          <a:prstGeom prst="rect">
            <a:avLst/>
          </a:prstGeom>
        </p:spPr>
        <p:txBody>
          <a:bodyPr wrap="square" lIns="90520" tIns="45561" rIns="90520" bIns="45561">
            <a:spAutoFit/>
          </a:bodyPr>
          <a:lstStyle/>
          <a:p>
            <a:pPr algn="ctr" defTabSz="904474">
              <a:defRPr/>
            </a:pPr>
            <a:r>
              <a:rPr lang="en-US" sz="4800" dirty="0" err="1">
                <a:ln>
                  <a:solidFill>
                    <a:srgbClr val="C20909"/>
                  </a:solidFill>
                </a:ln>
                <a:solidFill>
                  <a:prstClr val="white"/>
                </a:solidFill>
                <a:latin typeface="Century Gothic Regular" charset="0"/>
                <a:ea typeface="Century Gothic Regular" charset="0"/>
              </a:rPr>
              <a:t>LaCreme</a:t>
            </a:r>
            <a:r>
              <a:rPr lang="en-US" sz="4800" dirty="0">
                <a:ln>
                  <a:solidFill>
                    <a:srgbClr val="C20909"/>
                  </a:solidFill>
                </a:ln>
                <a:solidFill>
                  <a:prstClr val="white"/>
                </a:solidFill>
                <a:latin typeface="Century Gothic Regular" charset="0"/>
                <a:ea typeface="Century Gothic Regular" charset="0"/>
              </a:rPr>
              <a:t> Lite</a:t>
            </a:r>
          </a:p>
        </p:txBody>
      </p:sp>
      <p:sp>
        <p:nvSpPr>
          <p:cNvPr id="9" name="Rectangle 8"/>
          <p:cNvSpPr/>
          <p:nvPr/>
        </p:nvSpPr>
        <p:spPr>
          <a:xfrm>
            <a:off x="4728949" y="2734198"/>
            <a:ext cx="2954220" cy="461511"/>
          </a:xfrm>
          <a:prstGeom prst="rect">
            <a:avLst/>
          </a:prstGeom>
        </p:spPr>
        <p:txBody>
          <a:bodyPr wrap="none" lIns="90520" tIns="45561" rIns="90520" bIns="45561">
            <a:spAutoFit/>
          </a:bodyPr>
          <a:lstStyle/>
          <a:p>
            <a:pPr defTabSz="904474">
              <a:defRPr/>
            </a:pPr>
            <a:r>
              <a:rPr lang="en-US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Century Gothic Regular" charset="0"/>
                <a:ea typeface="Century Gothic Regular" charset="0"/>
                <a:cs typeface="Century Gothic Regular" charset="0"/>
              </a:rPr>
              <a:t>Products &amp; Services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4596158" y="3402112"/>
            <a:ext cx="2996618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822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632893" y="2606317"/>
            <a:ext cx="5584217" cy="1599787"/>
            <a:chOff x="5633870" y="2605932"/>
            <a:chExt cx="5585673" cy="1600202"/>
          </a:xfrm>
        </p:grpSpPr>
        <p:sp>
          <p:nvSpPr>
            <p:cNvPr id="8" name="Rectangle 7"/>
            <p:cNvSpPr/>
            <p:nvPr/>
          </p:nvSpPr>
          <p:spPr>
            <a:xfrm>
              <a:off x="5633870" y="2608725"/>
              <a:ext cx="1075765" cy="699247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4474">
                <a:defRPr/>
              </a:pPr>
              <a:endParaRPr lang="en-US" sz="1900" dirty="0">
                <a:solidFill>
                  <a:prstClr val="white"/>
                </a:solidFill>
                <a:latin typeface="Century Gothic Regular" charset="0"/>
              </a:endParaRPr>
            </a:p>
          </p:txBody>
        </p:sp>
        <p:sp>
          <p:nvSpPr>
            <p:cNvPr id="5" name="Freeform 4"/>
            <p:cNvSpPr/>
            <p:nvPr/>
          </p:nvSpPr>
          <p:spPr>
            <a:xfrm flipH="1">
              <a:off x="8658843" y="2605932"/>
              <a:ext cx="2560700" cy="1600202"/>
            </a:xfrm>
            <a:custGeom>
              <a:avLst/>
              <a:gdLst>
                <a:gd name="connsiteX0" fmla="*/ 753036 w 1680882"/>
                <a:gd name="connsiteY0" fmla="*/ 0 h 1600202"/>
                <a:gd name="connsiteX1" fmla="*/ 0 w 1680882"/>
                <a:gd name="connsiteY1" fmla="*/ 0 h 1600202"/>
                <a:gd name="connsiteX2" fmla="*/ 753035 w 1680882"/>
                <a:gd name="connsiteY2" fmla="*/ 800100 h 1600202"/>
                <a:gd name="connsiteX3" fmla="*/ 753035 w 1680882"/>
                <a:gd name="connsiteY3" fmla="*/ 800102 h 1600202"/>
                <a:gd name="connsiteX4" fmla="*/ 0 w 1680882"/>
                <a:gd name="connsiteY4" fmla="*/ 1600201 h 1600202"/>
                <a:gd name="connsiteX5" fmla="*/ 753035 w 1680882"/>
                <a:gd name="connsiteY5" fmla="*/ 1600201 h 1600202"/>
                <a:gd name="connsiteX6" fmla="*/ 753035 w 1680882"/>
                <a:gd name="connsiteY6" fmla="*/ 1600202 h 1600202"/>
                <a:gd name="connsiteX7" fmla="*/ 1680882 w 1680882"/>
                <a:gd name="connsiteY7" fmla="*/ 1600202 h 1600202"/>
                <a:gd name="connsiteX8" fmla="*/ 1680882 w 1680882"/>
                <a:gd name="connsiteY8" fmla="*/ 1 h 1600202"/>
                <a:gd name="connsiteX9" fmla="*/ 753037 w 1680882"/>
                <a:gd name="connsiteY9" fmla="*/ 1 h 1600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80882" h="1600202">
                  <a:moveTo>
                    <a:pt x="753036" y="0"/>
                  </a:moveTo>
                  <a:lnTo>
                    <a:pt x="0" y="0"/>
                  </a:lnTo>
                  <a:lnTo>
                    <a:pt x="753035" y="800100"/>
                  </a:lnTo>
                  <a:lnTo>
                    <a:pt x="753035" y="800102"/>
                  </a:lnTo>
                  <a:lnTo>
                    <a:pt x="0" y="1600201"/>
                  </a:lnTo>
                  <a:lnTo>
                    <a:pt x="753035" y="1600201"/>
                  </a:lnTo>
                  <a:lnTo>
                    <a:pt x="753035" y="1600202"/>
                  </a:lnTo>
                  <a:lnTo>
                    <a:pt x="1680882" y="1600202"/>
                  </a:lnTo>
                  <a:lnTo>
                    <a:pt x="1680882" y="1"/>
                  </a:lnTo>
                  <a:lnTo>
                    <a:pt x="753037" y="1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4474">
                <a:defRPr/>
              </a:pPr>
              <a:endParaRPr lang="en-US" sz="1900" dirty="0">
                <a:solidFill>
                  <a:prstClr val="black"/>
                </a:solidFill>
                <a:latin typeface="Century Gothic Regular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392" y="700004"/>
            <a:ext cx="2729500" cy="5572727"/>
          </a:xfrm>
          <a:prstGeom prst="rect">
            <a:avLst/>
          </a:prstGeom>
          <a:effectLst>
            <a:innerShdw blurRad="114300">
              <a:prstClr val="black"/>
            </a:innerShdw>
            <a:reflection blurRad="6350" stA="52000" endA="300" endPos="4000" dir="5400000" sy="-100000" algn="bl" rotWithShape="0"/>
          </a:effectLst>
        </p:spPr>
      </p:pic>
      <p:sp>
        <p:nvSpPr>
          <p:cNvPr id="7" name="Right Triangle 6"/>
          <p:cNvSpPr/>
          <p:nvPr/>
        </p:nvSpPr>
        <p:spPr>
          <a:xfrm>
            <a:off x="5618692" y="2610048"/>
            <a:ext cx="607121" cy="699065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520" tIns="45561" rIns="90520" bIns="45561" rtlCol="0" anchor="ctr"/>
          <a:lstStyle/>
          <a:p>
            <a:pPr algn="ctr" defTabSz="904474">
              <a:defRPr/>
            </a:pPr>
            <a:endParaRPr lang="en-US" sz="1900" dirty="0">
              <a:solidFill>
                <a:prstClr val="white"/>
              </a:solidFill>
              <a:latin typeface="Century Gothic Regular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75435" y="2676827"/>
            <a:ext cx="2954220" cy="461511"/>
          </a:xfrm>
          <a:prstGeom prst="rect">
            <a:avLst/>
          </a:prstGeom>
        </p:spPr>
        <p:txBody>
          <a:bodyPr wrap="none" lIns="90520" tIns="45561" rIns="90520" bIns="45561">
            <a:spAutoFit/>
          </a:bodyPr>
          <a:lstStyle/>
          <a:p>
            <a:pPr defTabSz="904474">
              <a:defRPr/>
            </a:pPr>
            <a:r>
              <a:rPr lang="en-US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Century Gothic Regular" charset="0"/>
                <a:ea typeface="Century Gothic Regular" charset="0"/>
                <a:cs typeface="Century Gothic Regular" charset="0"/>
              </a:rPr>
              <a:t>Products &amp; Services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" y="3308010"/>
            <a:ext cx="6225006" cy="1599787"/>
            <a:chOff x="1" y="3307974"/>
            <a:chExt cx="6226628" cy="1600202"/>
          </a:xfrm>
        </p:grpSpPr>
        <p:sp>
          <p:nvSpPr>
            <p:cNvPr id="6" name="Rectangle 5"/>
            <p:cNvSpPr/>
            <p:nvPr/>
          </p:nvSpPr>
          <p:spPr>
            <a:xfrm>
              <a:off x="1" y="3307974"/>
              <a:ext cx="6226628" cy="160020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4474">
                <a:defRPr/>
              </a:pPr>
              <a:endParaRPr lang="en-US" sz="1900" dirty="0">
                <a:solidFill>
                  <a:prstClr val="white"/>
                </a:solidFill>
                <a:latin typeface="Century Gothic Regular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57301" y="3554077"/>
              <a:ext cx="4437883" cy="1149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04474">
                <a:defRPr/>
              </a:pPr>
              <a:r>
                <a:rPr lang="en-US" sz="6700" dirty="0">
                  <a:ln w="3175">
                    <a:solidFill>
                      <a:prstClr val="white"/>
                    </a:solidFill>
                  </a:ln>
                  <a:solidFill>
                    <a:srgbClr val="FFFFFF"/>
                  </a:solidFill>
                  <a:latin typeface="Century Gothic Regular" charset="0"/>
                  <a:ea typeface="Century Gothic Regular" charset="0"/>
                </a:rPr>
                <a:t>Trim Drops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3" t="79319" r="10140" b="5100"/>
          <a:stretch/>
        </p:blipFill>
        <p:spPr>
          <a:xfrm>
            <a:off x="1575107" y="4730090"/>
            <a:ext cx="4205145" cy="1713207"/>
          </a:xfrm>
          <a:prstGeom prst="rect">
            <a:avLst/>
          </a:prstGeom>
          <a:ln w="57150"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12"/>
          <p:cNvSpPr/>
          <p:nvPr/>
        </p:nvSpPr>
        <p:spPr>
          <a:xfrm>
            <a:off x="6225312" y="5216987"/>
            <a:ext cx="2185280" cy="871604"/>
          </a:xfrm>
          <a:prstGeom prst="rect">
            <a:avLst/>
          </a:prstGeom>
          <a:noFill/>
          <a:ln w="508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124" tIns="45563" rIns="91124" bIns="4556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1330">
              <a:defRPr/>
            </a:pPr>
            <a:endParaRPr lang="en-US">
              <a:solidFill>
                <a:srgbClr val="F2F2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08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317747" y="2382187"/>
            <a:ext cx="7276422" cy="2190092"/>
            <a:chOff x="2456843" y="1873133"/>
            <a:chExt cx="7278313" cy="2190663"/>
          </a:xfrm>
        </p:grpSpPr>
        <p:sp>
          <p:nvSpPr>
            <p:cNvPr id="2" name="Rectangle 1"/>
            <p:cNvSpPr/>
            <p:nvPr/>
          </p:nvSpPr>
          <p:spPr>
            <a:xfrm>
              <a:off x="2456843" y="2709226"/>
              <a:ext cx="7278313" cy="135457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04474">
                <a:defRPr/>
              </a:pPr>
              <a:r>
                <a:rPr lang="en-US" sz="8000" dirty="0">
                  <a:ln w="3175">
                    <a:solidFill>
                      <a:srgbClr val="73166F"/>
                    </a:solidFill>
                  </a:ln>
                  <a:solidFill>
                    <a:prstClr val="white"/>
                  </a:solidFill>
                  <a:latin typeface="Century Gothic Regular" charset="0"/>
                </a:rPr>
                <a:t>Quitter’</a:t>
              </a:r>
              <a:r>
                <a:rPr lang="en-US" altLang="ja-JP" sz="8000" dirty="0">
                  <a:ln w="3175">
                    <a:solidFill>
                      <a:srgbClr val="73166F"/>
                    </a:solidFill>
                  </a:ln>
                  <a:solidFill>
                    <a:prstClr val="white"/>
                  </a:solidFill>
                  <a:latin typeface="Century Gothic Regular" charset="0"/>
                  <a:ea typeface="Century Gothic Regular" charset="0"/>
                </a:rPr>
                <a:t>s Friend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4617390" y="1873133"/>
              <a:ext cx="2957025" cy="461785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 defTabSz="904474">
                <a:defRPr/>
              </a:pPr>
              <a:r>
                <a:rPr lang="en-US" dirty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Century Gothic Regular" charset="0"/>
                  <a:ea typeface="Century Gothic Regular" charset="0"/>
                  <a:cs typeface="Century Gothic Regular" charset="0"/>
                </a:rPr>
                <a:t>Products &amp; Services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3535680" y="2574791"/>
              <a:ext cx="5120640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0" y="6378961"/>
            <a:ext cx="3303729" cy="36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73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208" y="2025901"/>
            <a:ext cx="9060958" cy="483191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70526" y="1323952"/>
            <a:ext cx="10289844" cy="584621"/>
          </a:xfrm>
          <a:prstGeom prst="rect">
            <a:avLst/>
          </a:prstGeom>
        </p:spPr>
        <p:txBody>
          <a:bodyPr wrap="square" lIns="90520" tIns="45561" rIns="90520" bIns="45561">
            <a:spAutoFit/>
          </a:bodyPr>
          <a:lstStyle/>
          <a:p>
            <a:pPr algn="ctr" defTabSz="904474">
              <a:defRPr/>
            </a:pPr>
            <a:r>
              <a:rPr lang="en-US" sz="3200" dirty="0">
                <a:solidFill>
                  <a:prstClr val="white"/>
                </a:solidFill>
                <a:latin typeface="Century Gothic Regular" charset="0"/>
              </a:rPr>
              <a:t>PRODUCTS AND SERVICES WERE VERY LIMITED!</a:t>
            </a:r>
            <a:endParaRPr lang="en-US" sz="1100" dirty="0">
              <a:solidFill>
                <a:prstClr val="white"/>
              </a:solidFill>
              <a:latin typeface="Century Gothic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52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3" name="Rectangle 3"/>
          <p:cNvSpPr>
            <a:spLocks noGrp="1" noChangeArrowheads="1"/>
          </p:cNvSpPr>
          <p:nvPr>
            <p:ph idx="1"/>
          </p:nvPr>
        </p:nvSpPr>
        <p:spPr>
          <a:xfrm>
            <a:off x="3636660" y="1295956"/>
            <a:ext cx="8552164" cy="4113728"/>
          </a:xfrm>
        </p:spPr>
        <p:txBody>
          <a:bodyPr/>
          <a:lstStyle/>
          <a:p>
            <a:pPr algn="ctr" eaLnBrk="1" hangingPunct="1">
              <a:buNone/>
              <a:defRPr/>
            </a:pPr>
            <a:r>
              <a:rPr lang="en-US" sz="8800" dirty="0">
                <a:cs typeface="Calibri"/>
              </a:rPr>
              <a:t>Our best product </a:t>
            </a:r>
          </a:p>
          <a:p>
            <a:pPr algn="ctr" eaLnBrk="1" hangingPunct="1">
              <a:buNone/>
              <a:defRPr/>
            </a:pPr>
            <a:r>
              <a:rPr lang="en-US" sz="8800" dirty="0">
                <a:cs typeface="Calibri"/>
              </a:rPr>
              <a:t>was and is </a:t>
            </a:r>
            <a:r>
              <a:rPr lang="en-US" sz="8800" b="1" i="1" dirty="0">
                <a:ln>
                  <a:solidFill>
                    <a:schemeClr val="tx1"/>
                  </a:solidFill>
                </a:ln>
                <a:cs typeface="Calibri"/>
              </a:rPr>
              <a:t>BELIEF</a:t>
            </a:r>
            <a:r>
              <a:rPr lang="en-US" sz="8800" dirty="0">
                <a:cs typeface="Calibri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0" y="6378961"/>
            <a:ext cx="3303729" cy="36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83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94860" y="458007"/>
            <a:ext cx="8593964" cy="6000361"/>
          </a:xfrm>
          <a:prstGeom prst="rect">
            <a:avLst/>
          </a:prstGeom>
          <a:noFill/>
        </p:spPr>
        <p:txBody>
          <a:bodyPr wrap="square" lIns="91148" tIns="45575" rIns="91148" bIns="45575" rtlCol="0">
            <a:spAutoFit/>
          </a:bodyPr>
          <a:lstStyle/>
          <a:p>
            <a:pPr marL="455662" indent="-455662">
              <a:spcAft>
                <a:spcPts val="2398"/>
              </a:spcAft>
              <a:tabLst>
                <a:tab pos="607599" algn="l"/>
              </a:tabLst>
            </a:pPr>
            <a:r>
              <a:rPr lang="en-US" sz="4800" b="1" dirty="0">
                <a:solidFill>
                  <a:srgbClr val="FFFFFF"/>
                </a:solidFill>
                <a:ea typeface="Calibri"/>
                <a:cs typeface="Calibri"/>
              </a:rPr>
              <a:t>BELIEF...  </a:t>
            </a:r>
            <a:endParaRPr lang="en-US" sz="4300" b="1" dirty="0">
              <a:solidFill>
                <a:srgbClr val="FFFFFF"/>
              </a:solidFill>
              <a:ea typeface="Calibri"/>
              <a:cs typeface="Calibri"/>
            </a:endParaRPr>
          </a:p>
          <a:p>
            <a:pPr marL="685700" lvl="1" indent="-383969">
              <a:lnSpc>
                <a:spcPct val="90000"/>
              </a:lnSpc>
              <a:spcAft>
                <a:spcPts val="2398"/>
              </a:spcAft>
              <a:buFont typeface="Arial"/>
              <a:buChar char="•"/>
              <a:tabLst>
                <a:tab pos="1215197" algn="l"/>
              </a:tabLst>
            </a:pPr>
            <a:r>
              <a:rPr lang="en-US" sz="2700" dirty="0">
                <a:solidFill>
                  <a:srgbClr val="FFFFFF"/>
                </a:solidFill>
                <a:ea typeface="Calibri"/>
                <a:cs typeface="Calibri"/>
              </a:rPr>
              <a:t>Belief that Market America and Market Hong Kong are creating the economy of the future</a:t>
            </a:r>
          </a:p>
          <a:p>
            <a:pPr marL="685700" lvl="1" indent="-383969">
              <a:lnSpc>
                <a:spcPct val="90000"/>
              </a:lnSpc>
              <a:spcAft>
                <a:spcPts val="2398"/>
              </a:spcAft>
              <a:buFont typeface="Arial"/>
              <a:buChar char="•"/>
              <a:tabLst>
                <a:tab pos="1215197" algn="l"/>
              </a:tabLst>
            </a:pPr>
            <a:r>
              <a:rPr lang="en-US" sz="2700" dirty="0">
                <a:solidFill>
                  <a:srgbClr val="FFFFFF"/>
                </a:solidFill>
                <a:ea typeface="Calibri"/>
                <a:cs typeface="Calibri"/>
              </a:rPr>
              <a:t>Belief that with Market America and Market Hong Kong you can create your own paradise</a:t>
            </a:r>
          </a:p>
          <a:p>
            <a:pPr marL="685700" lvl="1" indent="-383969">
              <a:lnSpc>
                <a:spcPct val="90000"/>
              </a:lnSpc>
              <a:spcAft>
                <a:spcPts val="2398"/>
              </a:spcAft>
              <a:buFont typeface="Arial"/>
              <a:buChar char="•"/>
              <a:tabLst>
                <a:tab pos="1215197" algn="l"/>
              </a:tabLst>
            </a:pPr>
            <a:r>
              <a:rPr lang="en-US" sz="2700" dirty="0">
                <a:solidFill>
                  <a:srgbClr val="FFFFFF"/>
                </a:solidFill>
                <a:ea typeface="Calibri"/>
                <a:cs typeface="Calibri"/>
              </a:rPr>
              <a:t>Belief that you are in the right place at the right time</a:t>
            </a:r>
          </a:p>
          <a:p>
            <a:pPr marL="685700" lvl="1" indent="-383969">
              <a:lnSpc>
                <a:spcPct val="90000"/>
              </a:lnSpc>
              <a:spcAft>
                <a:spcPts val="2398"/>
              </a:spcAft>
              <a:buFont typeface="Arial"/>
              <a:buChar char="•"/>
              <a:tabLst>
                <a:tab pos="1215197" algn="l"/>
              </a:tabLst>
            </a:pPr>
            <a:r>
              <a:rPr lang="en-US" sz="2700" dirty="0">
                <a:solidFill>
                  <a:srgbClr val="FFFFFF"/>
                </a:solidFill>
                <a:ea typeface="Calibri"/>
                <a:cs typeface="Calibri"/>
              </a:rPr>
              <a:t>Belief that Market America and Market Hong Kong are leading the parade</a:t>
            </a:r>
          </a:p>
          <a:p>
            <a:pPr marL="685700" lvl="1" indent="-383969">
              <a:lnSpc>
                <a:spcPct val="90000"/>
              </a:lnSpc>
              <a:spcAft>
                <a:spcPts val="2398"/>
              </a:spcAft>
              <a:buFont typeface="Arial"/>
              <a:buChar char="•"/>
              <a:tabLst>
                <a:tab pos="1215197" algn="l"/>
              </a:tabLst>
            </a:pPr>
            <a:r>
              <a:rPr lang="en-US" sz="2700" dirty="0">
                <a:solidFill>
                  <a:srgbClr val="FFFFFF"/>
                </a:solidFill>
                <a:ea typeface="Calibri"/>
                <a:cs typeface="Calibri"/>
              </a:rPr>
              <a:t>Belief in Residual Income &amp; the 2 to 3 yr Plan</a:t>
            </a:r>
          </a:p>
          <a:p>
            <a:pPr marL="685700" lvl="1" indent="-383969">
              <a:lnSpc>
                <a:spcPct val="90000"/>
              </a:lnSpc>
              <a:spcAft>
                <a:spcPts val="2398"/>
              </a:spcAft>
              <a:buFont typeface="Arial"/>
              <a:buChar char="•"/>
              <a:tabLst>
                <a:tab pos="1215197" algn="l"/>
              </a:tabLst>
            </a:pPr>
            <a:r>
              <a:rPr lang="en-US" sz="2700" dirty="0">
                <a:solidFill>
                  <a:srgbClr val="FFFFFF"/>
                </a:solidFill>
                <a:ea typeface="Calibri"/>
                <a:cs typeface="Calibri"/>
              </a:rPr>
              <a:t>Belief in the UnFranchise System &amp; MPCP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0" y="6378961"/>
            <a:ext cx="3303729" cy="36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86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7" r="25648"/>
          <a:stretch/>
        </p:blipFill>
        <p:spPr>
          <a:xfrm>
            <a:off x="604" y="915"/>
            <a:ext cx="5700069" cy="6856217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305" y="900"/>
            <a:ext cx="5256431" cy="6892493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520" tIns="45561" rIns="90520" bIns="45561" rtlCol="0" anchor="ctr"/>
          <a:lstStyle/>
          <a:p>
            <a:pPr algn="ctr" defTabSz="904474">
              <a:defRPr/>
            </a:pPr>
            <a:endParaRPr lang="en-US" sz="1900" dirty="0">
              <a:solidFill>
                <a:prstClr val="white"/>
              </a:solidFill>
              <a:latin typeface="Century Gothic Regular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138"/>
          <a:stretch/>
        </p:blipFill>
        <p:spPr>
          <a:xfrm rot="5400000" flipH="1">
            <a:off x="1036336" y="3273283"/>
            <a:ext cx="6856213" cy="311442"/>
          </a:xfrm>
          <a:prstGeom prst="rect">
            <a:avLst/>
          </a:prstGeom>
        </p:spPr>
      </p:pic>
      <p:pic>
        <p:nvPicPr>
          <p:cNvPr id="2" name="Picture 3" descr="mk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452" y="916"/>
            <a:ext cx="7569372" cy="685621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grpSp>
        <p:nvGrpSpPr>
          <p:cNvPr id="4" name="Group 3"/>
          <p:cNvGrpSpPr/>
          <p:nvPr/>
        </p:nvGrpSpPr>
        <p:grpSpPr>
          <a:xfrm>
            <a:off x="421078" y="2110756"/>
            <a:ext cx="4135923" cy="3098279"/>
            <a:chOff x="5898777" y="1431703"/>
            <a:chExt cx="4137000" cy="3099085"/>
          </a:xfrm>
        </p:grpSpPr>
        <p:sp>
          <p:nvSpPr>
            <p:cNvPr id="5" name="Rectangle 4"/>
            <p:cNvSpPr/>
            <p:nvPr/>
          </p:nvSpPr>
          <p:spPr>
            <a:xfrm>
              <a:off x="5898777" y="1431703"/>
              <a:ext cx="4137000" cy="18060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04474">
                <a:defRPr/>
              </a:pPr>
              <a:r>
                <a:rPr lang="en-US" sz="5500" dirty="0" smtClean="0">
                  <a:ln w="3175">
                    <a:solidFill>
                      <a:srgbClr val="0343B5"/>
                    </a:solidFill>
                  </a:ln>
                  <a:solidFill>
                    <a:srgbClr val="0343B5"/>
                  </a:solidFill>
                  <a:latin typeface="Century Gothic Regular" charset="0"/>
                  <a:ea typeface="Century Gothic Regular" charset="0"/>
                </a:rPr>
                <a:t>Momentum </a:t>
              </a:r>
              <a:r>
                <a:rPr lang="en-US" sz="5500" dirty="0">
                  <a:ln w="3175">
                    <a:solidFill>
                      <a:srgbClr val="0343B5"/>
                    </a:solidFill>
                  </a:ln>
                  <a:solidFill>
                    <a:srgbClr val="0343B5"/>
                  </a:solidFill>
                  <a:latin typeface="Century Gothic Regular" charset="0"/>
                  <a:ea typeface="Century Gothic Regular" charset="0"/>
                </a:rPr>
                <a:t>is Building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5898778" y="3668789"/>
              <a:ext cx="3317096" cy="861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04474">
                <a:defRPr/>
              </a:pPr>
              <a:r>
                <a:rPr lang="en-US" sz="2800" dirty="0">
                  <a:ln w="3175">
                    <a:solidFill>
                      <a:prstClr val="black">
                        <a:lumMod val="65000"/>
                        <a:lumOff val="3500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Century Gothic Regular" charset="0"/>
                  <a:ea typeface="Century Gothic Regular" charset="0"/>
                </a:rPr>
                <a:t>New Products: </a:t>
              </a:r>
              <a:r>
                <a:rPr lang="en-US" sz="2000" u="sng" dirty="0" err="1">
                  <a:ln w="3175">
                    <a:solidFill>
                      <a:prstClr val="black">
                        <a:lumMod val="65000"/>
                        <a:lumOff val="3500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Century Gothic Regular" charset="0"/>
                  <a:ea typeface="Century Gothic Regular" charset="0"/>
                </a:rPr>
                <a:t>Thermochrome</a:t>
              </a:r>
              <a:endParaRPr lang="en-US" sz="2000" u="sng" dirty="0">
                <a:ln w="317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entury Gothic Regular" charset="0"/>
                <a:ea typeface="Century Gothic Regular" charset="0"/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5898777" y="3427410"/>
              <a:ext cx="3749040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131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95597" y="560543"/>
            <a:ext cx="9798665" cy="707700"/>
          </a:xfrm>
          <a:prstGeom prst="rect">
            <a:avLst/>
          </a:prstGeom>
        </p:spPr>
        <p:txBody>
          <a:bodyPr wrap="square" lIns="91099" tIns="45561" rIns="91099" bIns="45561">
            <a:spAutoFit/>
          </a:bodyPr>
          <a:lstStyle/>
          <a:p>
            <a:pPr algn="ctr" defTabSz="911013">
              <a:tabLst>
                <a:tab pos="113931" algn="l"/>
              </a:tabLst>
              <a:defRPr/>
            </a:pPr>
            <a:r>
              <a:rPr lang="en-US" sz="4000" cap="all" dirty="0">
                <a:solidFill>
                  <a:prstClr val="white"/>
                </a:solidFill>
                <a:latin typeface="Century Gothic" panose="020B0502020202020204" pitchFamily="34" charset="0"/>
                <a:cs typeface="Century Gothic Regular" charset="0"/>
              </a:rPr>
              <a:t>Momentum is Building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1637873" y="516615"/>
            <a:ext cx="86845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637873" y="1289016"/>
            <a:ext cx="86845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3918236" y="1462761"/>
            <a:ext cx="4614341" cy="2000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 wrap="square" lIns="91148" tIns="45575" rIns="91148" bIns="45575">
            <a:spAutoFit/>
          </a:bodyPr>
          <a:lstStyle/>
          <a:p>
            <a:pPr defTabSz="91130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i="1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New Products - </a:t>
            </a:r>
            <a:r>
              <a:rPr lang="en-US" sz="3200" dirty="0" err="1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Isotonix</a:t>
            </a:r>
            <a:endParaRPr lang="en-US" sz="3200" dirty="0">
              <a:solidFill>
                <a:srgbClr val="FFFFFF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algn="ctr" defTabSz="91130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000" b="1" u="sng" dirty="0">
              <a:solidFill>
                <a:srgbClr val="FFFFFF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8" name="Picture 5" descr="IsoFam"/>
          <p:cNvPicPr>
            <a:picLocks noChangeAspect="1" noChangeArrowheads="1"/>
          </p:cNvPicPr>
          <p:nvPr/>
        </p:nvPicPr>
        <p:blipFill>
          <a:blip r:embed="rId2">
            <a:lum bright="4000" contrast="56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406" y="3143006"/>
            <a:ext cx="4153809" cy="2800252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02" b="8064"/>
          <a:stretch/>
        </p:blipFill>
        <p:spPr>
          <a:xfrm>
            <a:off x="8669807" y="1518530"/>
            <a:ext cx="3096287" cy="32503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83" y="1849779"/>
            <a:ext cx="3290095" cy="45473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6781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550921" y="1600203"/>
            <a:ext cx="8637906" cy="5015876"/>
          </a:xfrm>
        </p:spPr>
        <p:txBody>
          <a:bodyPr>
            <a:normAutofit/>
          </a:bodyPr>
          <a:lstStyle/>
          <a:p>
            <a:pPr marL="0" indent="0" algn="ctr" defTabSz="1215197" fontAlgn="base">
              <a:spcBef>
                <a:spcPct val="0"/>
              </a:spcBef>
              <a:spcAft>
                <a:spcPct val="0"/>
              </a:spcAft>
              <a:buNone/>
              <a:tabLst>
                <a:tab pos="299613" algn="l"/>
              </a:tabLst>
              <a:defRPr/>
            </a:pPr>
            <a:r>
              <a:rPr lang="en-US" sz="4400" kern="0" dirty="0" err="1">
                <a:cs typeface="Calibri"/>
              </a:rPr>
              <a:t>Organisational</a:t>
            </a:r>
            <a:r>
              <a:rPr lang="en-US" sz="4400" kern="0" dirty="0">
                <a:cs typeface="Calibri"/>
              </a:rPr>
              <a:t> structure that created a vested economic interest in the </a:t>
            </a:r>
            <a:br>
              <a:rPr lang="en-US" sz="4400" kern="0" dirty="0">
                <a:cs typeface="Calibri"/>
              </a:rPr>
            </a:br>
            <a:r>
              <a:rPr lang="en-US" sz="4400" kern="0" dirty="0">
                <a:cs typeface="Calibri"/>
              </a:rPr>
              <a:t>success of everyone.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2" y="6425935"/>
            <a:ext cx="3378200" cy="2978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12" y="6106727"/>
            <a:ext cx="959535" cy="63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36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iStock_00001256950PUZZ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8970" y="1065"/>
            <a:ext cx="13736678" cy="685462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454563" y="381795"/>
            <a:ext cx="8414199" cy="1569404"/>
          </a:xfrm>
          <a:prstGeom prst="rect">
            <a:avLst/>
          </a:prstGeom>
          <a:noFill/>
        </p:spPr>
        <p:txBody>
          <a:bodyPr wrap="square" lIns="91148" tIns="45575" rIns="91148" bIns="45575" rtlCol="0">
            <a:spAutoFit/>
          </a:bodyPr>
          <a:lstStyle/>
          <a:p>
            <a:r>
              <a:rPr lang="en-US" sz="4800" b="1" dirty="0">
                <a:solidFill>
                  <a:prstClr val="white"/>
                </a:solidFill>
                <a:cs typeface="Calibri"/>
              </a:rPr>
              <a:t>THE BIG PICTURE...</a:t>
            </a:r>
          </a:p>
          <a:p>
            <a:r>
              <a:rPr lang="en-US" sz="4800" b="1" dirty="0">
                <a:solidFill>
                  <a:prstClr val="white"/>
                </a:solidFill>
                <a:cs typeface="Calibri"/>
              </a:rPr>
              <a:t>Making of Market America</a:t>
            </a:r>
          </a:p>
        </p:txBody>
      </p:sp>
    </p:spTree>
    <p:extLst>
      <p:ext uri="{BB962C8B-B14F-4D97-AF65-F5344CB8AC3E}">
        <p14:creationId xmlns:p14="http://schemas.microsoft.com/office/powerpoint/2010/main" val="14838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897"/>
            <a:ext cx="12185778" cy="68562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897"/>
            <a:ext cx="12185778" cy="68562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916"/>
            <a:ext cx="12185778" cy="68562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916"/>
            <a:ext cx="12185778" cy="68562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916"/>
            <a:ext cx="12185778" cy="68562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916"/>
            <a:ext cx="12185778" cy="68562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916"/>
            <a:ext cx="12185778" cy="68562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916"/>
            <a:ext cx="12185778" cy="685621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916"/>
            <a:ext cx="12185778" cy="68562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916"/>
            <a:ext cx="12185778" cy="685621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916"/>
            <a:ext cx="12185778" cy="685621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916"/>
            <a:ext cx="12185778" cy="685621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916"/>
            <a:ext cx="12185778" cy="685621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916"/>
            <a:ext cx="12185778" cy="685621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897"/>
            <a:ext cx="12185778" cy="685621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09" y="897"/>
            <a:ext cx="12185778" cy="685621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897"/>
            <a:ext cx="12185778" cy="685621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897"/>
            <a:ext cx="12185776" cy="68562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916"/>
            <a:ext cx="12185778" cy="6856215"/>
          </a:xfrm>
          <a:prstGeom prst="rect">
            <a:avLst/>
          </a:prstGeom>
        </p:spPr>
      </p:pic>
      <p:cxnSp>
        <p:nvCxnSpPr>
          <p:cNvPr id="34" name="Straight Arrow Connector 33"/>
          <p:cNvCxnSpPr/>
          <p:nvPr/>
        </p:nvCxnSpPr>
        <p:spPr>
          <a:xfrm flipH="1">
            <a:off x="6093037" y="2944737"/>
            <a:ext cx="1588" cy="3155113"/>
          </a:xfrm>
          <a:prstGeom prst="straightConnector1">
            <a:avLst/>
          </a:prstGeom>
          <a:ln w="28575"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897"/>
            <a:ext cx="12185776" cy="6856213"/>
          </a:xfrm>
          <a:prstGeom prst="rect">
            <a:avLst/>
          </a:prstGeom>
        </p:spPr>
      </p:pic>
      <p:cxnSp>
        <p:nvCxnSpPr>
          <p:cNvPr id="36" name="Elbow Connector 35"/>
          <p:cNvCxnSpPr/>
          <p:nvPr/>
        </p:nvCxnSpPr>
        <p:spPr>
          <a:xfrm rot="10800000" flipV="1">
            <a:off x="685917" y="1386347"/>
            <a:ext cx="8058536" cy="4712833"/>
          </a:xfrm>
          <a:prstGeom prst="bentConnector3">
            <a:avLst>
              <a:gd name="adj1" fmla="val 100144"/>
            </a:avLst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200964" y="238815"/>
            <a:ext cx="11772621" cy="7208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148" tIns="45575" rIns="91148" bIns="45575" rtlCol="0" anchor="ctr"/>
          <a:lstStyle/>
          <a:p>
            <a:pPr algn="ctr" defTabSz="911059"/>
            <a:endParaRPr lang="en-US" sz="1900" dirty="0">
              <a:solidFill>
                <a:srgbClr val="93BF3E"/>
              </a:solidFill>
              <a:latin typeface="Helvetica Regular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4" y="307513"/>
            <a:ext cx="12188825" cy="584619"/>
          </a:xfrm>
          <a:prstGeom prst="rect">
            <a:avLst/>
          </a:prstGeom>
          <a:noFill/>
        </p:spPr>
        <p:txBody>
          <a:bodyPr wrap="square" lIns="91099" tIns="45561" rIns="91099" bIns="45561" anchor="ctr">
            <a:spAutoFit/>
          </a:bodyPr>
          <a:lstStyle/>
          <a:p>
            <a:pPr algn="ctr" defTabSz="911059"/>
            <a:r>
              <a:rPr lang="en-US" sz="3200" b="1" spc="100" dirty="0">
                <a:ln w="3175">
                  <a:noFill/>
                </a:ln>
                <a:solidFill>
                  <a:srgbClr val="0FB7FF"/>
                </a:solidFill>
                <a:latin typeface="Helvetica Regular" charset="0"/>
                <a:cs typeface="Helvetica Regular" charset="0"/>
              </a:rPr>
              <a:t>PEOPLE LEAD TO PEOPLE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84" y="6426500"/>
            <a:ext cx="12188825" cy="323137"/>
            <a:chOff x="0" y="6122294"/>
            <a:chExt cx="12192000" cy="323219"/>
          </a:xfrm>
        </p:grpSpPr>
        <p:sp>
          <p:nvSpPr>
            <p:cNvPr id="29" name="Rectangle 28"/>
            <p:cNvSpPr/>
            <p:nvPr/>
          </p:nvSpPr>
          <p:spPr>
            <a:xfrm>
              <a:off x="2959769" y="6169818"/>
              <a:ext cx="644894" cy="212725"/>
            </a:xfrm>
            <a:prstGeom prst="rect">
              <a:avLst/>
            </a:prstGeom>
            <a:solidFill>
              <a:srgbClr val="6C6E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1059"/>
              <a:endParaRPr lang="en-US" sz="1900" dirty="0">
                <a:solidFill>
                  <a:prstClr val="white"/>
                </a:solidFill>
                <a:latin typeface="Helvetica Regular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0" y="6122294"/>
              <a:ext cx="12192000" cy="323219"/>
            </a:xfrm>
            <a:prstGeom prst="rect">
              <a:avLst/>
            </a:prstGeom>
            <a:noFill/>
          </p:spPr>
          <p:txBody>
            <a:bodyPr wrap="square" lIns="91390" tIns="45706" rIns="91390" bIns="45706" rtlCol="0">
              <a:spAutoFit/>
            </a:bodyPr>
            <a:lstStyle/>
            <a:p>
              <a:pPr algn="ctr" defTabSz="911059"/>
              <a:r>
                <a:rPr lang="en-US" sz="1500" b="1" dirty="0">
                  <a:ln w="3175">
                    <a:noFill/>
                  </a:ln>
                  <a:solidFill>
                    <a:prstClr val="white"/>
                  </a:solidFill>
                  <a:latin typeface="Helvetica Regular" charset="0"/>
                  <a:cs typeface="Helvetica Regular" charset="0"/>
                </a:rPr>
                <a:t>*GRAY  INDICATES PERSONALLY SPONSORED UNFRANCHISE</a:t>
              </a:r>
              <a:r>
                <a:rPr lang="en-US" sz="1500" b="1" baseline="30000" dirty="0">
                  <a:ln w="3175">
                    <a:noFill/>
                  </a:ln>
                  <a:solidFill>
                    <a:prstClr val="white"/>
                  </a:solidFill>
                  <a:latin typeface="Helvetica Regular" charset="0"/>
                  <a:cs typeface="Helvetica Regular" charset="0"/>
                </a:rPr>
                <a:t>® </a:t>
              </a:r>
              <a:r>
                <a:rPr lang="en-US" sz="1500" b="1" dirty="0">
                  <a:ln w="3175">
                    <a:noFill/>
                  </a:ln>
                  <a:solidFill>
                    <a:prstClr val="white"/>
                  </a:solidFill>
                  <a:latin typeface="Helvetica Regular" charset="0"/>
                  <a:cs typeface="Helvetica Regular" charset="0"/>
                </a:rPr>
                <a:t>OWNER</a:t>
              </a:r>
              <a:endParaRPr lang="en-US" sz="1500" b="1" baseline="30000" dirty="0">
                <a:ln w="3175">
                  <a:noFill/>
                </a:ln>
                <a:solidFill>
                  <a:prstClr val="white"/>
                </a:solidFill>
                <a:latin typeface="Helvetica Regular" charset="0"/>
                <a:cs typeface="Helvetica Regular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121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06983" y="1784841"/>
            <a:ext cx="2123396" cy="117593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48" tIns="45575" rIns="91148" bIns="45575" rtlCol="0" anchor="ctr"/>
          <a:lstStyle/>
          <a:p>
            <a:pPr algn="ctr" defTabSz="911059"/>
            <a:endParaRPr lang="en-US" sz="1900" dirty="0">
              <a:solidFill>
                <a:prstClr val="white"/>
              </a:solidFill>
              <a:latin typeface="Helvetica Regular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20534" y="3048104"/>
            <a:ext cx="1460121" cy="80895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48" tIns="45575" rIns="91148" bIns="45575" rtlCol="0" anchor="ctr"/>
          <a:lstStyle/>
          <a:p>
            <a:pPr algn="ctr" defTabSz="911059"/>
            <a:endParaRPr lang="en-US" sz="1900" dirty="0">
              <a:solidFill>
                <a:prstClr val="white"/>
              </a:solidFill>
              <a:latin typeface="Helvetica Regular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924658" y="3944483"/>
            <a:ext cx="1460121" cy="80895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48" tIns="45575" rIns="91148" bIns="45575" rtlCol="0" anchor="ctr"/>
          <a:lstStyle/>
          <a:p>
            <a:pPr algn="ctr" defTabSz="911059"/>
            <a:endParaRPr lang="en-US" sz="1900" dirty="0">
              <a:solidFill>
                <a:prstClr val="white"/>
              </a:solidFill>
              <a:latin typeface="Helvetica Regular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51"/>
            <a:ext cx="12185778" cy="68545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200964" y="1037076"/>
            <a:ext cx="11772621" cy="625793"/>
          </a:xfrm>
          <a:prstGeom prst="rect">
            <a:avLst/>
          </a:prstGeom>
          <a:noFill/>
        </p:spPr>
        <p:txBody>
          <a:bodyPr wrap="square" lIns="91099" tIns="45561" rIns="91099" bIns="45561" rtlCol="0">
            <a:spAutoFit/>
          </a:bodyPr>
          <a:lstStyle/>
          <a:p>
            <a:pPr algn="ctr" defTabSz="911059"/>
            <a:r>
              <a:rPr lang="en-US" sz="1700" b="1" spc="-40" dirty="0">
                <a:ln w="3175">
                  <a:noFill/>
                </a:ln>
                <a:solidFill>
                  <a:prstClr val="white"/>
                </a:solidFill>
                <a:latin typeface="Helvetica Regular" charset="0"/>
                <a:cs typeface="Helvetica Regular" charset="0"/>
              </a:rPr>
              <a:t>EACH TIME YOU AND ANY BDC IN YOUR LEFT AND RIGHT SALES ORGANISATION COMPLETES THE BV COMMISSION CYCLE IN THE SAME WEEK, YOU RECEIVE A MANAGEMENT BONUS OF S$750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00964" y="238815"/>
            <a:ext cx="11772621" cy="7208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148" tIns="45575" rIns="91148" bIns="45575" rtlCol="0" anchor="ctr"/>
          <a:lstStyle/>
          <a:p>
            <a:pPr algn="ctr" defTabSz="911059"/>
            <a:endParaRPr lang="en-US" sz="1900" dirty="0">
              <a:solidFill>
                <a:srgbClr val="93BF3E"/>
              </a:solidFill>
              <a:latin typeface="Helvetica Regular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4" y="307513"/>
            <a:ext cx="12188825" cy="584619"/>
          </a:xfrm>
          <a:prstGeom prst="rect">
            <a:avLst/>
          </a:prstGeom>
          <a:noFill/>
        </p:spPr>
        <p:txBody>
          <a:bodyPr wrap="square" lIns="91099" tIns="45561" rIns="91099" bIns="45561" anchor="ctr">
            <a:spAutoFit/>
          </a:bodyPr>
          <a:lstStyle/>
          <a:p>
            <a:pPr algn="ctr" defTabSz="911059">
              <a:tabLst>
                <a:tab pos="113939" algn="l"/>
              </a:tabLst>
            </a:pPr>
            <a:r>
              <a:rPr lang="en-US" sz="3200" b="1" spc="100" dirty="0">
                <a:solidFill>
                  <a:srgbClr val="0FB7FF"/>
                </a:solidFill>
                <a:latin typeface="Helvetica Regular" charset="0"/>
                <a:cs typeface="Helvetica Regular" charset="0"/>
              </a:rPr>
              <a:t>HOW MANAGEMENT BONUSES ARE EARNED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-2" y="6282411"/>
            <a:ext cx="12188828" cy="369232"/>
          </a:xfrm>
          <a:prstGeom prst="rect">
            <a:avLst/>
          </a:prstGeom>
          <a:noFill/>
        </p:spPr>
        <p:txBody>
          <a:bodyPr wrap="square" lIns="91099" tIns="45561" rIns="91099" bIns="45561" rtlCol="0">
            <a:spAutoFit/>
          </a:bodyPr>
          <a:lstStyle/>
          <a:p>
            <a:pPr algn="ctr" defTabSz="572752">
              <a:lnSpc>
                <a:spcPct val="90000"/>
              </a:lnSpc>
              <a:tabLst>
                <a:tab pos="572752" algn="l"/>
              </a:tabLst>
            </a:pPr>
            <a:r>
              <a:rPr lang="en-US" sz="2000" b="1" dirty="0">
                <a:ln w="3175">
                  <a:noFill/>
                </a:ln>
                <a:solidFill>
                  <a:prstClr val="white"/>
                </a:solidFill>
                <a:latin typeface="Helvetica Regular" charset="0"/>
                <a:cs typeface="Helvetica Regular" charset="0"/>
              </a:rPr>
              <a:t>TOTAL WEEKLY POTENTIAL S$4,500 PER BDC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6094413" y="2944640"/>
            <a:ext cx="0" cy="2783053"/>
          </a:xfrm>
          <a:prstGeom prst="straightConnector1">
            <a:avLst/>
          </a:prstGeom>
          <a:ln w="28575"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953114" y="1876268"/>
            <a:ext cx="1193052" cy="359087"/>
          </a:xfrm>
          <a:prstGeom prst="rect">
            <a:avLst/>
          </a:prstGeom>
          <a:noFill/>
        </p:spPr>
        <p:txBody>
          <a:bodyPr wrap="square" lIns="91148" tIns="45575" rIns="91148" bIns="45575" rtlCol="0">
            <a:spAutoFit/>
          </a:bodyPr>
          <a:lstStyle/>
          <a:p>
            <a:pPr algn="ctr" defTabSz="911059"/>
            <a:r>
              <a:rPr lang="en-US" sz="1700" b="1" dirty="0">
                <a:solidFill>
                  <a:prstClr val="white"/>
                </a:solidFill>
                <a:latin typeface="Helvetica Regular" charset="0"/>
                <a:ea typeface="Helvetica Regular" charset="0"/>
                <a:cs typeface="Helvetica Regular" charset="0"/>
              </a:rPr>
              <a:t>5000 BV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75392" y="1876268"/>
            <a:ext cx="1086116" cy="359087"/>
          </a:xfrm>
          <a:prstGeom prst="rect">
            <a:avLst/>
          </a:prstGeom>
          <a:noFill/>
        </p:spPr>
        <p:txBody>
          <a:bodyPr wrap="square" lIns="91148" tIns="45575" rIns="91148" bIns="45575" rtlCol="0">
            <a:spAutoFit/>
          </a:bodyPr>
          <a:lstStyle/>
          <a:p>
            <a:pPr defTabSz="911059"/>
            <a:r>
              <a:rPr lang="en-US" sz="1700" b="1" dirty="0">
                <a:solidFill>
                  <a:prstClr val="white"/>
                </a:solidFill>
                <a:latin typeface="Helvetica Regular" charset="0"/>
                <a:ea typeface="Helvetica Regular" charset="0"/>
                <a:cs typeface="Helvetica Regular" charset="0"/>
              </a:rPr>
              <a:t>5000 BV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63945" y="3044866"/>
            <a:ext cx="1036897" cy="353650"/>
          </a:xfrm>
          <a:prstGeom prst="rect">
            <a:avLst/>
          </a:prstGeom>
          <a:noFill/>
        </p:spPr>
        <p:txBody>
          <a:bodyPr wrap="square" lIns="91148" tIns="45575" rIns="91148" bIns="45575" rtlCol="0">
            <a:spAutoFit/>
          </a:bodyPr>
          <a:lstStyle/>
          <a:p>
            <a:pPr algn="ctr" defTabSz="911059"/>
            <a:r>
              <a:rPr lang="en-US" sz="1700" b="1" dirty="0">
                <a:solidFill>
                  <a:prstClr val="white"/>
                </a:solidFill>
                <a:latin typeface="Helvetica Regular" charset="0"/>
                <a:ea typeface="Helvetica Regular" charset="0"/>
                <a:cs typeface="Helvetica Regular" charset="0"/>
              </a:rPr>
              <a:t>5000 BV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301049" y="3044866"/>
            <a:ext cx="1035963" cy="353650"/>
          </a:xfrm>
          <a:prstGeom prst="rect">
            <a:avLst/>
          </a:prstGeom>
          <a:noFill/>
        </p:spPr>
        <p:txBody>
          <a:bodyPr wrap="square" lIns="91148" tIns="45575" rIns="91148" bIns="45575" rtlCol="0">
            <a:spAutoFit/>
          </a:bodyPr>
          <a:lstStyle/>
          <a:p>
            <a:pPr algn="ctr" defTabSz="911059"/>
            <a:r>
              <a:rPr lang="en-US" sz="1700" b="1" dirty="0">
                <a:solidFill>
                  <a:prstClr val="white"/>
                </a:solidFill>
                <a:latin typeface="Helvetica Regular" charset="0"/>
                <a:ea typeface="Helvetica Regular" charset="0"/>
                <a:cs typeface="Helvetica Regular" charset="0"/>
              </a:rPr>
              <a:t>5000 BV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941247" y="3943848"/>
            <a:ext cx="1082969" cy="359087"/>
          </a:xfrm>
          <a:prstGeom prst="rect">
            <a:avLst/>
          </a:prstGeom>
          <a:noFill/>
        </p:spPr>
        <p:txBody>
          <a:bodyPr wrap="square" lIns="91148" tIns="45575" rIns="91148" bIns="45575" rtlCol="0">
            <a:spAutoFit/>
          </a:bodyPr>
          <a:lstStyle/>
          <a:p>
            <a:pPr algn="ctr" defTabSz="911059"/>
            <a:r>
              <a:rPr lang="en-US" sz="1700" b="1" dirty="0">
                <a:solidFill>
                  <a:prstClr val="white"/>
                </a:solidFill>
                <a:latin typeface="Helvetica Regular" charset="0"/>
                <a:ea typeface="Helvetica Regular" charset="0"/>
                <a:cs typeface="Helvetica Regular" charset="0"/>
              </a:rPr>
              <a:t>5000 BV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278802" y="3943848"/>
            <a:ext cx="1118721" cy="359087"/>
          </a:xfrm>
          <a:prstGeom prst="rect">
            <a:avLst/>
          </a:prstGeom>
          <a:noFill/>
        </p:spPr>
        <p:txBody>
          <a:bodyPr wrap="square" lIns="91148" tIns="45575" rIns="91148" bIns="45575" rtlCol="0">
            <a:spAutoFit/>
          </a:bodyPr>
          <a:lstStyle/>
          <a:p>
            <a:pPr algn="ctr" defTabSz="911059"/>
            <a:r>
              <a:rPr lang="en-US" sz="1700" b="1" dirty="0">
                <a:solidFill>
                  <a:prstClr val="white"/>
                </a:solidFill>
                <a:latin typeface="Helvetica Regular" charset="0"/>
                <a:ea typeface="Helvetica Regular" charset="0"/>
                <a:cs typeface="Helvetica Regular" charset="0"/>
              </a:rPr>
              <a:t>5000 BV</a:t>
            </a:r>
          </a:p>
        </p:txBody>
      </p:sp>
    </p:spTree>
    <p:extLst>
      <p:ext uri="{BB962C8B-B14F-4D97-AF65-F5344CB8AC3E}">
        <p14:creationId xmlns:p14="http://schemas.microsoft.com/office/powerpoint/2010/main" val="1136789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21" grpId="0" animBg="1"/>
      <p:bldP spid="18" grpId="0"/>
      <p:bldP spid="3" grpId="0"/>
      <p:bldP spid="14" grpId="0"/>
      <p:bldP spid="16" grpId="0"/>
      <p:bldP spid="17" grpId="0"/>
      <p:bldP spid="22" grpId="0"/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550921" y="1600203"/>
            <a:ext cx="8637906" cy="5015876"/>
          </a:xfrm>
        </p:spPr>
        <p:txBody>
          <a:bodyPr>
            <a:normAutofit/>
          </a:bodyPr>
          <a:lstStyle/>
          <a:p>
            <a:pPr algn="ctr"/>
            <a:r>
              <a:rPr lang="en-US" sz="4400" kern="0" dirty="0">
                <a:cs typeface="Calibri"/>
              </a:rPr>
              <a:t>Compensation plan that minimized or eliminated competition within the </a:t>
            </a:r>
            <a:r>
              <a:rPr lang="en-US" sz="4400" kern="0" dirty="0" err="1">
                <a:cs typeface="Calibri"/>
              </a:rPr>
              <a:t>organisation</a:t>
            </a:r>
            <a:r>
              <a:rPr lang="en-US" sz="4400" kern="0" dirty="0">
                <a:cs typeface="Calibri"/>
              </a:rPr>
              <a:t>.</a:t>
            </a:r>
            <a:endParaRPr lang="en-US" sz="4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2" y="6425935"/>
            <a:ext cx="3378200" cy="2978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12" y="6106727"/>
            <a:ext cx="959535" cy="63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58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Rectangle 104"/>
          <p:cNvSpPr/>
          <p:nvPr/>
        </p:nvSpPr>
        <p:spPr>
          <a:xfrm>
            <a:off x="585738" y="707144"/>
            <a:ext cx="4416639" cy="2136163"/>
          </a:xfrm>
          <a:prstGeom prst="rect">
            <a:avLst/>
          </a:prstGeom>
          <a:solidFill>
            <a:srgbClr val="93BF3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148" tIns="45575" rIns="91148" bIns="45575" rtlCol="0" anchor="ctr"/>
          <a:lstStyle/>
          <a:p>
            <a:pPr algn="ctr" defTabSz="911059"/>
            <a:endParaRPr lang="en-US" sz="1900" dirty="0">
              <a:solidFill>
                <a:prstClr val="white"/>
              </a:solidFill>
              <a:latin typeface="Helvetica Regular" charset="0"/>
              <a:cs typeface="Helvetica Regular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916"/>
            <a:ext cx="12185778" cy="6856215"/>
          </a:xfrm>
          <a:prstGeom prst="rect">
            <a:avLst/>
          </a:prstGeom>
        </p:spPr>
      </p:pic>
      <p:sp>
        <p:nvSpPr>
          <p:cNvPr id="138" name="Rectangle 137"/>
          <p:cNvSpPr/>
          <p:nvPr/>
        </p:nvSpPr>
        <p:spPr>
          <a:xfrm>
            <a:off x="713513" y="2641746"/>
            <a:ext cx="4282335" cy="120963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148" tIns="45575" rIns="91148" bIns="45575" rtlCol="0" anchor="ctr"/>
          <a:lstStyle/>
          <a:p>
            <a:pPr defTabSz="911059"/>
            <a:r>
              <a:rPr lang="en-US" sz="2100" b="1" dirty="0">
                <a:solidFill>
                  <a:srgbClr val="000000"/>
                </a:solidFill>
                <a:latin typeface="Helvetica Regular" charset="0"/>
                <a:cs typeface="Helvetica Regular" charset="0"/>
              </a:rPr>
              <a:t>ENCOURAGES TEAMWORK</a:t>
            </a:r>
          </a:p>
        </p:txBody>
      </p:sp>
      <p:sp>
        <p:nvSpPr>
          <p:cNvPr id="142" name="Rectangle 141"/>
          <p:cNvSpPr/>
          <p:nvPr/>
        </p:nvSpPr>
        <p:spPr>
          <a:xfrm>
            <a:off x="713610" y="3510979"/>
            <a:ext cx="4271075" cy="120963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148" tIns="45575" rIns="91148" bIns="45575" rtlCol="0" anchor="ctr"/>
          <a:lstStyle/>
          <a:p>
            <a:pPr defTabSz="911059"/>
            <a:r>
              <a:rPr lang="en-US" sz="2100" b="1" dirty="0">
                <a:solidFill>
                  <a:srgbClr val="000000"/>
                </a:solidFill>
                <a:latin typeface="Helvetica Regular" charset="0"/>
                <a:cs typeface="Helvetica Regular" charset="0"/>
              </a:rPr>
              <a:t>EVERYONE RECEIVES 100% CREDIT FOR SALES AND VOLUME GENERATED</a:t>
            </a:r>
          </a:p>
        </p:txBody>
      </p:sp>
      <p:sp>
        <p:nvSpPr>
          <p:cNvPr id="145" name="Rectangle 144"/>
          <p:cNvSpPr/>
          <p:nvPr/>
        </p:nvSpPr>
        <p:spPr>
          <a:xfrm>
            <a:off x="713905" y="4560640"/>
            <a:ext cx="4552885" cy="120963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148" tIns="45575" rIns="91148" bIns="45575" rtlCol="0" anchor="ctr"/>
          <a:lstStyle/>
          <a:p>
            <a:pPr defTabSz="911059"/>
            <a:r>
              <a:rPr lang="en-US" sz="2100" b="1" dirty="0">
                <a:solidFill>
                  <a:srgbClr val="000000"/>
                </a:solidFill>
                <a:latin typeface="Helvetica Regular" charset="0"/>
                <a:cs typeface="Helvetica Regular" charset="0"/>
              </a:rPr>
              <a:t>EARNING POTENTIAL IS NOT </a:t>
            </a:r>
            <a:br>
              <a:rPr lang="en-US" sz="2100" b="1" dirty="0">
                <a:solidFill>
                  <a:srgbClr val="000000"/>
                </a:solidFill>
                <a:latin typeface="Helvetica Regular" charset="0"/>
                <a:cs typeface="Helvetica Regular" charset="0"/>
              </a:rPr>
            </a:br>
            <a:r>
              <a:rPr lang="en-US" sz="2100" b="1" dirty="0">
                <a:solidFill>
                  <a:srgbClr val="000000"/>
                </a:solidFill>
                <a:latin typeface="Helvetica Regular" charset="0"/>
                <a:cs typeface="Helvetica Regular" charset="0"/>
              </a:rPr>
              <a:t>DETERMINED BY POSITION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88018" y="707139"/>
            <a:ext cx="4531797" cy="1694104"/>
            <a:chOff x="587779" y="706429"/>
            <a:chExt cx="4532977" cy="1694545"/>
          </a:xfrm>
        </p:grpSpPr>
        <p:sp>
          <p:nvSpPr>
            <p:cNvPr id="140" name="Rectangle 139"/>
            <p:cNvSpPr/>
            <p:nvPr/>
          </p:nvSpPr>
          <p:spPr>
            <a:xfrm>
              <a:off x="587779" y="706429"/>
              <a:ext cx="4417789" cy="1694545"/>
            </a:xfrm>
            <a:prstGeom prst="rect">
              <a:avLst/>
            </a:prstGeom>
            <a:solidFill>
              <a:srgbClr val="93BF3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1059"/>
              <a:endParaRPr lang="en-US" sz="1900" dirty="0">
                <a:solidFill>
                  <a:prstClr val="white"/>
                </a:solidFill>
                <a:latin typeface="Helvetica Regular" charset="0"/>
                <a:cs typeface="Helvetica Regular" charset="0"/>
              </a:endParaRPr>
            </a:p>
          </p:txBody>
        </p:sp>
        <p:sp>
          <p:nvSpPr>
            <p:cNvPr id="233" name="TextBox 232"/>
            <p:cNvSpPr txBox="1"/>
            <p:nvPr/>
          </p:nvSpPr>
          <p:spPr>
            <a:xfrm>
              <a:off x="708254" y="867222"/>
              <a:ext cx="4412502" cy="15050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1352">
                <a:lnSpc>
                  <a:spcPct val="90000"/>
                </a:lnSpc>
              </a:pPr>
              <a:r>
                <a:rPr lang="en-US" sz="3300" b="1" cap="all" spc="100" dirty="0">
                  <a:ln w="3175">
                    <a:noFill/>
                  </a:ln>
                  <a:solidFill>
                    <a:prstClr val="white"/>
                  </a:solidFill>
                  <a:latin typeface="Helvetica Regular" charset="0"/>
                  <a:cs typeface="Helvetica Regular" charset="0"/>
                </a:rPr>
                <a:t>Vertical Marketing Structure</a:t>
              </a:r>
            </a:p>
          </p:txBody>
        </p:sp>
      </p:grpSp>
      <p:pic>
        <p:nvPicPr>
          <p:cNvPr id="363" name="Picture 36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4024" y="3538104"/>
            <a:ext cx="857773" cy="732327"/>
          </a:xfrm>
          <a:prstGeom prst="rect">
            <a:avLst/>
          </a:prstGeom>
        </p:spPr>
      </p:pic>
      <p:sp>
        <p:nvSpPr>
          <p:cNvPr id="302" name="Left-Right Arrow 301"/>
          <p:cNvSpPr>
            <a:spLocks noChangeArrowheads="1"/>
          </p:cNvSpPr>
          <p:nvPr/>
        </p:nvSpPr>
        <p:spPr bwMode="auto">
          <a:xfrm>
            <a:off x="5942785" y="5566255"/>
            <a:ext cx="5613892" cy="799892"/>
          </a:xfrm>
          <a:prstGeom prst="leftRightArrow">
            <a:avLst>
              <a:gd name="adj1" fmla="val 58791"/>
              <a:gd name="adj2" fmla="val 68571"/>
            </a:avLst>
          </a:prstGeom>
          <a:solidFill>
            <a:schemeClr val="bg1"/>
          </a:solidFill>
          <a:ln>
            <a:noFill/>
          </a:ln>
          <a:extLst/>
        </p:spPr>
        <p:txBody>
          <a:bodyPr lIns="91148" tIns="45575" rIns="91148" bIns="45575" anchor="ctr"/>
          <a:lstStyle/>
          <a:p>
            <a:pPr algn="ctr" defTabSz="455639"/>
            <a:endParaRPr lang="en-US" sz="1700" dirty="0">
              <a:solidFill>
                <a:srgbClr val="FFFFFF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pic>
        <p:nvPicPr>
          <p:cNvPr id="362" name="Picture 36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516" y="2405737"/>
            <a:ext cx="857299" cy="745035"/>
          </a:xfrm>
          <a:prstGeom prst="rect">
            <a:avLst/>
          </a:prstGeom>
        </p:spPr>
      </p:pic>
      <p:pic>
        <p:nvPicPr>
          <p:cNvPr id="361" name="Picture 36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9462" y="2401711"/>
            <a:ext cx="860781" cy="751908"/>
          </a:xfrm>
          <a:prstGeom prst="rect">
            <a:avLst/>
          </a:prstGeom>
        </p:spPr>
      </p:pic>
      <p:pic>
        <p:nvPicPr>
          <p:cNvPr id="364" name="Picture 36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8672" y="3535600"/>
            <a:ext cx="855597" cy="737235"/>
          </a:xfrm>
          <a:prstGeom prst="rect">
            <a:avLst/>
          </a:prstGeom>
        </p:spPr>
      </p:pic>
      <p:pic>
        <p:nvPicPr>
          <p:cNvPr id="360" name="Picture 35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5952" y="291055"/>
            <a:ext cx="1580958" cy="1580959"/>
          </a:xfrm>
          <a:prstGeom prst="rect">
            <a:avLst/>
          </a:prstGeom>
        </p:spPr>
      </p:pic>
      <p:pic>
        <p:nvPicPr>
          <p:cNvPr id="368" name="Picture 367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2030" y="3539551"/>
            <a:ext cx="854381" cy="729433"/>
          </a:xfrm>
          <a:prstGeom prst="rect">
            <a:avLst/>
          </a:prstGeom>
        </p:spPr>
      </p:pic>
      <p:pic>
        <p:nvPicPr>
          <p:cNvPr id="365" name="Picture 36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5937" y="2401836"/>
            <a:ext cx="854115" cy="752837"/>
          </a:xfrm>
          <a:prstGeom prst="rect">
            <a:avLst/>
          </a:prstGeom>
        </p:spPr>
      </p:pic>
      <p:pic>
        <p:nvPicPr>
          <p:cNvPr id="395" name="Picture 39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8517" y="3540013"/>
            <a:ext cx="857153" cy="728411"/>
          </a:xfrm>
          <a:prstGeom prst="rect">
            <a:avLst/>
          </a:prstGeom>
        </p:spPr>
      </p:pic>
      <p:sp>
        <p:nvSpPr>
          <p:cNvPr id="106" name="TextBox 105"/>
          <p:cNvSpPr txBox="1"/>
          <p:nvPr/>
        </p:nvSpPr>
        <p:spPr>
          <a:xfrm>
            <a:off x="1053773" y="840313"/>
            <a:ext cx="4256073" cy="1504635"/>
          </a:xfrm>
          <a:prstGeom prst="rect">
            <a:avLst/>
          </a:prstGeom>
          <a:noFill/>
        </p:spPr>
        <p:txBody>
          <a:bodyPr wrap="square" lIns="91148" tIns="45575" rIns="91148" bIns="45575" rtlCol="0">
            <a:spAutoFit/>
          </a:bodyPr>
          <a:lstStyle/>
          <a:p>
            <a:pPr defTabSz="911352">
              <a:lnSpc>
                <a:spcPct val="90000"/>
              </a:lnSpc>
            </a:pPr>
            <a:r>
              <a:rPr lang="en-US" sz="3300" b="1" cap="all" spc="100" dirty="0">
                <a:ln w="3175">
                  <a:noFill/>
                </a:ln>
                <a:solidFill>
                  <a:prstClr val="white"/>
                </a:solidFill>
                <a:latin typeface="Helvetica Regular" charset="0"/>
                <a:cs typeface="Helvetica Regular" charset="0"/>
              </a:rPr>
              <a:t>HORIZONtal Marketing Structure</a:t>
            </a:r>
          </a:p>
        </p:txBody>
      </p:sp>
      <p:pic>
        <p:nvPicPr>
          <p:cNvPr id="366" name="Picture 365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1163" y="3529743"/>
            <a:ext cx="857379" cy="748936"/>
          </a:xfrm>
          <a:prstGeom prst="rect">
            <a:avLst/>
          </a:prstGeom>
        </p:spPr>
      </p:pic>
      <p:sp>
        <p:nvSpPr>
          <p:cNvPr id="303" name="Rectangle 302"/>
          <p:cNvSpPr/>
          <p:nvPr/>
        </p:nvSpPr>
        <p:spPr>
          <a:xfrm>
            <a:off x="6612389" y="4899177"/>
            <a:ext cx="4341870" cy="646163"/>
          </a:xfrm>
          <a:prstGeom prst="rect">
            <a:avLst/>
          </a:prstGeom>
          <a:effectLst/>
        </p:spPr>
        <p:txBody>
          <a:bodyPr wrap="square" lIns="91148" tIns="45575" rIns="91148" bIns="45575">
            <a:spAutoFit/>
          </a:bodyPr>
          <a:lstStyle/>
          <a:p>
            <a:pPr algn="ctr" defTabSz="455639">
              <a:lnSpc>
                <a:spcPct val="90000"/>
              </a:lnSpc>
            </a:pPr>
            <a:r>
              <a:rPr lang="en-US" sz="2000" dirty="0">
                <a:ln w="3175">
                  <a:noFill/>
                </a:ln>
                <a:solidFill>
                  <a:prstClr val="white"/>
                </a:solidFill>
                <a:latin typeface="Helvetica Regular" charset="0"/>
                <a:ea typeface="Helvetica Regular" charset="0"/>
                <a:cs typeface="Helvetica Regular" charset="0"/>
              </a:rPr>
              <a:t>REAL ESTATE, INSURANCE, SALES, TRADITIONAL BUSINESS</a:t>
            </a:r>
          </a:p>
        </p:txBody>
      </p:sp>
      <p:pic>
        <p:nvPicPr>
          <p:cNvPr id="394" name="Picture 393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3291" y="3530215"/>
            <a:ext cx="860191" cy="747992"/>
          </a:xfrm>
          <a:prstGeom prst="rect">
            <a:avLst/>
          </a:prstGeom>
        </p:spPr>
      </p:pic>
      <p:sp>
        <p:nvSpPr>
          <p:cNvPr id="304" name="Rectangle 9"/>
          <p:cNvSpPr>
            <a:spLocks noChangeArrowheads="1"/>
          </p:cNvSpPr>
          <p:nvPr/>
        </p:nvSpPr>
        <p:spPr bwMode="auto">
          <a:xfrm>
            <a:off x="6479534" y="5762309"/>
            <a:ext cx="4474514" cy="400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148" tIns="45575" rIns="91148" bIns="45575">
            <a:spAutoFit/>
          </a:bodyPr>
          <a:lstStyle/>
          <a:p>
            <a:pPr algn="ctr" defTabSz="455639"/>
            <a:r>
              <a:rPr lang="en-GB" sz="2000" dirty="0">
                <a:solidFill>
                  <a:srgbClr val="0FB7FF"/>
                </a:solidFill>
                <a:latin typeface="Helvetica Regular" charset="0"/>
                <a:ea typeface="Helvetica Regular" charset="0"/>
                <a:cs typeface="Helvetica Regular" charset="0"/>
              </a:rPr>
              <a:t>ALL IN COMPETITION</a:t>
            </a:r>
          </a:p>
        </p:txBody>
      </p:sp>
      <p:grpSp>
        <p:nvGrpSpPr>
          <p:cNvPr id="305" name="Group 304"/>
          <p:cNvGrpSpPr/>
          <p:nvPr/>
        </p:nvGrpSpPr>
        <p:grpSpPr>
          <a:xfrm flipH="1">
            <a:off x="10862190" y="3080529"/>
            <a:ext cx="694276" cy="426929"/>
            <a:chOff x="928039" y="3567540"/>
            <a:chExt cx="694457" cy="427040"/>
          </a:xfrm>
        </p:grpSpPr>
        <p:cxnSp>
          <p:nvCxnSpPr>
            <p:cNvPr id="306" name="Straight Connector 305"/>
            <p:cNvCxnSpPr/>
            <p:nvPr/>
          </p:nvCxnSpPr>
          <p:spPr bwMode="auto">
            <a:xfrm flipH="1">
              <a:off x="936488" y="3567540"/>
              <a:ext cx="686008" cy="905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7" name="Straight Connector 306"/>
            <p:cNvCxnSpPr/>
            <p:nvPr/>
          </p:nvCxnSpPr>
          <p:spPr bwMode="auto">
            <a:xfrm flipV="1">
              <a:off x="928039" y="3567541"/>
              <a:ext cx="8449" cy="42703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08" name="Group 307"/>
          <p:cNvGrpSpPr/>
          <p:nvPr/>
        </p:nvGrpSpPr>
        <p:grpSpPr>
          <a:xfrm>
            <a:off x="6165870" y="3079843"/>
            <a:ext cx="554324" cy="426928"/>
            <a:chOff x="1343916" y="3567542"/>
            <a:chExt cx="554467" cy="427039"/>
          </a:xfrm>
        </p:grpSpPr>
        <p:cxnSp>
          <p:nvCxnSpPr>
            <p:cNvPr id="309" name="Straight Connector 308"/>
            <p:cNvCxnSpPr>
              <a:stCxn id="352" idx="1"/>
            </p:cNvCxnSpPr>
            <p:nvPr/>
          </p:nvCxnSpPr>
          <p:spPr bwMode="auto">
            <a:xfrm flipH="1">
              <a:off x="1343916" y="3567542"/>
              <a:ext cx="554467" cy="905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0" name="Straight Connector 309"/>
            <p:cNvCxnSpPr/>
            <p:nvPr/>
          </p:nvCxnSpPr>
          <p:spPr bwMode="auto">
            <a:xfrm flipV="1">
              <a:off x="1343916" y="3576595"/>
              <a:ext cx="0" cy="41798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11" name="Group 12"/>
          <p:cNvGrpSpPr>
            <a:grpSpLocks/>
          </p:cNvGrpSpPr>
          <p:nvPr/>
        </p:nvGrpSpPr>
        <p:grpSpPr bwMode="auto">
          <a:xfrm>
            <a:off x="7634140" y="1906085"/>
            <a:ext cx="152360" cy="937969"/>
            <a:chOff x="3216" y="1296"/>
            <a:chExt cx="96" cy="591"/>
          </a:xfrm>
        </p:grpSpPr>
        <p:sp>
          <p:nvSpPr>
            <p:cNvPr id="312" name="Line 13"/>
            <p:cNvSpPr>
              <a:spLocks noChangeShapeType="1"/>
            </p:cNvSpPr>
            <p:nvPr/>
          </p:nvSpPr>
          <p:spPr bwMode="auto">
            <a:xfrm>
              <a:off x="3216" y="1887"/>
              <a:ext cx="96" cy="0"/>
            </a:xfrm>
            <a:prstGeom prst="line">
              <a:avLst/>
            </a:prstGeom>
            <a:noFill/>
            <a:ln w="19050">
              <a:solidFill>
                <a:srgbClr val="93BF3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135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Helvetica Regular" charset="0"/>
                <a:ea typeface="Helvetica Regular" charset="0"/>
                <a:cs typeface="Helvetica Regular" charset="0"/>
              </a:endParaRPr>
            </a:p>
          </p:txBody>
        </p:sp>
        <p:sp>
          <p:nvSpPr>
            <p:cNvPr id="313" name="Line 14"/>
            <p:cNvSpPr>
              <a:spLocks noChangeShapeType="1"/>
            </p:cNvSpPr>
            <p:nvPr/>
          </p:nvSpPr>
          <p:spPr bwMode="auto">
            <a:xfrm flipV="1">
              <a:off x="3312" y="1296"/>
              <a:ext cx="0" cy="591"/>
            </a:xfrm>
            <a:prstGeom prst="line">
              <a:avLst/>
            </a:prstGeom>
            <a:noFill/>
            <a:ln w="19050">
              <a:solidFill>
                <a:srgbClr val="93BF3E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135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Helvetica Regular" charset="0"/>
                <a:ea typeface="Helvetica Regular" charset="0"/>
                <a:cs typeface="Helvetica Regular" charset="0"/>
              </a:endParaRPr>
            </a:p>
          </p:txBody>
        </p:sp>
      </p:grpSp>
      <p:grpSp>
        <p:nvGrpSpPr>
          <p:cNvPr id="314" name="Group 15"/>
          <p:cNvGrpSpPr>
            <a:grpSpLocks/>
          </p:cNvGrpSpPr>
          <p:nvPr/>
        </p:nvGrpSpPr>
        <p:grpSpPr bwMode="auto">
          <a:xfrm>
            <a:off x="9157741" y="1906085"/>
            <a:ext cx="152360" cy="937969"/>
            <a:chOff x="4176" y="1296"/>
            <a:chExt cx="96" cy="591"/>
          </a:xfrm>
        </p:grpSpPr>
        <p:sp>
          <p:nvSpPr>
            <p:cNvPr id="315" name="Line 16"/>
            <p:cNvSpPr>
              <a:spLocks noChangeShapeType="1"/>
            </p:cNvSpPr>
            <p:nvPr/>
          </p:nvSpPr>
          <p:spPr bwMode="auto">
            <a:xfrm>
              <a:off x="4176" y="1887"/>
              <a:ext cx="96" cy="0"/>
            </a:xfrm>
            <a:prstGeom prst="line">
              <a:avLst/>
            </a:prstGeom>
            <a:noFill/>
            <a:ln w="19050">
              <a:solidFill>
                <a:srgbClr val="93BF3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135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Helvetica Regular" charset="0"/>
                <a:ea typeface="Helvetica Regular" charset="0"/>
                <a:cs typeface="Helvetica Regular" charset="0"/>
              </a:endParaRPr>
            </a:p>
          </p:txBody>
        </p:sp>
        <p:sp>
          <p:nvSpPr>
            <p:cNvPr id="316" name="Line 17"/>
            <p:cNvSpPr>
              <a:spLocks noChangeShapeType="1"/>
            </p:cNvSpPr>
            <p:nvPr/>
          </p:nvSpPr>
          <p:spPr bwMode="auto">
            <a:xfrm flipV="1">
              <a:off x="4176" y="1296"/>
              <a:ext cx="0" cy="591"/>
            </a:xfrm>
            <a:prstGeom prst="line">
              <a:avLst/>
            </a:prstGeom>
            <a:noFill/>
            <a:ln w="19050">
              <a:solidFill>
                <a:srgbClr val="93BF3E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135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Helvetica Regular" charset="0"/>
                <a:ea typeface="Helvetica Regular" charset="0"/>
                <a:cs typeface="Helvetica Regular" charset="0"/>
              </a:endParaRPr>
            </a:p>
          </p:txBody>
        </p:sp>
      </p:grpSp>
      <p:grpSp>
        <p:nvGrpSpPr>
          <p:cNvPr id="317" name="Group 18"/>
          <p:cNvGrpSpPr>
            <a:grpSpLocks/>
          </p:cNvGrpSpPr>
          <p:nvPr/>
        </p:nvGrpSpPr>
        <p:grpSpPr bwMode="auto">
          <a:xfrm>
            <a:off x="7634139" y="1905662"/>
            <a:ext cx="380901" cy="2166375"/>
            <a:chOff x="3216" y="1296"/>
            <a:chExt cx="240" cy="1365"/>
          </a:xfrm>
        </p:grpSpPr>
        <p:sp>
          <p:nvSpPr>
            <p:cNvPr id="318" name="Line 19"/>
            <p:cNvSpPr>
              <a:spLocks noChangeShapeType="1"/>
            </p:cNvSpPr>
            <p:nvPr/>
          </p:nvSpPr>
          <p:spPr bwMode="auto">
            <a:xfrm>
              <a:off x="3216" y="2661"/>
              <a:ext cx="192" cy="0"/>
            </a:xfrm>
            <a:prstGeom prst="line">
              <a:avLst/>
            </a:prstGeom>
            <a:noFill/>
            <a:ln w="19050">
              <a:solidFill>
                <a:schemeClr val="accent5">
                  <a:lumMod val="40000"/>
                  <a:lumOff val="6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135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Helvetica Regular" charset="0"/>
                <a:ea typeface="Helvetica Regular" charset="0"/>
                <a:cs typeface="Helvetica Regular" charset="0"/>
              </a:endParaRPr>
            </a:p>
          </p:txBody>
        </p:sp>
        <p:sp>
          <p:nvSpPr>
            <p:cNvPr id="319" name="Line 20"/>
            <p:cNvSpPr>
              <a:spLocks noChangeShapeType="1"/>
            </p:cNvSpPr>
            <p:nvPr/>
          </p:nvSpPr>
          <p:spPr bwMode="auto">
            <a:xfrm flipV="1">
              <a:off x="3408" y="1296"/>
              <a:ext cx="0" cy="1365"/>
            </a:xfrm>
            <a:prstGeom prst="line">
              <a:avLst/>
            </a:prstGeom>
            <a:noFill/>
            <a:ln w="19050">
              <a:solidFill>
                <a:schemeClr val="accent5">
                  <a:lumMod val="40000"/>
                  <a:lumOff val="60000"/>
                </a:schemeClr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135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Helvetica Regular" charset="0"/>
                <a:ea typeface="Helvetica Regular" charset="0"/>
                <a:cs typeface="Helvetica Regular" charset="0"/>
              </a:endParaRPr>
            </a:p>
          </p:txBody>
        </p:sp>
        <p:sp>
          <p:nvSpPr>
            <p:cNvPr id="320" name="Line 21"/>
            <p:cNvSpPr>
              <a:spLocks noChangeShapeType="1"/>
            </p:cNvSpPr>
            <p:nvPr/>
          </p:nvSpPr>
          <p:spPr bwMode="auto">
            <a:xfrm>
              <a:off x="3216" y="2613"/>
              <a:ext cx="240" cy="0"/>
            </a:xfrm>
            <a:prstGeom prst="line">
              <a:avLst/>
            </a:prstGeom>
            <a:noFill/>
            <a:ln w="19050">
              <a:solidFill>
                <a:schemeClr val="accent5">
                  <a:lumMod val="40000"/>
                  <a:lumOff val="6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135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Helvetica Regular" charset="0"/>
                <a:ea typeface="Helvetica Regular" charset="0"/>
                <a:cs typeface="Helvetica Regular" charset="0"/>
              </a:endParaRPr>
            </a:p>
          </p:txBody>
        </p:sp>
        <p:sp>
          <p:nvSpPr>
            <p:cNvPr id="321" name="Line 22"/>
            <p:cNvSpPr>
              <a:spLocks noChangeShapeType="1"/>
            </p:cNvSpPr>
            <p:nvPr/>
          </p:nvSpPr>
          <p:spPr bwMode="auto">
            <a:xfrm flipV="1">
              <a:off x="3456" y="1956"/>
              <a:ext cx="0" cy="657"/>
            </a:xfrm>
            <a:prstGeom prst="line">
              <a:avLst/>
            </a:prstGeom>
            <a:noFill/>
            <a:ln w="19050">
              <a:solidFill>
                <a:schemeClr val="accent5">
                  <a:lumMod val="40000"/>
                  <a:lumOff val="6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135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Helvetica Regular" charset="0"/>
                <a:ea typeface="Helvetica Regular" charset="0"/>
                <a:cs typeface="Helvetica Regular" charset="0"/>
              </a:endParaRPr>
            </a:p>
          </p:txBody>
        </p:sp>
        <p:sp>
          <p:nvSpPr>
            <p:cNvPr id="322" name="Line 23"/>
            <p:cNvSpPr>
              <a:spLocks noChangeShapeType="1"/>
            </p:cNvSpPr>
            <p:nvPr/>
          </p:nvSpPr>
          <p:spPr bwMode="auto">
            <a:xfrm flipH="1">
              <a:off x="3216" y="1957"/>
              <a:ext cx="240" cy="0"/>
            </a:xfrm>
            <a:prstGeom prst="line">
              <a:avLst/>
            </a:prstGeom>
            <a:noFill/>
            <a:ln w="19050">
              <a:solidFill>
                <a:schemeClr val="accent5">
                  <a:lumMod val="40000"/>
                  <a:lumOff val="60000"/>
                </a:schemeClr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135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Helvetica Regular" charset="0"/>
                <a:ea typeface="Helvetica Regular" charset="0"/>
                <a:cs typeface="Helvetica Regular" charset="0"/>
              </a:endParaRPr>
            </a:p>
          </p:txBody>
        </p:sp>
      </p:grpSp>
      <p:grpSp>
        <p:nvGrpSpPr>
          <p:cNvPr id="323" name="Group 24"/>
          <p:cNvGrpSpPr>
            <a:grpSpLocks/>
          </p:cNvGrpSpPr>
          <p:nvPr/>
        </p:nvGrpSpPr>
        <p:grpSpPr bwMode="auto">
          <a:xfrm>
            <a:off x="8929498" y="1905662"/>
            <a:ext cx="380901" cy="2166375"/>
            <a:chOff x="4032" y="1296"/>
            <a:chExt cx="240" cy="1365"/>
          </a:xfrm>
        </p:grpSpPr>
        <p:sp>
          <p:nvSpPr>
            <p:cNvPr id="324" name="Line 25"/>
            <p:cNvSpPr>
              <a:spLocks noChangeShapeType="1"/>
            </p:cNvSpPr>
            <p:nvPr/>
          </p:nvSpPr>
          <p:spPr bwMode="auto">
            <a:xfrm flipH="1">
              <a:off x="4080" y="2661"/>
              <a:ext cx="192" cy="0"/>
            </a:xfrm>
            <a:prstGeom prst="line">
              <a:avLst/>
            </a:prstGeom>
            <a:noFill/>
            <a:ln w="19050">
              <a:solidFill>
                <a:schemeClr val="accent5">
                  <a:lumMod val="40000"/>
                  <a:lumOff val="6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135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Helvetica Regular" charset="0"/>
                <a:ea typeface="Helvetica Regular" charset="0"/>
                <a:cs typeface="Helvetica Regular" charset="0"/>
              </a:endParaRPr>
            </a:p>
          </p:txBody>
        </p:sp>
        <p:sp>
          <p:nvSpPr>
            <p:cNvPr id="325" name="Line 26"/>
            <p:cNvSpPr>
              <a:spLocks noChangeShapeType="1"/>
            </p:cNvSpPr>
            <p:nvPr/>
          </p:nvSpPr>
          <p:spPr bwMode="auto">
            <a:xfrm flipV="1">
              <a:off x="4080" y="1296"/>
              <a:ext cx="0" cy="1365"/>
            </a:xfrm>
            <a:prstGeom prst="line">
              <a:avLst/>
            </a:prstGeom>
            <a:noFill/>
            <a:ln w="19050">
              <a:solidFill>
                <a:schemeClr val="accent5">
                  <a:lumMod val="40000"/>
                  <a:lumOff val="60000"/>
                </a:schemeClr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135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Helvetica Regular" charset="0"/>
                <a:ea typeface="Helvetica Regular" charset="0"/>
                <a:cs typeface="Helvetica Regular" charset="0"/>
              </a:endParaRPr>
            </a:p>
          </p:txBody>
        </p:sp>
        <p:sp>
          <p:nvSpPr>
            <p:cNvPr id="326" name="Line 27"/>
            <p:cNvSpPr>
              <a:spLocks noChangeShapeType="1"/>
            </p:cNvSpPr>
            <p:nvPr/>
          </p:nvSpPr>
          <p:spPr bwMode="auto">
            <a:xfrm flipH="1">
              <a:off x="4032" y="2613"/>
              <a:ext cx="240" cy="0"/>
            </a:xfrm>
            <a:prstGeom prst="line">
              <a:avLst/>
            </a:prstGeom>
            <a:noFill/>
            <a:ln w="19050">
              <a:solidFill>
                <a:schemeClr val="accent5">
                  <a:lumMod val="40000"/>
                  <a:lumOff val="6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135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Helvetica Regular" charset="0"/>
                <a:ea typeface="Helvetica Regular" charset="0"/>
                <a:cs typeface="Helvetica Regular" charset="0"/>
              </a:endParaRPr>
            </a:p>
          </p:txBody>
        </p:sp>
        <p:sp>
          <p:nvSpPr>
            <p:cNvPr id="327" name="Line 28"/>
            <p:cNvSpPr>
              <a:spLocks noChangeShapeType="1"/>
            </p:cNvSpPr>
            <p:nvPr/>
          </p:nvSpPr>
          <p:spPr bwMode="auto">
            <a:xfrm flipV="1">
              <a:off x="4032" y="1956"/>
              <a:ext cx="0" cy="657"/>
            </a:xfrm>
            <a:prstGeom prst="line">
              <a:avLst/>
            </a:prstGeom>
            <a:noFill/>
            <a:ln w="19050">
              <a:solidFill>
                <a:schemeClr val="accent5">
                  <a:lumMod val="40000"/>
                  <a:lumOff val="6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135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Helvetica Regular" charset="0"/>
                <a:ea typeface="Helvetica Regular" charset="0"/>
                <a:cs typeface="Helvetica Regular" charset="0"/>
              </a:endParaRPr>
            </a:p>
          </p:txBody>
        </p:sp>
        <p:sp>
          <p:nvSpPr>
            <p:cNvPr id="328" name="Line 29"/>
            <p:cNvSpPr>
              <a:spLocks noChangeShapeType="1"/>
            </p:cNvSpPr>
            <p:nvPr/>
          </p:nvSpPr>
          <p:spPr bwMode="auto">
            <a:xfrm>
              <a:off x="4032" y="1956"/>
              <a:ext cx="240" cy="0"/>
            </a:xfrm>
            <a:prstGeom prst="line">
              <a:avLst/>
            </a:prstGeom>
            <a:noFill/>
            <a:ln w="19050">
              <a:solidFill>
                <a:schemeClr val="accent5">
                  <a:lumMod val="40000"/>
                  <a:lumOff val="60000"/>
                </a:schemeClr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135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Helvetica Regular" charset="0"/>
                <a:ea typeface="Helvetica Regular" charset="0"/>
                <a:cs typeface="Helvetica Regular" charset="0"/>
              </a:endParaRPr>
            </a:p>
          </p:txBody>
        </p:sp>
      </p:grpSp>
      <p:grpSp>
        <p:nvGrpSpPr>
          <p:cNvPr id="329" name="Group 30"/>
          <p:cNvGrpSpPr>
            <a:grpSpLocks/>
          </p:cNvGrpSpPr>
          <p:nvPr/>
        </p:nvGrpSpPr>
        <p:grpSpPr bwMode="auto">
          <a:xfrm>
            <a:off x="7634334" y="1905397"/>
            <a:ext cx="609441" cy="3364624"/>
            <a:chOff x="3216" y="1296"/>
            <a:chExt cx="384" cy="2120"/>
          </a:xfrm>
        </p:grpSpPr>
        <p:sp>
          <p:nvSpPr>
            <p:cNvPr id="330" name="Line 31"/>
            <p:cNvSpPr>
              <a:spLocks noChangeShapeType="1"/>
            </p:cNvSpPr>
            <p:nvPr/>
          </p:nvSpPr>
          <p:spPr bwMode="auto">
            <a:xfrm>
              <a:off x="3216" y="3416"/>
              <a:ext cx="288" cy="0"/>
            </a:xfrm>
            <a:prstGeom prst="line">
              <a:avLst/>
            </a:prstGeom>
            <a:noFill/>
            <a:ln w="19050">
              <a:solidFill>
                <a:srgbClr val="207DA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135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Helvetica Regular" charset="0"/>
                <a:ea typeface="Helvetica Regular" charset="0"/>
                <a:cs typeface="Helvetica Regular" charset="0"/>
              </a:endParaRPr>
            </a:p>
          </p:txBody>
        </p:sp>
        <p:sp>
          <p:nvSpPr>
            <p:cNvPr id="331" name="Line 32"/>
            <p:cNvSpPr>
              <a:spLocks noChangeShapeType="1"/>
            </p:cNvSpPr>
            <p:nvPr/>
          </p:nvSpPr>
          <p:spPr bwMode="auto">
            <a:xfrm flipV="1">
              <a:off x="3504" y="1296"/>
              <a:ext cx="0" cy="2120"/>
            </a:xfrm>
            <a:prstGeom prst="line">
              <a:avLst/>
            </a:prstGeom>
            <a:noFill/>
            <a:ln w="19050">
              <a:solidFill>
                <a:srgbClr val="207DAC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135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Helvetica Regular" charset="0"/>
                <a:ea typeface="Helvetica Regular" charset="0"/>
                <a:cs typeface="Helvetica Regular" charset="0"/>
              </a:endParaRPr>
            </a:p>
          </p:txBody>
        </p:sp>
        <p:sp>
          <p:nvSpPr>
            <p:cNvPr id="332" name="Line 33"/>
            <p:cNvSpPr>
              <a:spLocks noChangeShapeType="1"/>
            </p:cNvSpPr>
            <p:nvPr/>
          </p:nvSpPr>
          <p:spPr bwMode="auto">
            <a:xfrm>
              <a:off x="3216" y="3368"/>
              <a:ext cx="336" cy="0"/>
            </a:xfrm>
            <a:prstGeom prst="line">
              <a:avLst/>
            </a:prstGeom>
            <a:noFill/>
            <a:ln w="19050">
              <a:solidFill>
                <a:srgbClr val="207DA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135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Helvetica Regular" charset="0"/>
                <a:ea typeface="Helvetica Regular" charset="0"/>
                <a:cs typeface="Helvetica Regular" charset="0"/>
              </a:endParaRPr>
            </a:p>
          </p:txBody>
        </p:sp>
        <p:sp>
          <p:nvSpPr>
            <p:cNvPr id="333" name="Line 34"/>
            <p:cNvSpPr>
              <a:spLocks noChangeShapeType="1"/>
            </p:cNvSpPr>
            <p:nvPr/>
          </p:nvSpPr>
          <p:spPr bwMode="auto">
            <a:xfrm flipV="1">
              <a:off x="3552" y="2036"/>
              <a:ext cx="0" cy="1332"/>
            </a:xfrm>
            <a:prstGeom prst="line">
              <a:avLst/>
            </a:prstGeom>
            <a:noFill/>
            <a:ln w="19050">
              <a:solidFill>
                <a:srgbClr val="207DA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135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Helvetica Regular" charset="0"/>
                <a:ea typeface="Helvetica Regular" charset="0"/>
                <a:cs typeface="Helvetica Regular" charset="0"/>
              </a:endParaRPr>
            </a:p>
          </p:txBody>
        </p:sp>
        <p:sp>
          <p:nvSpPr>
            <p:cNvPr id="334" name="Line 35"/>
            <p:cNvSpPr>
              <a:spLocks noChangeShapeType="1"/>
            </p:cNvSpPr>
            <p:nvPr/>
          </p:nvSpPr>
          <p:spPr bwMode="auto">
            <a:xfrm flipH="1">
              <a:off x="3216" y="2036"/>
              <a:ext cx="336" cy="0"/>
            </a:xfrm>
            <a:prstGeom prst="line">
              <a:avLst/>
            </a:prstGeom>
            <a:noFill/>
            <a:ln w="19050">
              <a:solidFill>
                <a:srgbClr val="207DAC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135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Helvetica Regular" charset="0"/>
                <a:ea typeface="Helvetica Regular" charset="0"/>
                <a:cs typeface="Helvetica Regular" charset="0"/>
              </a:endParaRPr>
            </a:p>
          </p:txBody>
        </p:sp>
        <p:sp>
          <p:nvSpPr>
            <p:cNvPr id="335" name="Line 36"/>
            <p:cNvSpPr>
              <a:spLocks noChangeShapeType="1"/>
            </p:cNvSpPr>
            <p:nvPr/>
          </p:nvSpPr>
          <p:spPr bwMode="auto">
            <a:xfrm flipH="1">
              <a:off x="3216" y="2726"/>
              <a:ext cx="384" cy="0"/>
            </a:xfrm>
            <a:prstGeom prst="line">
              <a:avLst/>
            </a:prstGeom>
            <a:noFill/>
            <a:ln w="19050">
              <a:solidFill>
                <a:srgbClr val="207DAC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135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Helvetica Regular" charset="0"/>
                <a:ea typeface="Helvetica Regular" charset="0"/>
                <a:cs typeface="Helvetica Regular" charset="0"/>
              </a:endParaRPr>
            </a:p>
          </p:txBody>
        </p:sp>
        <p:sp>
          <p:nvSpPr>
            <p:cNvPr id="336" name="Line 37"/>
            <p:cNvSpPr>
              <a:spLocks noChangeShapeType="1"/>
            </p:cNvSpPr>
            <p:nvPr/>
          </p:nvSpPr>
          <p:spPr bwMode="auto">
            <a:xfrm flipV="1">
              <a:off x="3600" y="2726"/>
              <a:ext cx="0" cy="594"/>
            </a:xfrm>
            <a:prstGeom prst="line">
              <a:avLst/>
            </a:prstGeom>
            <a:noFill/>
            <a:ln w="19050">
              <a:solidFill>
                <a:srgbClr val="207DA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135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Helvetica Regular" charset="0"/>
                <a:ea typeface="Helvetica Regular" charset="0"/>
                <a:cs typeface="Helvetica Regular" charset="0"/>
              </a:endParaRPr>
            </a:p>
          </p:txBody>
        </p:sp>
        <p:sp>
          <p:nvSpPr>
            <p:cNvPr id="337" name="Line 38"/>
            <p:cNvSpPr>
              <a:spLocks noChangeShapeType="1"/>
            </p:cNvSpPr>
            <p:nvPr/>
          </p:nvSpPr>
          <p:spPr bwMode="auto">
            <a:xfrm>
              <a:off x="3216" y="3320"/>
              <a:ext cx="384" cy="0"/>
            </a:xfrm>
            <a:prstGeom prst="line">
              <a:avLst/>
            </a:prstGeom>
            <a:noFill/>
            <a:ln w="19050">
              <a:solidFill>
                <a:srgbClr val="207DA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135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Helvetica Regular" charset="0"/>
                <a:ea typeface="Helvetica Regular" charset="0"/>
                <a:cs typeface="Helvetica Regular" charset="0"/>
              </a:endParaRPr>
            </a:p>
          </p:txBody>
        </p:sp>
      </p:grpSp>
      <p:grpSp>
        <p:nvGrpSpPr>
          <p:cNvPr id="338" name="Group 39"/>
          <p:cNvGrpSpPr>
            <a:grpSpLocks/>
          </p:cNvGrpSpPr>
          <p:nvPr/>
        </p:nvGrpSpPr>
        <p:grpSpPr bwMode="auto">
          <a:xfrm>
            <a:off x="8700956" y="1905408"/>
            <a:ext cx="609441" cy="3367799"/>
            <a:chOff x="3888" y="1296"/>
            <a:chExt cx="384" cy="2122"/>
          </a:xfrm>
        </p:grpSpPr>
        <p:sp>
          <p:nvSpPr>
            <p:cNvPr id="339" name="Line 40"/>
            <p:cNvSpPr>
              <a:spLocks noChangeShapeType="1"/>
            </p:cNvSpPr>
            <p:nvPr/>
          </p:nvSpPr>
          <p:spPr bwMode="auto">
            <a:xfrm>
              <a:off x="3984" y="3418"/>
              <a:ext cx="288" cy="0"/>
            </a:xfrm>
            <a:prstGeom prst="line">
              <a:avLst/>
            </a:prstGeom>
            <a:noFill/>
            <a:ln w="19050">
              <a:solidFill>
                <a:srgbClr val="207DA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135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Helvetica Regular" charset="0"/>
                <a:ea typeface="Helvetica Regular" charset="0"/>
                <a:cs typeface="Helvetica Regular" charset="0"/>
              </a:endParaRPr>
            </a:p>
          </p:txBody>
        </p:sp>
        <p:sp>
          <p:nvSpPr>
            <p:cNvPr id="340" name="Line 41"/>
            <p:cNvSpPr>
              <a:spLocks noChangeShapeType="1"/>
            </p:cNvSpPr>
            <p:nvPr/>
          </p:nvSpPr>
          <p:spPr bwMode="auto">
            <a:xfrm flipV="1">
              <a:off x="3984" y="1296"/>
              <a:ext cx="0" cy="2120"/>
            </a:xfrm>
            <a:prstGeom prst="line">
              <a:avLst/>
            </a:prstGeom>
            <a:noFill/>
            <a:ln w="19050">
              <a:solidFill>
                <a:srgbClr val="207DAC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135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Helvetica Regular" charset="0"/>
                <a:ea typeface="Helvetica Regular" charset="0"/>
                <a:cs typeface="Helvetica Regular" charset="0"/>
              </a:endParaRPr>
            </a:p>
          </p:txBody>
        </p:sp>
        <p:sp>
          <p:nvSpPr>
            <p:cNvPr id="341" name="Line 42"/>
            <p:cNvSpPr>
              <a:spLocks noChangeShapeType="1"/>
            </p:cNvSpPr>
            <p:nvPr/>
          </p:nvSpPr>
          <p:spPr bwMode="auto">
            <a:xfrm flipH="1">
              <a:off x="3936" y="3370"/>
              <a:ext cx="336" cy="0"/>
            </a:xfrm>
            <a:prstGeom prst="line">
              <a:avLst/>
            </a:prstGeom>
            <a:noFill/>
            <a:ln w="19050">
              <a:solidFill>
                <a:srgbClr val="207DA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135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Helvetica Regular" charset="0"/>
                <a:ea typeface="Helvetica Regular" charset="0"/>
                <a:cs typeface="Helvetica Regular" charset="0"/>
              </a:endParaRPr>
            </a:p>
          </p:txBody>
        </p:sp>
        <p:sp>
          <p:nvSpPr>
            <p:cNvPr id="342" name="Line 43"/>
            <p:cNvSpPr>
              <a:spLocks noChangeShapeType="1"/>
            </p:cNvSpPr>
            <p:nvPr/>
          </p:nvSpPr>
          <p:spPr bwMode="auto">
            <a:xfrm flipV="1">
              <a:off x="3936" y="2036"/>
              <a:ext cx="0" cy="1332"/>
            </a:xfrm>
            <a:prstGeom prst="line">
              <a:avLst/>
            </a:prstGeom>
            <a:noFill/>
            <a:ln w="19050">
              <a:solidFill>
                <a:srgbClr val="207DA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135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Helvetica Regular" charset="0"/>
                <a:ea typeface="Helvetica Regular" charset="0"/>
                <a:cs typeface="Helvetica Regular" charset="0"/>
              </a:endParaRPr>
            </a:p>
          </p:txBody>
        </p:sp>
        <p:sp>
          <p:nvSpPr>
            <p:cNvPr id="343" name="Line 44"/>
            <p:cNvSpPr>
              <a:spLocks noChangeShapeType="1"/>
            </p:cNvSpPr>
            <p:nvPr/>
          </p:nvSpPr>
          <p:spPr bwMode="auto">
            <a:xfrm>
              <a:off x="3936" y="2036"/>
              <a:ext cx="336" cy="0"/>
            </a:xfrm>
            <a:prstGeom prst="line">
              <a:avLst/>
            </a:prstGeom>
            <a:noFill/>
            <a:ln w="19050">
              <a:solidFill>
                <a:srgbClr val="207DAC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135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Helvetica Regular" charset="0"/>
                <a:ea typeface="Helvetica Regular" charset="0"/>
                <a:cs typeface="Helvetica Regular" charset="0"/>
              </a:endParaRPr>
            </a:p>
          </p:txBody>
        </p:sp>
        <p:sp>
          <p:nvSpPr>
            <p:cNvPr id="344" name="Line 45"/>
            <p:cNvSpPr>
              <a:spLocks noChangeShapeType="1"/>
            </p:cNvSpPr>
            <p:nvPr/>
          </p:nvSpPr>
          <p:spPr bwMode="auto">
            <a:xfrm>
              <a:off x="3888" y="2726"/>
              <a:ext cx="384" cy="0"/>
            </a:xfrm>
            <a:prstGeom prst="line">
              <a:avLst/>
            </a:prstGeom>
            <a:noFill/>
            <a:ln w="19050">
              <a:solidFill>
                <a:srgbClr val="207DAC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135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Helvetica Regular" charset="0"/>
                <a:ea typeface="Helvetica Regular" charset="0"/>
                <a:cs typeface="Helvetica Regular" charset="0"/>
              </a:endParaRPr>
            </a:p>
          </p:txBody>
        </p:sp>
        <p:sp>
          <p:nvSpPr>
            <p:cNvPr id="345" name="Line 46"/>
            <p:cNvSpPr>
              <a:spLocks noChangeShapeType="1"/>
            </p:cNvSpPr>
            <p:nvPr/>
          </p:nvSpPr>
          <p:spPr bwMode="auto">
            <a:xfrm flipV="1">
              <a:off x="3888" y="2726"/>
              <a:ext cx="0" cy="602"/>
            </a:xfrm>
            <a:prstGeom prst="line">
              <a:avLst/>
            </a:prstGeom>
            <a:noFill/>
            <a:ln w="19050">
              <a:solidFill>
                <a:srgbClr val="207DA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135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Helvetica Regular" charset="0"/>
                <a:ea typeface="Helvetica Regular" charset="0"/>
                <a:cs typeface="Helvetica Regular" charset="0"/>
              </a:endParaRPr>
            </a:p>
          </p:txBody>
        </p:sp>
        <p:sp>
          <p:nvSpPr>
            <p:cNvPr id="346" name="Line 47"/>
            <p:cNvSpPr>
              <a:spLocks noChangeShapeType="1"/>
            </p:cNvSpPr>
            <p:nvPr/>
          </p:nvSpPr>
          <p:spPr bwMode="auto">
            <a:xfrm>
              <a:off x="3888" y="3322"/>
              <a:ext cx="384" cy="0"/>
            </a:xfrm>
            <a:prstGeom prst="line">
              <a:avLst/>
            </a:prstGeom>
            <a:noFill/>
            <a:ln w="19050">
              <a:solidFill>
                <a:srgbClr val="207DA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135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Helvetica Regular" charset="0"/>
                <a:ea typeface="Helvetica Regular" charset="0"/>
                <a:cs typeface="Helvetica Regular" charset="0"/>
              </a:endParaRPr>
            </a:p>
          </p:txBody>
        </p:sp>
      </p:grpSp>
      <p:grpSp>
        <p:nvGrpSpPr>
          <p:cNvPr id="369" name="Group 368"/>
          <p:cNvGrpSpPr/>
          <p:nvPr/>
        </p:nvGrpSpPr>
        <p:grpSpPr>
          <a:xfrm>
            <a:off x="7204562" y="1601783"/>
            <a:ext cx="3204383" cy="1926271"/>
            <a:chOff x="3169822" y="2088835"/>
            <a:chExt cx="3205217" cy="1926772"/>
          </a:xfrm>
        </p:grpSpPr>
        <p:grpSp>
          <p:nvGrpSpPr>
            <p:cNvPr id="370" name="Group 369"/>
            <p:cNvGrpSpPr/>
            <p:nvPr/>
          </p:nvGrpSpPr>
          <p:grpSpPr>
            <a:xfrm>
              <a:off x="3169822" y="2514600"/>
              <a:ext cx="3200400" cy="374166"/>
              <a:chOff x="2914583" y="2352675"/>
              <a:chExt cx="3750378" cy="438465"/>
            </a:xfrm>
          </p:grpSpPr>
          <p:cxnSp>
            <p:nvCxnSpPr>
              <p:cNvPr id="376" name="Straight Connector 375"/>
              <p:cNvCxnSpPr/>
              <p:nvPr/>
            </p:nvCxnSpPr>
            <p:spPr bwMode="auto">
              <a:xfrm>
                <a:off x="2914583" y="2362200"/>
                <a:ext cx="3750378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77" name="Straight Connector 376"/>
              <p:cNvCxnSpPr/>
              <p:nvPr/>
            </p:nvCxnSpPr>
            <p:spPr bwMode="auto">
              <a:xfrm>
                <a:off x="2914583" y="2352675"/>
                <a:ext cx="0" cy="406981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78" name="Straight Connector 377"/>
              <p:cNvCxnSpPr/>
              <p:nvPr/>
            </p:nvCxnSpPr>
            <p:spPr bwMode="auto">
              <a:xfrm>
                <a:off x="4166728" y="2352675"/>
                <a:ext cx="0" cy="406981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79" name="Straight Connector 378"/>
              <p:cNvCxnSpPr/>
              <p:nvPr/>
            </p:nvCxnSpPr>
            <p:spPr bwMode="auto">
              <a:xfrm>
                <a:off x="5414835" y="2352675"/>
                <a:ext cx="0" cy="406981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80" name="Straight Connector 379"/>
              <p:cNvCxnSpPr/>
              <p:nvPr/>
            </p:nvCxnSpPr>
            <p:spPr bwMode="auto">
              <a:xfrm>
                <a:off x="6664961" y="2352675"/>
                <a:ext cx="0" cy="438465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371" name="Straight Connector 370"/>
            <p:cNvCxnSpPr/>
            <p:nvPr/>
          </p:nvCxnSpPr>
          <p:spPr bwMode="auto">
            <a:xfrm>
              <a:off x="3169822" y="3641441"/>
              <a:ext cx="0" cy="353141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2" name="Straight Connector 371"/>
            <p:cNvCxnSpPr/>
            <p:nvPr/>
          </p:nvCxnSpPr>
          <p:spPr bwMode="auto">
            <a:xfrm>
              <a:off x="4229291" y="3641441"/>
              <a:ext cx="0" cy="353141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3" name="Straight Connector 372"/>
            <p:cNvCxnSpPr/>
            <p:nvPr/>
          </p:nvCxnSpPr>
          <p:spPr bwMode="auto">
            <a:xfrm>
              <a:off x="5303422" y="3641441"/>
              <a:ext cx="0" cy="37416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4" name="Straight Connector 373"/>
            <p:cNvCxnSpPr/>
            <p:nvPr/>
          </p:nvCxnSpPr>
          <p:spPr bwMode="auto">
            <a:xfrm>
              <a:off x="6375039" y="3641441"/>
              <a:ext cx="0" cy="37416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5" name="Straight Connector 374"/>
            <p:cNvCxnSpPr/>
            <p:nvPr/>
          </p:nvCxnSpPr>
          <p:spPr bwMode="auto">
            <a:xfrm>
              <a:off x="4765344" y="2088835"/>
              <a:ext cx="0" cy="43846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96" name="Left-Right Arrow 395"/>
          <p:cNvSpPr>
            <a:spLocks noChangeArrowheads="1"/>
          </p:cNvSpPr>
          <p:nvPr/>
        </p:nvSpPr>
        <p:spPr bwMode="auto">
          <a:xfrm rot="5400000">
            <a:off x="8942030" y="3193905"/>
            <a:ext cx="5613893" cy="798352"/>
          </a:xfrm>
          <a:prstGeom prst="leftRightArrow">
            <a:avLst>
              <a:gd name="adj1" fmla="val 58791"/>
              <a:gd name="adj2" fmla="val 68571"/>
            </a:avLst>
          </a:prstGeom>
          <a:solidFill>
            <a:schemeClr val="bg1"/>
          </a:solidFill>
          <a:ln>
            <a:noFill/>
          </a:ln>
          <a:extLst/>
        </p:spPr>
        <p:txBody>
          <a:bodyPr lIns="91148" tIns="45575" rIns="91148" bIns="45575" anchor="ctr"/>
          <a:lstStyle/>
          <a:p>
            <a:pPr algn="ctr" defTabSz="455639"/>
            <a:r>
              <a:rPr lang="en-US" sz="1700" dirty="0">
                <a:solidFill>
                  <a:srgbClr val="0FB7FF"/>
                </a:solidFill>
                <a:latin typeface="Helvetica Regular" charset="0"/>
                <a:ea typeface="Helvetica Regular" charset="0"/>
                <a:cs typeface="Helvetica Regular" charset="0"/>
              </a:rPr>
              <a:t>ALL WORKING TOGETHER</a:t>
            </a:r>
          </a:p>
        </p:txBody>
      </p:sp>
      <p:grpSp>
        <p:nvGrpSpPr>
          <p:cNvPr id="347" name="Group 48"/>
          <p:cNvGrpSpPr>
            <a:grpSpLocks/>
          </p:cNvGrpSpPr>
          <p:nvPr/>
        </p:nvGrpSpPr>
        <p:grpSpPr bwMode="auto">
          <a:xfrm>
            <a:off x="5806114" y="1872071"/>
            <a:ext cx="1658507" cy="4543829"/>
            <a:chOff x="2064" y="1275"/>
            <a:chExt cx="1045" cy="2863"/>
          </a:xfrm>
        </p:grpSpPr>
        <p:sp>
          <p:nvSpPr>
            <p:cNvPr id="348" name="Line 49"/>
            <p:cNvSpPr>
              <a:spLocks noChangeShapeType="1"/>
            </p:cNvSpPr>
            <p:nvPr/>
          </p:nvSpPr>
          <p:spPr bwMode="auto">
            <a:xfrm>
              <a:off x="2208" y="4138"/>
              <a:ext cx="384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135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Helvetica Regular" charset="0"/>
                <a:ea typeface="Helvetica Regular" charset="0"/>
                <a:cs typeface="Helvetica Regular" charset="0"/>
              </a:endParaRPr>
            </a:p>
          </p:txBody>
        </p:sp>
        <p:sp>
          <p:nvSpPr>
            <p:cNvPr id="349" name="Line 50"/>
            <p:cNvSpPr>
              <a:spLocks noChangeShapeType="1"/>
            </p:cNvSpPr>
            <p:nvPr/>
          </p:nvSpPr>
          <p:spPr bwMode="auto">
            <a:xfrm flipV="1">
              <a:off x="2208" y="1275"/>
              <a:ext cx="0" cy="2863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135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Helvetica Regular" charset="0"/>
                <a:ea typeface="Helvetica Regular" charset="0"/>
                <a:cs typeface="Helvetica Regular" charset="0"/>
              </a:endParaRPr>
            </a:p>
          </p:txBody>
        </p:sp>
        <p:sp>
          <p:nvSpPr>
            <p:cNvPr id="350" name="Line 51"/>
            <p:cNvSpPr>
              <a:spLocks noChangeShapeType="1"/>
            </p:cNvSpPr>
            <p:nvPr/>
          </p:nvSpPr>
          <p:spPr bwMode="auto">
            <a:xfrm flipH="1" flipV="1">
              <a:off x="2160" y="4090"/>
              <a:ext cx="432" cy="2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135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Helvetica Regular" charset="0"/>
                <a:ea typeface="Helvetica Regular" charset="0"/>
                <a:cs typeface="Helvetica Regular" charset="0"/>
              </a:endParaRPr>
            </a:p>
          </p:txBody>
        </p:sp>
        <p:sp>
          <p:nvSpPr>
            <p:cNvPr id="351" name="Line 52"/>
            <p:cNvSpPr>
              <a:spLocks noChangeShapeType="1"/>
            </p:cNvSpPr>
            <p:nvPr/>
          </p:nvSpPr>
          <p:spPr bwMode="auto">
            <a:xfrm flipV="1">
              <a:off x="2160" y="2036"/>
              <a:ext cx="0" cy="2052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135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Helvetica Regular" charset="0"/>
                <a:ea typeface="Helvetica Regular" charset="0"/>
                <a:cs typeface="Helvetica Regular" charset="0"/>
              </a:endParaRPr>
            </a:p>
          </p:txBody>
        </p:sp>
        <p:sp>
          <p:nvSpPr>
            <p:cNvPr id="352" name="Line 53"/>
            <p:cNvSpPr>
              <a:spLocks noChangeShapeType="1"/>
            </p:cNvSpPr>
            <p:nvPr/>
          </p:nvSpPr>
          <p:spPr bwMode="auto">
            <a:xfrm>
              <a:off x="2160" y="2036"/>
              <a:ext cx="48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135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Helvetica Regular" charset="0"/>
                <a:ea typeface="Helvetica Regular" charset="0"/>
                <a:cs typeface="Helvetica Regular" charset="0"/>
              </a:endParaRPr>
            </a:p>
          </p:txBody>
        </p:sp>
        <p:sp>
          <p:nvSpPr>
            <p:cNvPr id="353" name="Line 54"/>
            <p:cNvSpPr>
              <a:spLocks noChangeShapeType="1"/>
            </p:cNvSpPr>
            <p:nvPr/>
          </p:nvSpPr>
          <p:spPr bwMode="auto">
            <a:xfrm>
              <a:off x="2112" y="2727"/>
              <a:ext cx="528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135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Helvetica Regular" charset="0"/>
                <a:ea typeface="Helvetica Regular" charset="0"/>
                <a:cs typeface="Helvetica Regular" charset="0"/>
              </a:endParaRPr>
            </a:p>
          </p:txBody>
        </p:sp>
        <p:sp>
          <p:nvSpPr>
            <p:cNvPr id="354" name="Line 55"/>
            <p:cNvSpPr>
              <a:spLocks noChangeShapeType="1"/>
            </p:cNvSpPr>
            <p:nvPr/>
          </p:nvSpPr>
          <p:spPr bwMode="auto">
            <a:xfrm flipV="1">
              <a:off x="2112" y="2727"/>
              <a:ext cx="0" cy="1315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135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Helvetica Regular" charset="0"/>
                <a:ea typeface="Helvetica Regular" charset="0"/>
                <a:cs typeface="Helvetica Regular" charset="0"/>
              </a:endParaRPr>
            </a:p>
          </p:txBody>
        </p:sp>
        <p:sp>
          <p:nvSpPr>
            <p:cNvPr id="355" name="Line 56"/>
            <p:cNvSpPr>
              <a:spLocks noChangeShapeType="1"/>
            </p:cNvSpPr>
            <p:nvPr/>
          </p:nvSpPr>
          <p:spPr bwMode="auto">
            <a:xfrm>
              <a:off x="2112" y="4042"/>
              <a:ext cx="48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135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Helvetica Regular" charset="0"/>
                <a:ea typeface="Helvetica Regular" charset="0"/>
                <a:cs typeface="Helvetica Regular" charset="0"/>
              </a:endParaRPr>
            </a:p>
          </p:txBody>
        </p:sp>
        <p:sp>
          <p:nvSpPr>
            <p:cNvPr id="356" name="Line 57"/>
            <p:cNvSpPr>
              <a:spLocks noChangeShapeType="1"/>
            </p:cNvSpPr>
            <p:nvPr/>
          </p:nvSpPr>
          <p:spPr bwMode="auto">
            <a:xfrm flipV="1">
              <a:off x="2208" y="1275"/>
              <a:ext cx="901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135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Helvetica Regular" charset="0"/>
                <a:ea typeface="Helvetica Regular" charset="0"/>
                <a:cs typeface="Helvetica Regular" charset="0"/>
              </a:endParaRPr>
            </a:p>
          </p:txBody>
        </p:sp>
        <p:sp>
          <p:nvSpPr>
            <p:cNvPr id="357" name="Line 58"/>
            <p:cNvSpPr>
              <a:spLocks noChangeShapeType="1"/>
            </p:cNvSpPr>
            <p:nvPr/>
          </p:nvSpPr>
          <p:spPr bwMode="auto">
            <a:xfrm flipV="1">
              <a:off x="2064" y="3362"/>
              <a:ext cx="0" cy="632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135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Helvetica Regular" charset="0"/>
                <a:ea typeface="Helvetica Regular" charset="0"/>
                <a:cs typeface="Helvetica Regular" charset="0"/>
              </a:endParaRPr>
            </a:p>
          </p:txBody>
        </p:sp>
        <p:sp>
          <p:nvSpPr>
            <p:cNvPr id="358" name="Line 59"/>
            <p:cNvSpPr>
              <a:spLocks noChangeShapeType="1"/>
            </p:cNvSpPr>
            <p:nvPr/>
          </p:nvSpPr>
          <p:spPr bwMode="auto">
            <a:xfrm>
              <a:off x="2064" y="3994"/>
              <a:ext cx="528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135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Helvetica Regular" charset="0"/>
                <a:ea typeface="Helvetica Regular" charset="0"/>
                <a:cs typeface="Helvetica Regular" charset="0"/>
              </a:endParaRPr>
            </a:p>
          </p:txBody>
        </p:sp>
        <p:sp>
          <p:nvSpPr>
            <p:cNvPr id="359" name="Line 60"/>
            <p:cNvSpPr>
              <a:spLocks noChangeShapeType="1"/>
            </p:cNvSpPr>
            <p:nvPr/>
          </p:nvSpPr>
          <p:spPr bwMode="auto">
            <a:xfrm>
              <a:off x="2064" y="3362"/>
              <a:ext cx="528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135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Helvetica Regular" charset="0"/>
                <a:ea typeface="Helvetica Regular" charset="0"/>
                <a:cs typeface="Helvetica Regular" charset="0"/>
              </a:endParaRPr>
            </a:p>
          </p:txBody>
        </p:sp>
      </p:grpSp>
      <p:grpSp>
        <p:nvGrpSpPr>
          <p:cNvPr id="381" name="Group 48"/>
          <p:cNvGrpSpPr>
            <a:grpSpLocks/>
          </p:cNvGrpSpPr>
          <p:nvPr/>
        </p:nvGrpSpPr>
        <p:grpSpPr bwMode="auto">
          <a:xfrm flipH="1">
            <a:off x="9477707" y="1872076"/>
            <a:ext cx="1644596" cy="4527959"/>
            <a:chOff x="2064" y="1275"/>
            <a:chExt cx="1101" cy="2853"/>
          </a:xfrm>
        </p:grpSpPr>
        <p:sp>
          <p:nvSpPr>
            <p:cNvPr id="382" name="Line 49"/>
            <p:cNvSpPr>
              <a:spLocks noChangeShapeType="1"/>
            </p:cNvSpPr>
            <p:nvPr/>
          </p:nvSpPr>
          <p:spPr bwMode="auto">
            <a:xfrm>
              <a:off x="2208" y="4128"/>
              <a:ext cx="384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135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Helvetica Regular" charset="0"/>
                <a:ea typeface="Helvetica Regular" charset="0"/>
                <a:cs typeface="Helvetica Regular" charset="0"/>
              </a:endParaRPr>
            </a:p>
          </p:txBody>
        </p:sp>
        <p:sp>
          <p:nvSpPr>
            <p:cNvPr id="383" name="Line 50"/>
            <p:cNvSpPr>
              <a:spLocks noChangeShapeType="1"/>
            </p:cNvSpPr>
            <p:nvPr/>
          </p:nvSpPr>
          <p:spPr bwMode="auto">
            <a:xfrm flipV="1">
              <a:off x="2208" y="1275"/>
              <a:ext cx="0" cy="2853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135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Helvetica Regular" charset="0"/>
                <a:ea typeface="Helvetica Regular" charset="0"/>
                <a:cs typeface="Helvetica Regular" charset="0"/>
              </a:endParaRPr>
            </a:p>
          </p:txBody>
        </p:sp>
        <p:sp>
          <p:nvSpPr>
            <p:cNvPr id="384" name="Line 51"/>
            <p:cNvSpPr>
              <a:spLocks noChangeShapeType="1"/>
            </p:cNvSpPr>
            <p:nvPr/>
          </p:nvSpPr>
          <p:spPr bwMode="auto">
            <a:xfrm flipH="1">
              <a:off x="2160" y="4080"/>
              <a:ext cx="432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135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Helvetica Regular" charset="0"/>
                <a:ea typeface="Helvetica Regular" charset="0"/>
                <a:cs typeface="Helvetica Regular" charset="0"/>
              </a:endParaRPr>
            </a:p>
          </p:txBody>
        </p:sp>
        <p:sp>
          <p:nvSpPr>
            <p:cNvPr id="385" name="Line 52"/>
            <p:cNvSpPr>
              <a:spLocks noChangeShapeType="1"/>
            </p:cNvSpPr>
            <p:nvPr/>
          </p:nvSpPr>
          <p:spPr bwMode="auto">
            <a:xfrm flipV="1">
              <a:off x="2160" y="2036"/>
              <a:ext cx="0" cy="2044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135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Helvetica Regular" charset="0"/>
                <a:ea typeface="Helvetica Regular" charset="0"/>
                <a:cs typeface="Helvetica Regular" charset="0"/>
              </a:endParaRPr>
            </a:p>
          </p:txBody>
        </p:sp>
        <p:sp>
          <p:nvSpPr>
            <p:cNvPr id="386" name="Line 53"/>
            <p:cNvSpPr>
              <a:spLocks noChangeShapeType="1"/>
            </p:cNvSpPr>
            <p:nvPr/>
          </p:nvSpPr>
          <p:spPr bwMode="auto">
            <a:xfrm>
              <a:off x="2160" y="2036"/>
              <a:ext cx="48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135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Helvetica Regular" charset="0"/>
                <a:ea typeface="Helvetica Regular" charset="0"/>
                <a:cs typeface="Helvetica Regular" charset="0"/>
              </a:endParaRPr>
            </a:p>
          </p:txBody>
        </p:sp>
        <p:sp>
          <p:nvSpPr>
            <p:cNvPr id="387" name="Line 54"/>
            <p:cNvSpPr>
              <a:spLocks noChangeShapeType="1"/>
            </p:cNvSpPr>
            <p:nvPr/>
          </p:nvSpPr>
          <p:spPr bwMode="auto">
            <a:xfrm>
              <a:off x="2112" y="2726"/>
              <a:ext cx="528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135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Helvetica Regular" charset="0"/>
                <a:ea typeface="Helvetica Regular" charset="0"/>
                <a:cs typeface="Helvetica Regular" charset="0"/>
              </a:endParaRPr>
            </a:p>
          </p:txBody>
        </p:sp>
        <p:sp>
          <p:nvSpPr>
            <p:cNvPr id="388" name="Line 55"/>
            <p:cNvSpPr>
              <a:spLocks noChangeShapeType="1"/>
            </p:cNvSpPr>
            <p:nvPr/>
          </p:nvSpPr>
          <p:spPr bwMode="auto">
            <a:xfrm flipV="1">
              <a:off x="2112" y="2727"/>
              <a:ext cx="0" cy="1305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135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Helvetica Regular" charset="0"/>
                <a:ea typeface="Helvetica Regular" charset="0"/>
                <a:cs typeface="Helvetica Regular" charset="0"/>
              </a:endParaRPr>
            </a:p>
          </p:txBody>
        </p:sp>
        <p:sp>
          <p:nvSpPr>
            <p:cNvPr id="389" name="Line 56"/>
            <p:cNvSpPr>
              <a:spLocks noChangeShapeType="1"/>
            </p:cNvSpPr>
            <p:nvPr/>
          </p:nvSpPr>
          <p:spPr bwMode="auto">
            <a:xfrm>
              <a:off x="2112" y="4032"/>
              <a:ext cx="48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135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Helvetica Regular" charset="0"/>
                <a:ea typeface="Helvetica Regular" charset="0"/>
                <a:cs typeface="Helvetica Regular" charset="0"/>
              </a:endParaRPr>
            </a:p>
          </p:txBody>
        </p:sp>
        <p:sp>
          <p:nvSpPr>
            <p:cNvPr id="390" name="Line 57"/>
            <p:cNvSpPr>
              <a:spLocks noChangeShapeType="1"/>
            </p:cNvSpPr>
            <p:nvPr/>
          </p:nvSpPr>
          <p:spPr bwMode="auto">
            <a:xfrm>
              <a:off x="2208" y="1275"/>
              <a:ext cx="957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135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Helvetica Regular" charset="0"/>
                <a:ea typeface="Helvetica Regular" charset="0"/>
                <a:cs typeface="Helvetica Regular" charset="0"/>
              </a:endParaRPr>
            </a:p>
          </p:txBody>
        </p:sp>
        <p:sp>
          <p:nvSpPr>
            <p:cNvPr id="391" name="Line 58"/>
            <p:cNvSpPr>
              <a:spLocks noChangeShapeType="1"/>
            </p:cNvSpPr>
            <p:nvPr/>
          </p:nvSpPr>
          <p:spPr bwMode="auto">
            <a:xfrm flipV="1">
              <a:off x="2064" y="3362"/>
              <a:ext cx="0" cy="622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135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Helvetica Regular" charset="0"/>
                <a:ea typeface="Helvetica Regular" charset="0"/>
                <a:cs typeface="Helvetica Regular" charset="0"/>
              </a:endParaRPr>
            </a:p>
          </p:txBody>
        </p:sp>
        <p:sp>
          <p:nvSpPr>
            <p:cNvPr id="392" name="Line 59"/>
            <p:cNvSpPr>
              <a:spLocks noChangeShapeType="1"/>
            </p:cNvSpPr>
            <p:nvPr/>
          </p:nvSpPr>
          <p:spPr bwMode="auto">
            <a:xfrm>
              <a:off x="2064" y="3984"/>
              <a:ext cx="528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135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Helvetica Regular" charset="0"/>
                <a:ea typeface="Helvetica Regular" charset="0"/>
                <a:cs typeface="Helvetica Regular" charset="0"/>
              </a:endParaRPr>
            </a:p>
          </p:txBody>
        </p:sp>
        <p:sp>
          <p:nvSpPr>
            <p:cNvPr id="393" name="Line 60"/>
            <p:cNvSpPr>
              <a:spLocks noChangeShapeType="1"/>
            </p:cNvSpPr>
            <p:nvPr/>
          </p:nvSpPr>
          <p:spPr bwMode="auto">
            <a:xfrm>
              <a:off x="2064" y="3364"/>
              <a:ext cx="528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135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Helvetica Regular" charset="0"/>
                <a:ea typeface="Helvetica Regular" charset="0"/>
                <a:cs typeface="Helvetica Regular" charset="0"/>
              </a:endParaRPr>
            </a:p>
          </p:txBody>
        </p:sp>
      </p:grpSp>
      <p:pic>
        <p:nvPicPr>
          <p:cNvPr id="367" name="Picture 366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9904" y="2401836"/>
            <a:ext cx="858438" cy="752837"/>
          </a:xfrm>
          <a:prstGeom prst="rect">
            <a:avLst/>
          </a:prstGeom>
        </p:spPr>
      </p:pic>
      <p:grpSp>
        <p:nvGrpSpPr>
          <p:cNvPr id="107" name="Group 106"/>
          <p:cNvGrpSpPr/>
          <p:nvPr/>
        </p:nvGrpSpPr>
        <p:grpSpPr>
          <a:xfrm>
            <a:off x="1362899" y="6264133"/>
            <a:ext cx="2345526" cy="342411"/>
            <a:chOff x="68580" y="3047998"/>
            <a:chExt cx="9037320" cy="1371602"/>
          </a:xfrm>
        </p:grpSpPr>
        <p:pic>
          <p:nvPicPr>
            <p:cNvPr id="109" name="Picture 108"/>
            <p:cNvPicPr>
              <a:picLocks noChangeAspect="1"/>
            </p:cNvPicPr>
            <p:nvPr/>
          </p:nvPicPr>
          <p:blipFill rotWithShape="1">
            <a:blip r:embed="rId15"/>
            <a:srcRect l="63267" r="-374"/>
            <a:stretch/>
          </p:blipFill>
          <p:spPr>
            <a:xfrm>
              <a:off x="5825490" y="3048000"/>
              <a:ext cx="3280410" cy="1371600"/>
            </a:xfrm>
            <a:prstGeom prst="rect">
              <a:avLst/>
            </a:prstGeom>
          </p:spPr>
        </p:pic>
        <p:pic>
          <p:nvPicPr>
            <p:cNvPr id="110" name="Picture 109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>
            <a:xfrm>
              <a:off x="1965959" y="3430041"/>
              <a:ext cx="3888105" cy="607517"/>
            </a:xfrm>
            <a:prstGeom prst="rect">
              <a:avLst/>
            </a:prstGeom>
          </p:spPr>
        </p:pic>
        <p:pic>
          <p:nvPicPr>
            <p:cNvPr id="111" name="Picture 110"/>
            <p:cNvPicPr>
              <a:picLocks noChangeAspect="1"/>
            </p:cNvPicPr>
            <p:nvPr/>
          </p:nvPicPr>
          <p:blipFill rotWithShape="1">
            <a:blip r:embed="rId15"/>
            <a:srcRect r="78538"/>
            <a:stretch/>
          </p:blipFill>
          <p:spPr>
            <a:xfrm>
              <a:off x="68580" y="3047998"/>
              <a:ext cx="1897380" cy="1371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00210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37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0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36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11111E-6 L -0.02643 -0.00232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8" y="-116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0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3.75E-6 -1.11111E-6 L -0.0483 -1.11111E-6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22" y="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0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3.75E-6 -2.96296E-6 L -0.04635 0.29375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8" y="14676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96296E-6 L -0.1763 0.29746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15" y="14861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96296E-6 L 0.12865 0.1419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32" y="7083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0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3.75E-6 -2.96296E-6 L 4.79167E-6 -4.44444E-6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1250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11111E-6 L -0.175 4.07407E-6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15" y="-833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11111E-6 L -0.00143 0.30625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15301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.00671 L 0.1267 0.16273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28" y="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600"/>
                            </p:stCondLst>
                            <p:childTnLst>
                              <p:par>
                                <p:cTn id="8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100"/>
                            </p:stCondLst>
                            <p:childTnLst>
                              <p:par>
                                <p:cTn id="8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600"/>
                            </p:stCondLst>
                            <p:childTnLst>
                              <p:par>
                                <p:cTn id="9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100"/>
                            </p:stCondLst>
                            <p:childTnLst>
                              <p:par>
                                <p:cTn id="9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600"/>
                            </p:stCondLst>
                            <p:childTnLst>
                              <p:par>
                                <p:cTn id="10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100"/>
                            </p:stCondLst>
                            <p:childTnLst>
                              <p:par>
                                <p:cTn id="10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7600"/>
                            </p:stCondLst>
                            <p:childTnLst>
                              <p:par>
                                <p:cTn id="10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8100"/>
                            </p:stCondLst>
                            <p:childTnLst>
                              <p:par>
                                <p:cTn id="1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  <p:bldP spid="138" grpId="0"/>
      <p:bldP spid="142" grpId="0"/>
      <p:bldP spid="145" grpId="0"/>
      <p:bldP spid="302" grpId="0" animBg="1"/>
      <p:bldP spid="302" grpId="1" animBg="1"/>
      <p:bldP spid="106" grpId="0"/>
      <p:bldP spid="303" grpId="0"/>
      <p:bldP spid="304" grpId="0"/>
      <p:bldP spid="304" grpId="1"/>
      <p:bldP spid="39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613066" y="2612255"/>
            <a:ext cx="8637906" cy="5015876"/>
          </a:xfrm>
        </p:spPr>
        <p:txBody>
          <a:bodyPr>
            <a:normAutofit/>
          </a:bodyPr>
          <a:lstStyle/>
          <a:p>
            <a:pPr marL="0" indent="0" algn="ctr" defTabSz="1215197" fontAlgn="base">
              <a:spcBef>
                <a:spcPct val="0"/>
              </a:spcBef>
              <a:spcAft>
                <a:spcPct val="0"/>
              </a:spcAft>
              <a:buNone/>
              <a:tabLst>
                <a:tab pos="299613" algn="l"/>
                <a:tab pos="451478" algn="l"/>
              </a:tabLst>
              <a:defRPr/>
            </a:pPr>
            <a:r>
              <a:rPr lang="en-US" sz="4400" kern="0" dirty="0">
                <a:cs typeface="Calibri"/>
              </a:rPr>
              <a:t>Business that was </a:t>
            </a:r>
            <a:r>
              <a:rPr lang="en-US" sz="4400" i="1" kern="0" dirty="0">
                <a:cs typeface="Calibri"/>
              </a:rPr>
              <a:t>not only profitable, but stable!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2" y="6425935"/>
            <a:ext cx="3378200" cy="2978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12" y="6106727"/>
            <a:ext cx="959535" cy="63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16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7776724" y="3048104"/>
            <a:ext cx="1458004" cy="80895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810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48" tIns="45575" rIns="91148" bIns="45575" rtlCol="0" anchor="ctr"/>
          <a:lstStyle/>
          <a:p>
            <a:pPr algn="ctr" defTabSz="911059"/>
            <a:endParaRPr lang="en-US" sz="1900" dirty="0">
              <a:solidFill>
                <a:prstClr val="white"/>
              </a:solidFill>
              <a:latin typeface="Helvetica Regular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935052" y="3048104"/>
            <a:ext cx="1458004" cy="80895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810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48" tIns="45575" rIns="91148" bIns="45575" rtlCol="0" anchor="ctr"/>
          <a:lstStyle/>
          <a:p>
            <a:pPr algn="ctr" defTabSz="911059"/>
            <a:endParaRPr lang="en-US" sz="1900" dirty="0">
              <a:solidFill>
                <a:prstClr val="white"/>
              </a:solidFill>
              <a:latin typeface="Helvetica Regular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006983" y="1784841"/>
            <a:ext cx="2123396" cy="117593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810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48" tIns="45575" rIns="91148" bIns="45575" rtlCol="0" anchor="ctr"/>
          <a:lstStyle/>
          <a:p>
            <a:pPr algn="ctr" defTabSz="911059"/>
            <a:endParaRPr lang="en-US" sz="1900" dirty="0">
              <a:solidFill>
                <a:prstClr val="white"/>
              </a:solidFill>
              <a:latin typeface="Helvetica Regular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238050" y="5511945"/>
            <a:ext cx="1077097" cy="59674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810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48" tIns="45575" rIns="91148" bIns="45575" rtlCol="0" anchor="ctr"/>
          <a:lstStyle/>
          <a:p>
            <a:pPr algn="ctr" defTabSz="911059"/>
            <a:endParaRPr lang="en-US" sz="1900" dirty="0">
              <a:solidFill>
                <a:prstClr val="white"/>
              </a:solidFill>
              <a:latin typeface="Helvetica Regular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916"/>
            <a:ext cx="12185778" cy="68562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916"/>
            <a:ext cx="12185778" cy="685621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916"/>
            <a:ext cx="12185778" cy="68562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916"/>
            <a:ext cx="12185778" cy="685621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897"/>
            <a:ext cx="12185778" cy="685621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-2" y="1097080"/>
            <a:ext cx="12188828" cy="400001"/>
          </a:xfrm>
          <a:prstGeom prst="rect">
            <a:avLst/>
          </a:prstGeom>
          <a:noFill/>
        </p:spPr>
        <p:txBody>
          <a:bodyPr wrap="square" lIns="91099" tIns="45561" rIns="91099" bIns="45561" rtlCol="0">
            <a:spAutoFit/>
          </a:bodyPr>
          <a:lstStyle/>
          <a:p>
            <a:pPr algn="ctr" defTabSz="455639"/>
            <a:r>
              <a:rPr lang="en-US" sz="2000" b="1" dirty="0">
                <a:solidFill>
                  <a:prstClr val="white"/>
                </a:solidFill>
                <a:latin typeface="Helvetica Regular" charset="0"/>
                <a:cs typeface="Helvetica Regular" charset="0"/>
              </a:rPr>
              <a:t>OPEN ADDITIONAL BUSINESS DEVELOPMENT CENTERS TO INCREASE YOUR COMMISSIONS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00964" y="238815"/>
            <a:ext cx="11772621" cy="7208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148" tIns="45575" rIns="91148" bIns="45575" rtlCol="0" anchor="ctr"/>
          <a:lstStyle/>
          <a:p>
            <a:pPr algn="ctr" defTabSz="911059"/>
            <a:endParaRPr lang="en-US" sz="1900" dirty="0">
              <a:solidFill>
                <a:srgbClr val="93BF3E"/>
              </a:solidFill>
              <a:latin typeface="Helvetica Regular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4" y="307513"/>
            <a:ext cx="12188825" cy="584619"/>
          </a:xfrm>
          <a:prstGeom prst="rect">
            <a:avLst/>
          </a:prstGeom>
          <a:noFill/>
        </p:spPr>
        <p:txBody>
          <a:bodyPr wrap="square" lIns="91099" tIns="45561" rIns="91099" bIns="45561" anchor="ctr">
            <a:spAutoFit/>
          </a:bodyPr>
          <a:lstStyle/>
          <a:p>
            <a:pPr algn="ctr" defTabSz="911059">
              <a:tabLst>
                <a:tab pos="113939" algn="l"/>
              </a:tabLst>
            </a:pPr>
            <a:r>
              <a:rPr lang="en-US" sz="3200" b="1" spc="100" dirty="0">
                <a:solidFill>
                  <a:srgbClr val="0FB7FF"/>
                </a:solidFill>
                <a:latin typeface="Helvetica Regular" charset="0"/>
                <a:cs typeface="Helvetica Regular" charset="0"/>
              </a:rPr>
              <a:t>EARN MORE INCOME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96067" y="1876326"/>
            <a:ext cx="1030862" cy="353650"/>
          </a:xfrm>
          <a:prstGeom prst="rect">
            <a:avLst/>
          </a:prstGeom>
          <a:noFill/>
        </p:spPr>
        <p:txBody>
          <a:bodyPr wrap="square" lIns="91148" tIns="45575" rIns="91148" bIns="45575" rtlCol="0">
            <a:spAutoFit/>
          </a:bodyPr>
          <a:lstStyle/>
          <a:p>
            <a:pPr algn="r" defTabSz="911059"/>
            <a:r>
              <a:rPr lang="en-US" sz="1700" b="1" dirty="0">
                <a:solidFill>
                  <a:prstClr val="white"/>
                </a:solidFill>
                <a:latin typeface="Helvetica Regular" charset="0"/>
                <a:ea typeface="Helvetica Regular" charset="0"/>
                <a:cs typeface="Helvetica Regular" charset="0"/>
              </a:rPr>
              <a:t>5000 BV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141732" y="1876268"/>
            <a:ext cx="1145095" cy="359087"/>
          </a:xfrm>
          <a:prstGeom prst="rect">
            <a:avLst/>
          </a:prstGeom>
          <a:noFill/>
        </p:spPr>
        <p:txBody>
          <a:bodyPr wrap="square" lIns="91148" tIns="45575" rIns="91148" bIns="45575" rtlCol="0">
            <a:spAutoFit/>
          </a:bodyPr>
          <a:lstStyle/>
          <a:p>
            <a:pPr defTabSz="911059"/>
            <a:r>
              <a:rPr lang="en-US" sz="1700" b="1" dirty="0">
                <a:solidFill>
                  <a:prstClr val="white"/>
                </a:solidFill>
                <a:latin typeface="Helvetica Regular" charset="0"/>
                <a:ea typeface="Helvetica Regular" charset="0"/>
                <a:cs typeface="Helvetica Regular" charset="0"/>
              </a:rPr>
              <a:t>5000 BV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292140" y="6337905"/>
            <a:ext cx="7626485" cy="355451"/>
          </a:xfrm>
          <a:prstGeom prst="rect">
            <a:avLst/>
          </a:prstGeom>
          <a:noFill/>
        </p:spPr>
        <p:txBody>
          <a:bodyPr wrap="square" lIns="91099" tIns="45561" rIns="91099" bIns="45561" rtlCol="0">
            <a:spAutoFit/>
          </a:bodyPr>
          <a:lstStyle/>
          <a:p>
            <a:pPr algn="ctr" defTabSz="572752">
              <a:lnSpc>
                <a:spcPct val="90000"/>
              </a:lnSpc>
              <a:tabLst>
                <a:tab pos="572752" algn="l"/>
              </a:tabLst>
            </a:pPr>
            <a:r>
              <a:rPr lang="en-US" sz="1900" b="1" dirty="0">
                <a:ln w="3175">
                  <a:noFill/>
                </a:ln>
                <a:solidFill>
                  <a:prstClr val="white"/>
                </a:solidFill>
                <a:latin typeface="Helvetica Regular" charset="0"/>
                <a:cs typeface="Helvetica Regular" charset="0"/>
              </a:rPr>
              <a:t>TOTAL WEEKLY POTENTIAL</a:t>
            </a:r>
            <a:r>
              <a:rPr lang="zh-TW" altLang="en-US" sz="1900" b="1" dirty="0">
                <a:ln w="3175">
                  <a:noFill/>
                </a:ln>
                <a:solidFill>
                  <a:prstClr val="white"/>
                </a:solidFill>
                <a:latin typeface="Helvetica Regular" charset="0"/>
                <a:cs typeface="Helvetica Regular" charset="0"/>
              </a:rPr>
              <a:t> </a:t>
            </a:r>
            <a:r>
              <a:rPr lang="en-US" altLang="zh-TW" sz="1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HK</a:t>
            </a:r>
            <a:r>
              <a:rPr lang="en-US" altLang="zh-CN" sz="1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$27,600</a:t>
            </a:r>
            <a:r>
              <a:rPr lang="en-US" sz="1900" b="1" dirty="0">
                <a:ln w="3175">
                  <a:noFill/>
                </a:ln>
                <a:solidFill>
                  <a:prstClr val="white"/>
                </a:solidFill>
                <a:latin typeface="Helvetica Regular" charset="0"/>
                <a:cs typeface="Helvetica Regular" charset="0"/>
              </a:rPr>
              <a:t> PER BDC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278654" y="6011981"/>
            <a:ext cx="1030862" cy="323163"/>
          </a:xfrm>
          <a:prstGeom prst="rect">
            <a:avLst/>
          </a:prstGeom>
          <a:noFill/>
        </p:spPr>
        <p:txBody>
          <a:bodyPr wrap="square" lIns="91148" tIns="45575" rIns="91148" bIns="45575" rtlCol="0">
            <a:spAutoFit/>
          </a:bodyPr>
          <a:lstStyle/>
          <a:p>
            <a:pPr algn="ctr" defTabSz="911059"/>
            <a:r>
              <a:rPr lang="en-US" sz="1500" b="1" dirty="0">
                <a:solidFill>
                  <a:prstClr val="white"/>
                </a:solidFill>
                <a:latin typeface="Helvetica Regular" charset="0"/>
                <a:ea typeface="Helvetica Regular" charset="0"/>
                <a:cs typeface="Helvetica Regular" charset="0"/>
              </a:rPr>
              <a:t>200 BV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6094804" y="2944048"/>
            <a:ext cx="1" cy="3762496"/>
          </a:xfrm>
          <a:prstGeom prst="straightConnector1">
            <a:avLst/>
          </a:prstGeom>
          <a:ln w="28575"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9319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4" grpId="0"/>
      <p:bldP spid="25" grpId="0"/>
      <p:bldP spid="29" grpId="0"/>
      <p:bldP spid="27" grpId="0"/>
      <p:bldP spid="27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639699" y="2195006"/>
            <a:ext cx="8637906" cy="5015876"/>
          </a:xfrm>
        </p:spPr>
        <p:txBody>
          <a:bodyPr>
            <a:normAutofit/>
          </a:bodyPr>
          <a:lstStyle/>
          <a:p>
            <a:pPr marL="0" indent="0" algn="ctr" defTabSz="1215197" fontAlgn="base">
              <a:spcBef>
                <a:spcPct val="0"/>
              </a:spcBef>
              <a:spcAft>
                <a:spcPct val="0"/>
              </a:spcAft>
              <a:buNone/>
              <a:tabLst>
                <a:tab pos="299613" algn="l"/>
              </a:tabLst>
              <a:defRPr/>
            </a:pPr>
            <a:r>
              <a:rPr lang="en-US" sz="4400" kern="0" dirty="0">
                <a:cs typeface="Calibri"/>
              </a:rPr>
              <a:t>Business that was </a:t>
            </a:r>
            <a:r>
              <a:rPr lang="en-US" sz="4400" i="1" kern="0" dirty="0">
                <a:cs typeface="Calibri"/>
              </a:rPr>
              <a:t>dynamic NOT static</a:t>
            </a:r>
            <a:r>
              <a:rPr lang="en-US" sz="4400" kern="0" dirty="0">
                <a:cs typeface="Calibri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2" y="6425935"/>
            <a:ext cx="3378200" cy="2978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12" y="6106727"/>
            <a:ext cx="959535" cy="63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232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791991" y="2116624"/>
            <a:ext cx="2624752" cy="26247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48" tIns="45575" rIns="91148" bIns="45575" rtlCol="0" anchor="ctr"/>
          <a:lstStyle/>
          <a:p>
            <a:pPr algn="ctr" defTabSz="911352"/>
            <a:r>
              <a:rPr lang="en-US" sz="4800" dirty="0">
                <a:solidFill>
                  <a:prstClr val="white"/>
                </a:solidFill>
              </a:rPr>
              <a:t>BELIEF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552500" y="188146"/>
            <a:ext cx="3104342" cy="1080375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48" tIns="45575" rIns="91148" bIns="45575" rtlCol="0" anchor="ctr"/>
          <a:lstStyle/>
          <a:p>
            <a:pPr algn="ctr" defTabSz="911352"/>
            <a:r>
              <a:rPr lang="en-US" u="sng" dirty="0">
                <a:solidFill>
                  <a:prstClr val="white"/>
                </a:solidFill>
              </a:rPr>
              <a:t>MPCP</a:t>
            </a:r>
          </a:p>
          <a:p>
            <a:pPr algn="ctr" defTabSz="911352"/>
            <a:r>
              <a:rPr lang="en-US" sz="1700" dirty="0">
                <a:solidFill>
                  <a:prstClr val="white"/>
                </a:solidFill>
              </a:rPr>
              <a:t>Leverage Expansion</a:t>
            </a:r>
          </a:p>
          <a:p>
            <a:pPr algn="ctr" defTabSz="911352"/>
            <a:r>
              <a:rPr lang="en-US" sz="1700" dirty="0">
                <a:solidFill>
                  <a:prstClr val="white"/>
                </a:solidFill>
              </a:rPr>
              <a:t>Residual/Income Opportunity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567586" y="2888836"/>
            <a:ext cx="3108150" cy="108037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48" tIns="45575" rIns="91148" bIns="45575" rtlCol="0" anchor="ctr"/>
          <a:lstStyle/>
          <a:p>
            <a:pPr algn="ctr" defTabSz="911352"/>
            <a:r>
              <a:rPr lang="en-US" u="sng" dirty="0">
                <a:solidFill>
                  <a:prstClr val="white"/>
                </a:solidFill>
              </a:rPr>
              <a:t>Mall without Walls</a:t>
            </a:r>
          </a:p>
          <a:p>
            <a:pPr algn="ctr" defTabSz="911352"/>
            <a:r>
              <a:rPr lang="en-US" sz="1700" dirty="0">
                <a:solidFill>
                  <a:prstClr val="white"/>
                </a:solidFill>
              </a:rPr>
              <a:t>Product of the Product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550292" y="5590010"/>
            <a:ext cx="3108150" cy="1080375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48" tIns="45575" rIns="91148" bIns="45575" rtlCol="0" anchor="ctr"/>
          <a:lstStyle/>
          <a:p>
            <a:pPr algn="ctr" defTabSz="911352"/>
            <a:r>
              <a:rPr lang="en-US" u="sng" dirty="0">
                <a:solidFill>
                  <a:prstClr val="white"/>
                </a:solidFill>
              </a:rPr>
              <a:t>One-to-One Marketing</a:t>
            </a:r>
          </a:p>
          <a:p>
            <a:pPr algn="ctr" defTabSz="911352"/>
            <a:r>
              <a:rPr lang="en-US" sz="1700" dirty="0">
                <a:solidFill>
                  <a:prstClr val="white"/>
                </a:solidFill>
              </a:rPr>
              <a:t>Customers</a:t>
            </a:r>
          </a:p>
          <a:p>
            <a:pPr algn="ctr" defTabSz="911352"/>
            <a:r>
              <a:rPr lang="en-US" sz="1700" dirty="0">
                <a:solidFill>
                  <a:prstClr val="white"/>
                </a:solidFill>
              </a:rPr>
              <a:t>Repeat Customers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29192" y="2888836"/>
            <a:ext cx="3108150" cy="1080375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48" tIns="45575" rIns="91148" bIns="45575" rtlCol="0" anchor="ctr"/>
          <a:lstStyle/>
          <a:p>
            <a:pPr algn="ctr" defTabSz="911352"/>
            <a:r>
              <a:rPr lang="en-US" u="sng" dirty="0">
                <a:solidFill>
                  <a:prstClr val="white"/>
                </a:solidFill>
              </a:rPr>
              <a:t>GMTSS</a:t>
            </a:r>
          </a:p>
          <a:p>
            <a:pPr algn="ctr" defTabSz="911352"/>
            <a:r>
              <a:rPr lang="en-US" sz="1700" dirty="0">
                <a:solidFill>
                  <a:prstClr val="white"/>
                </a:solidFill>
              </a:rPr>
              <a:t>2</a:t>
            </a:r>
            <a:r>
              <a:rPr lang="en-US" sz="1700" baseline="30000" dirty="0">
                <a:solidFill>
                  <a:prstClr val="white"/>
                </a:solidFill>
              </a:rPr>
              <a:t>nd</a:t>
            </a:r>
            <a:r>
              <a:rPr lang="en-US" sz="1700" dirty="0">
                <a:solidFill>
                  <a:prstClr val="white"/>
                </a:solidFill>
              </a:rPr>
              <a:t> Look</a:t>
            </a:r>
          </a:p>
          <a:p>
            <a:pPr algn="ctr" defTabSz="911352"/>
            <a:r>
              <a:rPr lang="en-US" sz="1700" dirty="0">
                <a:solidFill>
                  <a:prstClr val="white"/>
                </a:solidFill>
              </a:rPr>
              <a:t>Basic 5</a:t>
            </a:r>
          </a:p>
        </p:txBody>
      </p:sp>
      <p:sp>
        <p:nvSpPr>
          <p:cNvPr id="10" name="Striped Right Arrow 9"/>
          <p:cNvSpPr/>
          <p:nvPr/>
        </p:nvSpPr>
        <p:spPr>
          <a:xfrm rot="16200000">
            <a:off x="5759091" y="1397079"/>
            <a:ext cx="671251" cy="592127"/>
          </a:xfrm>
          <a:prstGeom prst="stripedRight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48" tIns="45575" rIns="91148" bIns="45575" rtlCol="0" anchor="ctr"/>
          <a:lstStyle/>
          <a:p>
            <a:pPr algn="ctr" defTabSz="911352"/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11" name="Striped Right Arrow 10"/>
          <p:cNvSpPr/>
          <p:nvPr/>
        </p:nvSpPr>
        <p:spPr>
          <a:xfrm rot="5400000" flipV="1">
            <a:off x="5759091" y="4870201"/>
            <a:ext cx="671251" cy="592127"/>
          </a:xfrm>
          <a:prstGeom prst="striped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48" tIns="45575" rIns="91148" bIns="45575" rtlCol="0" anchor="ctr"/>
          <a:lstStyle/>
          <a:p>
            <a:pPr algn="ctr" defTabSz="911352"/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12" name="Striped Right Arrow 11"/>
          <p:cNvSpPr/>
          <p:nvPr/>
        </p:nvSpPr>
        <p:spPr>
          <a:xfrm>
            <a:off x="7656761" y="3132960"/>
            <a:ext cx="671250" cy="592127"/>
          </a:xfrm>
          <a:prstGeom prst="striped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48" tIns="45575" rIns="91148" bIns="45575" rtlCol="0" anchor="ctr"/>
          <a:lstStyle/>
          <a:p>
            <a:pPr algn="ctr" defTabSz="911352"/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13" name="Striped Right Arrow 12"/>
          <p:cNvSpPr/>
          <p:nvPr/>
        </p:nvSpPr>
        <p:spPr>
          <a:xfrm flipH="1">
            <a:off x="3879261" y="3132960"/>
            <a:ext cx="671250" cy="592127"/>
          </a:xfrm>
          <a:prstGeom prst="stripedRight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48" tIns="45575" rIns="91148" bIns="45575" rtlCol="0" anchor="ctr"/>
          <a:lstStyle/>
          <a:p>
            <a:pPr algn="ctr" defTabSz="911352"/>
            <a:endParaRPr lang="en-US" sz="17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52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2" y="916"/>
            <a:ext cx="6094413" cy="6856215"/>
          </a:xfrm>
          <a:prstGeom prst="rect">
            <a:avLst/>
          </a:prstGeom>
          <a:solidFill>
            <a:srgbClr val="FF4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48" tIns="45575" rIns="91148" bIns="45575" rtlCol="0" anchor="ctr"/>
          <a:lstStyle/>
          <a:p>
            <a:pPr algn="ctr" defTabSz="911352"/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94715" y="916"/>
            <a:ext cx="6094413" cy="6856215"/>
          </a:xfrm>
          <a:prstGeom prst="rect">
            <a:avLst/>
          </a:prstGeom>
          <a:solidFill>
            <a:srgbClr val="6D8A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48" tIns="45575" rIns="91148" bIns="45575" rtlCol="0" anchor="ctr"/>
          <a:lstStyle/>
          <a:p>
            <a:pPr algn="ctr" defTabSz="911352"/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1703" y="2828992"/>
            <a:ext cx="5130062" cy="1200016"/>
          </a:xfrm>
          <a:prstGeom prst="rect">
            <a:avLst/>
          </a:prstGeom>
          <a:noFill/>
        </p:spPr>
        <p:txBody>
          <a:bodyPr wrap="square" lIns="91148" tIns="45575" rIns="91148" bIns="45575" rtlCol="0">
            <a:spAutoFit/>
          </a:bodyPr>
          <a:lstStyle/>
          <a:p>
            <a:pPr algn="ctr" defTabSz="911352"/>
            <a:r>
              <a:rPr lang="en-US" sz="7200" b="1" dirty="0">
                <a:solidFill>
                  <a:prstClr val="white"/>
                </a:solidFill>
              </a:rPr>
              <a:t>THEN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17436" y="2828992"/>
            <a:ext cx="5130062" cy="1200016"/>
          </a:xfrm>
          <a:prstGeom prst="rect">
            <a:avLst/>
          </a:prstGeom>
          <a:noFill/>
        </p:spPr>
        <p:txBody>
          <a:bodyPr wrap="square" lIns="91148" tIns="45575" rIns="91148" bIns="45575" rtlCol="0">
            <a:spAutoFit/>
          </a:bodyPr>
          <a:lstStyle/>
          <a:p>
            <a:pPr algn="ctr" defTabSz="911352"/>
            <a:r>
              <a:rPr lang="en-US" sz="7200" b="1" dirty="0">
                <a:solidFill>
                  <a:prstClr val="white"/>
                </a:solidFill>
              </a:rPr>
              <a:t>NOW</a:t>
            </a:r>
          </a:p>
        </p:txBody>
      </p:sp>
    </p:spTree>
    <p:extLst>
      <p:ext uri="{BB962C8B-B14F-4D97-AF65-F5344CB8AC3E}">
        <p14:creationId xmlns:p14="http://schemas.microsoft.com/office/powerpoint/2010/main" val="194487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2" y="916"/>
            <a:ext cx="6094413" cy="6856215"/>
          </a:xfrm>
          <a:prstGeom prst="rect">
            <a:avLst/>
          </a:prstGeom>
          <a:solidFill>
            <a:srgbClr val="FF4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48" tIns="45575" rIns="91148" bIns="45575" rtlCol="0" anchor="ctr"/>
          <a:lstStyle/>
          <a:p>
            <a:pPr algn="ctr" defTabSz="911352"/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94715" y="916"/>
            <a:ext cx="6094413" cy="6856215"/>
          </a:xfrm>
          <a:prstGeom prst="rect">
            <a:avLst/>
          </a:prstGeom>
          <a:solidFill>
            <a:srgbClr val="6D8A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48" tIns="45575" rIns="91148" bIns="45575" rtlCol="0" anchor="ctr"/>
          <a:lstStyle/>
          <a:p>
            <a:pPr algn="ctr" defTabSz="911352"/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1703" y="16131"/>
            <a:ext cx="5130062" cy="461545"/>
          </a:xfrm>
          <a:prstGeom prst="rect">
            <a:avLst/>
          </a:prstGeom>
          <a:noFill/>
        </p:spPr>
        <p:txBody>
          <a:bodyPr wrap="square" lIns="91148" tIns="45575" rIns="91148" bIns="45575" rtlCol="0">
            <a:spAutoFit/>
          </a:bodyPr>
          <a:lstStyle/>
          <a:p>
            <a:pPr algn="ctr" defTabSz="911352"/>
            <a:r>
              <a:rPr lang="en-US" b="1" dirty="0">
                <a:solidFill>
                  <a:prstClr val="white"/>
                </a:solidFill>
              </a:rPr>
              <a:t>THEN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44460" y="409579"/>
            <a:ext cx="537742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517436" y="16131"/>
            <a:ext cx="5130062" cy="461545"/>
          </a:xfrm>
          <a:prstGeom prst="rect">
            <a:avLst/>
          </a:prstGeom>
          <a:noFill/>
        </p:spPr>
        <p:txBody>
          <a:bodyPr wrap="square" lIns="91148" tIns="45575" rIns="91148" bIns="45575" rtlCol="0">
            <a:spAutoFit/>
          </a:bodyPr>
          <a:lstStyle/>
          <a:p>
            <a:pPr algn="ctr" defTabSz="911352"/>
            <a:r>
              <a:rPr lang="en-US" b="1" dirty="0">
                <a:solidFill>
                  <a:prstClr val="white"/>
                </a:solidFill>
              </a:rPr>
              <a:t>NOW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6410192" y="409579"/>
            <a:ext cx="537742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033168" y="1833680"/>
            <a:ext cx="6094413" cy="3915183"/>
          </a:xfrm>
          <a:prstGeom prst="rect">
            <a:avLst/>
          </a:prstGeom>
          <a:solidFill>
            <a:srgbClr val="FF4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48" tIns="45575" rIns="91148" bIns="45575" rtlCol="0" anchor="ctr"/>
          <a:lstStyle/>
          <a:p>
            <a:pPr algn="ctr" defTabSz="911352"/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29684" y="2218307"/>
            <a:ext cx="5597897" cy="3538508"/>
          </a:xfrm>
          <a:prstGeom prst="rect">
            <a:avLst/>
          </a:prstGeom>
          <a:noFill/>
        </p:spPr>
        <p:txBody>
          <a:bodyPr wrap="square" lIns="91148" tIns="45575" rIns="91148" bIns="45575" rtlCol="0">
            <a:spAutoFit/>
          </a:bodyPr>
          <a:lstStyle/>
          <a:p>
            <a:pPr marL="341746" indent="-341746" defTabSz="911352">
              <a:buFont typeface="+mj-lt"/>
              <a:buAutoNum type="arabicPeriod"/>
            </a:pPr>
            <a:r>
              <a:rPr lang="en-US" sz="2800" dirty="0">
                <a:solidFill>
                  <a:prstClr val="white"/>
                </a:solidFill>
              </a:rPr>
              <a:t>Paper Application Forms by Mail Only</a:t>
            </a:r>
          </a:p>
          <a:p>
            <a:pPr marL="341746" indent="-341746" defTabSz="911352">
              <a:buFont typeface="+mj-lt"/>
              <a:buAutoNum type="arabicPeriod"/>
            </a:pPr>
            <a:r>
              <a:rPr lang="en-US" sz="2800" dirty="0">
                <a:solidFill>
                  <a:prstClr val="white"/>
                </a:solidFill>
              </a:rPr>
              <a:t>Paper Order Forms by Mail Only</a:t>
            </a:r>
          </a:p>
          <a:p>
            <a:pPr marL="341746" indent="-341746" defTabSz="911352">
              <a:buFont typeface="+mj-lt"/>
              <a:buAutoNum type="arabicPeriod"/>
            </a:pPr>
            <a:r>
              <a:rPr lang="en-US" sz="2800" dirty="0">
                <a:solidFill>
                  <a:prstClr val="white"/>
                </a:solidFill>
              </a:rPr>
              <a:t>No Credit Cards Accepted</a:t>
            </a:r>
          </a:p>
          <a:p>
            <a:pPr marL="341746" indent="-341746" defTabSz="911352">
              <a:buFont typeface="+mj-lt"/>
              <a:buAutoNum type="arabicPeriod"/>
            </a:pPr>
            <a:r>
              <a:rPr lang="en-US" sz="2800" dirty="0">
                <a:solidFill>
                  <a:prstClr val="white"/>
                </a:solidFill>
              </a:rPr>
              <a:t>Only Check or Money Order Accepted</a:t>
            </a:r>
          </a:p>
          <a:p>
            <a:pPr marL="341746" indent="-341746" defTabSz="911352">
              <a:buFont typeface="+mj-lt"/>
              <a:buAutoNum type="arabicPeriod"/>
            </a:pPr>
            <a:r>
              <a:rPr lang="en-US" sz="2800" dirty="0">
                <a:solidFill>
                  <a:prstClr val="white"/>
                </a:solidFill>
              </a:rPr>
              <a:t>Form 1000 &amp; Paper Receipts by Mail Only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109" y="1205276"/>
            <a:ext cx="1577945" cy="62838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93117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616154" y="1588732"/>
            <a:ext cx="8115983" cy="5039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499" tIns="60749" rIns="121499" bIns="60749" numCol="1" anchor="ctr" anchorCtr="0" compatLnSpc="1">
            <a:prstTxWarp prst="textNoShape">
              <a:avLst/>
            </a:prstTxWarp>
          </a:bodyPr>
          <a:lstStyle/>
          <a:p>
            <a:pPr marL="451478" indent="-451478" defTabSz="1215197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tabLst>
                <a:tab pos="299613" algn="l"/>
              </a:tabLst>
              <a:defRPr/>
            </a:pPr>
            <a:r>
              <a:rPr lang="en-US" sz="3700" kern="0" dirty="0">
                <a:solidFill>
                  <a:srgbClr val="FFFFFF"/>
                </a:solidFill>
                <a:cs typeface="Calibri"/>
              </a:rPr>
              <a:t>Business model that was based on what the average individual could actually and realistically do…</a:t>
            </a:r>
          </a:p>
          <a:p>
            <a:pPr marL="451478" indent="-451478" defTabSz="1215197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3700" kern="0" dirty="0">
                <a:solidFill>
                  <a:srgbClr val="FFFFFF"/>
                </a:solidFill>
                <a:cs typeface="Calibri"/>
              </a:rPr>
              <a:t>Selling system rather than a buying system…Product Driven.</a:t>
            </a:r>
          </a:p>
          <a:p>
            <a:pPr marL="451478" indent="-451478" defTabSz="1215197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tabLst>
                <a:tab pos="299613" algn="l"/>
              </a:tabLst>
              <a:defRPr/>
            </a:pPr>
            <a:r>
              <a:rPr lang="en-US" sz="3700" kern="0" dirty="0" err="1">
                <a:solidFill>
                  <a:srgbClr val="FFFFFF"/>
                </a:solidFill>
                <a:cs typeface="Calibri"/>
              </a:rPr>
              <a:t>Organisational</a:t>
            </a:r>
            <a:r>
              <a:rPr lang="en-US" sz="3700" kern="0" dirty="0">
                <a:solidFill>
                  <a:srgbClr val="FFFFFF"/>
                </a:solidFill>
                <a:cs typeface="Calibri"/>
              </a:rPr>
              <a:t> structure that created </a:t>
            </a:r>
            <a:br>
              <a:rPr lang="en-US" sz="3700" kern="0" dirty="0">
                <a:solidFill>
                  <a:srgbClr val="FFFFFF"/>
                </a:solidFill>
                <a:cs typeface="Calibri"/>
              </a:rPr>
            </a:br>
            <a:r>
              <a:rPr lang="en-US" sz="3700" kern="0" dirty="0">
                <a:solidFill>
                  <a:srgbClr val="FFFFFF"/>
                </a:solidFill>
                <a:cs typeface="Calibri"/>
              </a:rPr>
              <a:t>a vested economic interest in the </a:t>
            </a:r>
            <a:br>
              <a:rPr lang="en-US" sz="3700" kern="0" dirty="0">
                <a:solidFill>
                  <a:srgbClr val="FFFFFF"/>
                </a:solidFill>
                <a:cs typeface="Calibri"/>
              </a:rPr>
            </a:br>
            <a:r>
              <a:rPr lang="en-US" sz="3700" kern="0" dirty="0">
                <a:solidFill>
                  <a:srgbClr val="FFFFFF"/>
                </a:solidFill>
                <a:cs typeface="Calibri"/>
              </a:rPr>
              <a:t>success of everyone.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15972" y="381795"/>
            <a:ext cx="7252608" cy="830868"/>
          </a:xfrm>
          <a:prstGeom prst="rect">
            <a:avLst/>
          </a:prstGeom>
          <a:noFill/>
        </p:spPr>
        <p:txBody>
          <a:bodyPr wrap="square" lIns="91148" tIns="45575" rIns="91148" bIns="45575" rtlCol="0">
            <a:spAutoFit/>
          </a:bodyPr>
          <a:lstStyle/>
          <a:p>
            <a:r>
              <a:rPr lang="en-US" sz="4800" b="1" dirty="0">
                <a:solidFill>
                  <a:srgbClr val="FFFFFF"/>
                </a:solidFill>
                <a:cs typeface="Calibri"/>
              </a:rPr>
              <a:t>JR’s VISION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2" y="6425935"/>
            <a:ext cx="3378200" cy="2978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12" y="6106727"/>
            <a:ext cx="959535" cy="63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63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2" y="903"/>
            <a:ext cx="6094413" cy="6871413"/>
          </a:xfrm>
          <a:prstGeom prst="rect">
            <a:avLst/>
          </a:prstGeom>
          <a:solidFill>
            <a:srgbClr val="FF4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48" tIns="45575" rIns="91148" bIns="45575" rtlCol="0" anchor="ctr"/>
          <a:lstStyle/>
          <a:p>
            <a:pPr algn="ctr" defTabSz="911352"/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94715" y="916"/>
            <a:ext cx="6094413" cy="6856215"/>
          </a:xfrm>
          <a:prstGeom prst="rect">
            <a:avLst/>
          </a:prstGeom>
          <a:solidFill>
            <a:srgbClr val="6D8A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48" tIns="45575" rIns="91148" bIns="45575" rtlCol="0" anchor="ctr"/>
          <a:lstStyle/>
          <a:p>
            <a:pPr algn="ctr" defTabSz="911352"/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1703" y="16131"/>
            <a:ext cx="5130062" cy="461545"/>
          </a:xfrm>
          <a:prstGeom prst="rect">
            <a:avLst/>
          </a:prstGeom>
          <a:noFill/>
        </p:spPr>
        <p:txBody>
          <a:bodyPr wrap="square" lIns="91148" tIns="45575" rIns="91148" bIns="45575" rtlCol="0">
            <a:spAutoFit/>
          </a:bodyPr>
          <a:lstStyle/>
          <a:p>
            <a:pPr algn="ctr" defTabSz="911352"/>
            <a:r>
              <a:rPr lang="en-US" b="1" dirty="0">
                <a:solidFill>
                  <a:prstClr val="white"/>
                </a:solidFill>
              </a:rPr>
              <a:t>THEN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44460" y="409579"/>
            <a:ext cx="537742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517436" y="16131"/>
            <a:ext cx="5130062" cy="461545"/>
          </a:xfrm>
          <a:prstGeom prst="rect">
            <a:avLst/>
          </a:prstGeom>
          <a:noFill/>
        </p:spPr>
        <p:txBody>
          <a:bodyPr wrap="square" lIns="91148" tIns="45575" rIns="91148" bIns="45575" rtlCol="0">
            <a:spAutoFit/>
          </a:bodyPr>
          <a:lstStyle/>
          <a:p>
            <a:pPr algn="ctr" defTabSz="911352"/>
            <a:r>
              <a:rPr lang="en-US" b="1" dirty="0">
                <a:solidFill>
                  <a:prstClr val="white"/>
                </a:solidFill>
              </a:rPr>
              <a:t>NOW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6410192" y="409579"/>
            <a:ext cx="537742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033168" y="1833664"/>
            <a:ext cx="6094413" cy="4037343"/>
          </a:xfrm>
          <a:prstGeom prst="rect">
            <a:avLst/>
          </a:prstGeom>
          <a:solidFill>
            <a:srgbClr val="6D8A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48" tIns="45575" rIns="91148" bIns="45575" rtlCol="0" anchor="ctr"/>
          <a:lstStyle/>
          <a:p>
            <a:pPr algn="ctr" defTabSz="911352"/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29686" y="1901719"/>
            <a:ext cx="5626577" cy="3538508"/>
          </a:xfrm>
          <a:prstGeom prst="rect">
            <a:avLst/>
          </a:prstGeom>
          <a:noFill/>
        </p:spPr>
        <p:txBody>
          <a:bodyPr wrap="square" lIns="91148" tIns="45575" rIns="91148" bIns="45575" rtlCol="0">
            <a:spAutoFit/>
          </a:bodyPr>
          <a:lstStyle/>
          <a:p>
            <a:pPr marL="341746" indent="-341746" defTabSz="911352">
              <a:buFont typeface="+mj-lt"/>
              <a:buAutoNum type="arabicPeriod"/>
            </a:pPr>
            <a:r>
              <a:rPr lang="en-US" sz="2800" dirty="0">
                <a:solidFill>
                  <a:prstClr val="white"/>
                </a:solidFill>
              </a:rPr>
              <a:t>Registration Wizard</a:t>
            </a:r>
          </a:p>
          <a:p>
            <a:pPr marL="341746" indent="-341746" defTabSz="911352">
              <a:buFont typeface="+mj-lt"/>
              <a:buAutoNum type="arabicPeriod"/>
            </a:pPr>
            <a:r>
              <a:rPr lang="en-US" sz="2800" dirty="0">
                <a:solidFill>
                  <a:prstClr val="white"/>
                </a:solidFill>
              </a:rPr>
              <a:t>Forms Completed/Submitted Online</a:t>
            </a:r>
          </a:p>
          <a:p>
            <a:pPr marL="341746" indent="-341746" defTabSz="911352">
              <a:buFont typeface="+mj-lt"/>
              <a:buAutoNum type="arabicPeriod"/>
            </a:pPr>
            <a:r>
              <a:rPr lang="en-US" sz="2800" dirty="0">
                <a:solidFill>
                  <a:prstClr val="white"/>
                </a:solidFill>
              </a:rPr>
              <a:t>Credit Cards/E-Checks Accepted Online</a:t>
            </a:r>
          </a:p>
          <a:p>
            <a:pPr marL="341746" indent="-341746" defTabSz="911352">
              <a:buFont typeface="+mj-lt"/>
              <a:buAutoNum type="arabicPeriod"/>
            </a:pPr>
            <a:r>
              <a:rPr lang="en-US" sz="2800" dirty="0">
                <a:solidFill>
                  <a:prstClr val="white"/>
                </a:solidFill>
              </a:rPr>
              <a:t>Online Receipt Entry &amp; Submission</a:t>
            </a:r>
          </a:p>
          <a:p>
            <a:pPr marL="341746" indent="-341746" defTabSz="911352">
              <a:buFont typeface="+mj-lt"/>
              <a:buAutoNum type="arabicPeriod"/>
            </a:pPr>
            <a:r>
              <a:rPr lang="en-US" sz="2800" dirty="0">
                <a:solidFill>
                  <a:prstClr val="white"/>
                </a:solidFill>
              </a:rPr>
              <a:t>Form 1000 Automatically Completed and Submitted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945" y="1202891"/>
            <a:ext cx="1261543" cy="63077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75336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2" y="903"/>
            <a:ext cx="6094413" cy="6871413"/>
          </a:xfrm>
          <a:prstGeom prst="rect">
            <a:avLst/>
          </a:prstGeom>
          <a:solidFill>
            <a:srgbClr val="FF4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48" tIns="45575" rIns="91148" bIns="45575" rtlCol="0" anchor="ctr"/>
          <a:lstStyle/>
          <a:p>
            <a:pPr algn="ctr" defTabSz="911352"/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94715" y="916"/>
            <a:ext cx="6094413" cy="6856215"/>
          </a:xfrm>
          <a:prstGeom prst="rect">
            <a:avLst/>
          </a:prstGeom>
          <a:solidFill>
            <a:srgbClr val="6D8A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48" tIns="45575" rIns="91148" bIns="45575" rtlCol="0" anchor="ctr"/>
          <a:lstStyle/>
          <a:p>
            <a:pPr algn="ctr" defTabSz="911352"/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1703" y="16131"/>
            <a:ext cx="5130062" cy="461545"/>
          </a:xfrm>
          <a:prstGeom prst="rect">
            <a:avLst/>
          </a:prstGeom>
          <a:noFill/>
        </p:spPr>
        <p:txBody>
          <a:bodyPr wrap="square" lIns="91148" tIns="45575" rIns="91148" bIns="45575" rtlCol="0">
            <a:spAutoFit/>
          </a:bodyPr>
          <a:lstStyle/>
          <a:p>
            <a:pPr algn="ctr" defTabSz="911352"/>
            <a:r>
              <a:rPr lang="en-US" b="1" dirty="0">
                <a:solidFill>
                  <a:prstClr val="white"/>
                </a:solidFill>
              </a:rPr>
              <a:t>THEN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44460" y="409579"/>
            <a:ext cx="537742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517436" y="16131"/>
            <a:ext cx="5130062" cy="461545"/>
          </a:xfrm>
          <a:prstGeom prst="rect">
            <a:avLst/>
          </a:prstGeom>
          <a:noFill/>
        </p:spPr>
        <p:txBody>
          <a:bodyPr wrap="square" lIns="91148" tIns="45575" rIns="91148" bIns="45575" rtlCol="0">
            <a:spAutoFit/>
          </a:bodyPr>
          <a:lstStyle/>
          <a:p>
            <a:pPr algn="ctr" defTabSz="911352"/>
            <a:r>
              <a:rPr lang="en-US" b="1" dirty="0">
                <a:solidFill>
                  <a:prstClr val="white"/>
                </a:solidFill>
              </a:rPr>
              <a:t>NOW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6410192" y="409579"/>
            <a:ext cx="537742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033168" y="1833680"/>
            <a:ext cx="6094413" cy="3915183"/>
          </a:xfrm>
          <a:prstGeom prst="rect">
            <a:avLst/>
          </a:prstGeom>
          <a:solidFill>
            <a:srgbClr val="FF4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48" tIns="45575" rIns="91148" bIns="45575" rtlCol="0" anchor="ctr"/>
          <a:lstStyle/>
          <a:p>
            <a:pPr algn="ctr" defTabSz="911352"/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29684" y="2218307"/>
            <a:ext cx="5597897" cy="3107733"/>
          </a:xfrm>
          <a:prstGeom prst="rect">
            <a:avLst/>
          </a:prstGeom>
          <a:noFill/>
        </p:spPr>
        <p:txBody>
          <a:bodyPr wrap="square" lIns="91148" tIns="45575" rIns="91148" bIns="45575" rtlCol="0">
            <a:spAutoFit/>
          </a:bodyPr>
          <a:lstStyle/>
          <a:p>
            <a:pPr marL="512638" indent="-512638" defTabSz="911352">
              <a:buFont typeface="+mj-lt"/>
              <a:buAutoNum type="arabicPeriod" startAt="6"/>
            </a:pPr>
            <a:r>
              <a:rPr lang="en-US" sz="2800" dirty="0">
                <a:solidFill>
                  <a:prstClr val="white"/>
                </a:solidFill>
              </a:rPr>
              <a:t>No Back Office or Management Reports</a:t>
            </a:r>
          </a:p>
          <a:p>
            <a:pPr marL="512638" indent="-512638" defTabSz="911352">
              <a:buFont typeface="+mj-lt"/>
              <a:buAutoNum type="arabicPeriod" startAt="6"/>
            </a:pPr>
            <a:r>
              <a:rPr lang="en-US" sz="2800" dirty="0">
                <a:solidFill>
                  <a:prstClr val="white"/>
                </a:solidFill>
              </a:rPr>
              <a:t>Everything Tracked Manually – Placement &amp; BV</a:t>
            </a:r>
          </a:p>
          <a:p>
            <a:pPr marL="512638" indent="-512638" defTabSz="911352">
              <a:buFont typeface="+mj-lt"/>
              <a:buAutoNum type="arabicPeriod" startAt="6"/>
            </a:pPr>
            <a:r>
              <a:rPr lang="en-US" sz="2800" dirty="0">
                <a:solidFill>
                  <a:prstClr val="white"/>
                </a:solidFill>
              </a:rPr>
              <a:t>Later there was ProPack ($495/year) with few Management Reports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109" y="1205276"/>
            <a:ext cx="1577945" cy="62838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9810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2" y="903"/>
            <a:ext cx="6094413" cy="6871413"/>
          </a:xfrm>
          <a:prstGeom prst="rect">
            <a:avLst/>
          </a:prstGeom>
          <a:solidFill>
            <a:srgbClr val="FF4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48" tIns="45575" rIns="91148" bIns="45575" rtlCol="0" anchor="ctr"/>
          <a:lstStyle/>
          <a:p>
            <a:pPr algn="ctr" defTabSz="911352"/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94715" y="916"/>
            <a:ext cx="6094413" cy="6856215"/>
          </a:xfrm>
          <a:prstGeom prst="rect">
            <a:avLst/>
          </a:prstGeom>
          <a:solidFill>
            <a:srgbClr val="6D8A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48" tIns="45575" rIns="91148" bIns="45575" rtlCol="0" anchor="ctr"/>
          <a:lstStyle/>
          <a:p>
            <a:pPr algn="ctr" defTabSz="911352"/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1703" y="16131"/>
            <a:ext cx="5130062" cy="461545"/>
          </a:xfrm>
          <a:prstGeom prst="rect">
            <a:avLst/>
          </a:prstGeom>
          <a:noFill/>
        </p:spPr>
        <p:txBody>
          <a:bodyPr wrap="square" lIns="91148" tIns="45575" rIns="91148" bIns="45575" rtlCol="0">
            <a:spAutoFit/>
          </a:bodyPr>
          <a:lstStyle/>
          <a:p>
            <a:pPr algn="ctr" defTabSz="911352"/>
            <a:r>
              <a:rPr lang="en-US" b="1" dirty="0">
                <a:solidFill>
                  <a:prstClr val="white"/>
                </a:solidFill>
              </a:rPr>
              <a:t>THEN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44460" y="409579"/>
            <a:ext cx="537742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517436" y="16131"/>
            <a:ext cx="5130062" cy="461545"/>
          </a:xfrm>
          <a:prstGeom prst="rect">
            <a:avLst/>
          </a:prstGeom>
          <a:noFill/>
        </p:spPr>
        <p:txBody>
          <a:bodyPr wrap="square" lIns="91148" tIns="45575" rIns="91148" bIns="45575" rtlCol="0">
            <a:spAutoFit/>
          </a:bodyPr>
          <a:lstStyle/>
          <a:p>
            <a:pPr algn="ctr" defTabSz="911352"/>
            <a:r>
              <a:rPr lang="en-US" b="1" dirty="0">
                <a:solidFill>
                  <a:prstClr val="white"/>
                </a:solidFill>
              </a:rPr>
              <a:t>NOW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6410192" y="409579"/>
            <a:ext cx="537742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033168" y="1833664"/>
            <a:ext cx="6094413" cy="4037343"/>
          </a:xfrm>
          <a:prstGeom prst="rect">
            <a:avLst/>
          </a:prstGeom>
          <a:solidFill>
            <a:srgbClr val="6D8A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48" tIns="45575" rIns="91148" bIns="45575" rtlCol="0" anchor="ctr"/>
          <a:lstStyle/>
          <a:p>
            <a:pPr algn="ctr" defTabSz="911352"/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29686" y="1901719"/>
            <a:ext cx="5626577" cy="3969284"/>
          </a:xfrm>
          <a:prstGeom prst="rect">
            <a:avLst/>
          </a:prstGeom>
          <a:noFill/>
        </p:spPr>
        <p:txBody>
          <a:bodyPr wrap="square" lIns="91148" tIns="45575" rIns="91148" bIns="45575" rtlCol="0">
            <a:spAutoFit/>
          </a:bodyPr>
          <a:lstStyle/>
          <a:p>
            <a:pPr marL="512638" indent="-512638" defTabSz="911352">
              <a:buFont typeface="+mj-lt"/>
              <a:buAutoNum type="arabicPeriod" startAt="6"/>
            </a:pPr>
            <a:r>
              <a:rPr lang="en-US" sz="2800" dirty="0">
                <a:solidFill>
                  <a:prstClr val="white"/>
                </a:solidFill>
              </a:rPr>
              <a:t>UFMS with over 20 up to date Management Reports</a:t>
            </a:r>
          </a:p>
          <a:p>
            <a:pPr marL="512638" indent="-512638" defTabSz="911352">
              <a:buFont typeface="+mj-lt"/>
              <a:buAutoNum type="arabicPeriod" startAt="6"/>
            </a:pPr>
            <a:r>
              <a:rPr lang="en-US" sz="2800" dirty="0">
                <a:solidFill>
                  <a:prstClr val="white"/>
                </a:solidFill>
              </a:rPr>
              <a:t>BV &amp; Placement of BDC within 24 hours</a:t>
            </a:r>
          </a:p>
          <a:p>
            <a:pPr marL="512638" indent="-512638" defTabSz="911352">
              <a:buFont typeface="+mj-lt"/>
              <a:buAutoNum type="arabicPeriod" startAt="6"/>
            </a:pPr>
            <a:r>
              <a:rPr lang="en-US" sz="2800" dirty="0">
                <a:solidFill>
                  <a:prstClr val="white"/>
                </a:solidFill>
              </a:rPr>
              <a:t>Graphic organization with ID number and info</a:t>
            </a:r>
          </a:p>
          <a:p>
            <a:pPr marL="512638" indent="-512638" defTabSz="911352">
              <a:buFont typeface="+mj-lt"/>
              <a:buAutoNum type="arabicPeriod" startAt="6"/>
            </a:pPr>
            <a:r>
              <a:rPr lang="en-US" sz="2800" dirty="0">
                <a:solidFill>
                  <a:prstClr val="white"/>
                </a:solidFill>
              </a:rPr>
              <a:t>UFMS $150/month</a:t>
            </a:r>
          </a:p>
          <a:p>
            <a:pPr marL="512638" indent="-512638" defTabSz="911352">
              <a:buFont typeface="+mj-lt"/>
              <a:buAutoNum type="arabicPeriod" startAt="6"/>
            </a:pPr>
            <a:r>
              <a:rPr lang="en-US" sz="2800" dirty="0">
                <a:solidFill>
                  <a:prstClr val="white"/>
                </a:solidFill>
              </a:rPr>
              <a:t>Mobile UFMS Application for all features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945" y="1202891"/>
            <a:ext cx="1261543" cy="63077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18284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2" y="903"/>
            <a:ext cx="6094413" cy="6871413"/>
          </a:xfrm>
          <a:prstGeom prst="rect">
            <a:avLst/>
          </a:prstGeom>
          <a:solidFill>
            <a:srgbClr val="FF4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48" tIns="45575" rIns="91148" bIns="45575" rtlCol="0" anchor="ctr"/>
          <a:lstStyle/>
          <a:p>
            <a:pPr algn="ctr" defTabSz="911352"/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94715" y="916"/>
            <a:ext cx="6094413" cy="6856215"/>
          </a:xfrm>
          <a:prstGeom prst="rect">
            <a:avLst/>
          </a:prstGeom>
          <a:solidFill>
            <a:srgbClr val="6D8A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48" tIns="45575" rIns="91148" bIns="45575" rtlCol="0" anchor="ctr"/>
          <a:lstStyle/>
          <a:p>
            <a:pPr algn="ctr" defTabSz="911352"/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1703" y="16131"/>
            <a:ext cx="5130062" cy="461545"/>
          </a:xfrm>
          <a:prstGeom prst="rect">
            <a:avLst/>
          </a:prstGeom>
          <a:noFill/>
        </p:spPr>
        <p:txBody>
          <a:bodyPr wrap="square" lIns="91148" tIns="45575" rIns="91148" bIns="45575" rtlCol="0">
            <a:spAutoFit/>
          </a:bodyPr>
          <a:lstStyle/>
          <a:p>
            <a:pPr algn="ctr" defTabSz="911352"/>
            <a:r>
              <a:rPr lang="en-US" b="1" dirty="0">
                <a:solidFill>
                  <a:prstClr val="white"/>
                </a:solidFill>
              </a:rPr>
              <a:t>THEN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44460" y="409579"/>
            <a:ext cx="537742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517436" y="16131"/>
            <a:ext cx="5130062" cy="461545"/>
          </a:xfrm>
          <a:prstGeom prst="rect">
            <a:avLst/>
          </a:prstGeom>
          <a:noFill/>
        </p:spPr>
        <p:txBody>
          <a:bodyPr wrap="square" lIns="91148" tIns="45575" rIns="91148" bIns="45575" rtlCol="0">
            <a:spAutoFit/>
          </a:bodyPr>
          <a:lstStyle/>
          <a:p>
            <a:pPr algn="ctr" defTabSz="911352"/>
            <a:r>
              <a:rPr lang="en-US" b="1" dirty="0">
                <a:solidFill>
                  <a:prstClr val="white"/>
                </a:solidFill>
              </a:rPr>
              <a:t>NOW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6410192" y="409579"/>
            <a:ext cx="537742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033168" y="1833680"/>
            <a:ext cx="6094413" cy="3915183"/>
          </a:xfrm>
          <a:prstGeom prst="rect">
            <a:avLst/>
          </a:prstGeom>
          <a:solidFill>
            <a:srgbClr val="FF4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48" tIns="45575" rIns="91148" bIns="45575" rtlCol="0" anchor="ctr"/>
          <a:lstStyle/>
          <a:p>
            <a:pPr algn="ctr" defTabSz="911352"/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84135" y="2218307"/>
            <a:ext cx="6643142" cy="3107733"/>
          </a:xfrm>
          <a:prstGeom prst="rect">
            <a:avLst/>
          </a:prstGeom>
          <a:noFill/>
        </p:spPr>
        <p:txBody>
          <a:bodyPr wrap="square" lIns="91148" tIns="45575" rIns="91148" bIns="45575" rtlCol="0">
            <a:spAutoFit/>
          </a:bodyPr>
          <a:lstStyle/>
          <a:p>
            <a:pPr marL="512638" indent="-512638" defTabSz="911352">
              <a:buFont typeface="+mj-lt"/>
              <a:buAutoNum type="arabicPeriod" startAt="9"/>
            </a:pPr>
            <a:r>
              <a:rPr lang="en-US" sz="2800" dirty="0">
                <a:solidFill>
                  <a:prstClr val="white"/>
                </a:solidFill>
              </a:rPr>
              <a:t>Had to Teach Monthly Q-Date – “Flush”</a:t>
            </a:r>
          </a:p>
          <a:p>
            <a:pPr marL="512638" indent="-512638" defTabSz="911352">
              <a:buFont typeface="+mj-lt"/>
              <a:buAutoNum type="arabicPeriod" startAt="9"/>
            </a:pPr>
            <a:r>
              <a:rPr lang="en-US" sz="2800" dirty="0">
                <a:solidFill>
                  <a:prstClr val="white"/>
                </a:solidFill>
              </a:rPr>
              <a:t>No Transfer Buying Order in the Beginning</a:t>
            </a:r>
          </a:p>
          <a:p>
            <a:pPr marL="512638" indent="-512638" defTabSz="911352">
              <a:buFont typeface="+mj-lt"/>
              <a:buAutoNum type="arabicPeriod" startAt="9"/>
            </a:pPr>
            <a:r>
              <a:rPr lang="en-US" sz="2800" dirty="0">
                <a:solidFill>
                  <a:prstClr val="white"/>
                </a:solidFill>
              </a:rPr>
              <a:t>Had to Teach Quarterly Q-Date – “Purge”</a:t>
            </a:r>
          </a:p>
          <a:p>
            <a:pPr marL="512638" indent="-512638" defTabSz="911352">
              <a:buFont typeface="+mj-lt"/>
              <a:buAutoNum type="arabicPeriod" startAt="9"/>
            </a:pPr>
            <a:r>
              <a:rPr lang="en-US" sz="2800" dirty="0">
                <a:solidFill>
                  <a:prstClr val="white"/>
                </a:solidFill>
              </a:rPr>
              <a:t>Had to Teach Annual Renewal Date (6months/18months?)</a:t>
            </a:r>
          </a:p>
          <a:p>
            <a:pPr marL="512638" indent="-512638" defTabSz="911352">
              <a:buFont typeface="+mj-lt"/>
              <a:buAutoNum type="arabicPeriod" startAt="9"/>
            </a:pPr>
            <a:r>
              <a:rPr lang="en-US" sz="2800" dirty="0">
                <a:solidFill>
                  <a:prstClr val="white"/>
                </a:solidFill>
              </a:rPr>
              <a:t>Vouchers redemption next to impossible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109" y="1205276"/>
            <a:ext cx="1577945" cy="62838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52674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2" y="903"/>
            <a:ext cx="6094413" cy="6871413"/>
          </a:xfrm>
          <a:prstGeom prst="rect">
            <a:avLst/>
          </a:prstGeom>
          <a:solidFill>
            <a:srgbClr val="FF4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48" tIns="45575" rIns="91148" bIns="45575" rtlCol="0" anchor="ctr"/>
          <a:lstStyle/>
          <a:p>
            <a:pPr algn="ctr" defTabSz="911352"/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94715" y="916"/>
            <a:ext cx="6094413" cy="6856215"/>
          </a:xfrm>
          <a:prstGeom prst="rect">
            <a:avLst/>
          </a:prstGeom>
          <a:solidFill>
            <a:srgbClr val="6D8A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48" tIns="45575" rIns="91148" bIns="45575" rtlCol="0" anchor="ctr"/>
          <a:lstStyle/>
          <a:p>
            <a:pPr algn="ctr" defTabSz="911352"/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1703" y="16131"/>
            <a:ext cx="5130062" cy="461545"/>
          </a:xfrm>
          <a:prstGeom prst="rect">
            <a:avLst/>
          </a:prstGeom>
          <a:noFill/>
        </p:spPr>
        <p:txBody>
          <a:bodyPr wrap="square" lIns="91148" tIns="45575" rIns="91148" bIns="45575" rtlCol="0">
            <a:spAutoFit/>
          </a:bodyPr>
          <a:lstStyle/>
          <a:p>
            <a:pPr algn="ctr" defTabSz="911352"/>
            <a:r>
              <a:rPr lang="en-US" b="1" dirty="0">
                <a:solidFill>
                  <a:prstClr val="white"/>
                </a:solidFill>
              </a:rPr>
              <a:t>THEN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44460" y="409579"/>
            <a:ext cx="537742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517436" y="16131"/>
            <a:ext cx="5130062" cy="461545"/>
          </a:xfrm>
          <a:prstGeom prst="rect">
            <a:avLst/>
          </a:prstGeom>
          <a:noFill/>
        </p:spPr>
        <p:txBody>
          <a:bodyPr wrap="square" lIns="91148" tIns="45575" rIns="91148" bIns="45575" rtlCol="0">
            <a:spAutoFit/>
          </a:bodyPr>
          <a:lstStyle/>
          <a:p>
            <a:pPr algn="ctr" defTabSz="911352"/>
            <a:r>
              <a:rPr lang="en-US" b="1" dirty="0">
                <a:solidFill>
                  <a:prstClr val="white"/>
                </a:solidFill>
              </a:rPr>
              <a:t>NOW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6410192" y="409579"/>
            <a:ext cx="537742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033168" y="1833664"/>
            <a:ext cx="6094413" cy="4037343"/>
          </a:xfrm>
          <a:prstGeom prst="rect">
            <a:avLst/>
          </a:prstGeom>
          <a:solidFill>
            <a:srgbClr val="6D8A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48" tIns="45575" rIns="91148" bIns="45575" rtlCol="0" anchor="ctr"/>
          <a:lstStyle/>
          <a:p>
            <a:pPr algn="ctr" defTabSz="911352"/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29686" y="1901719"/>
            <a:ext cx="5626577" cy="3538508"/>
          </a:xfrm>
          <a:prstGeom prst="rect">
            <a:avLst/>
          </a:prstGeom>
          <a:noFill/>
        </p:spPr>
        <p:txBody>
          <a:bodyPr wrap="square" lIns="91148" tIns="45575" rIns="91148" bIns="45575" rtlCol="0">
            <a:spAutoFit/>
          </a:bodyPr>
          <a:lstStyle/>
          <a:p>
            <a:pPr marL="512638" indent="-512638" defTabSz="911352">
              <a:buFont typeface="+mj-lt"/>
              <a:buAutoNum type="arabicPeriod" startAt="11"/>
            </a:pPr>
            <a:r>
              <a:rPr lang="en-US" sz="2800" dirty="0">
                <a:solidFill>
                  <a:prstClr val="white"/>
                </a:solidFill>
              </a:rPr>
              <a:t>UFMS Calculates Monthly Q-Date</a:t>
            </a:r>
          </a:p>
          <a:p>
            <a:pPr marL="512638" indent="-512638" defTabSz="911352">
              <a:buFont typeface="+mj-lt"/>
              <a:buAutoNum type="arabicPeriod" startAt="11"/>
            </a:pPr>
            <a:r>
              <a:rPr lang="en-US" sz="2800" dirty="0">
                <a:solidFill>
                  <a:prstClr val="white"/>
                </a:solidFill>
              </a:rPr>
              <a:t>UFMS Automatically sets up AutoShip</a:t>
            </a:r>
          </a:p>
          <a:p>
            <a:pPr marL="512638" indent="-512638" defTabSz="911352">
              <a:buFont typeface="+mj-lt"/>
              <a:buAutoNum type="arabicPeriod" startAt="11"/>
            </a:pPr>
            <a:r>
              <a:rPr lang="en-US" sz="2800" dirty="0">
                <a:solidFill>
                  <a:prstClr val="white"/>
                </a:solidFill>
              </a:rPr>
              <a:t>Register multiple credit cards for back up – No Flush/Purge</a:t>
            </a:r>
          </a:p>
          <a:p>
            <a:pPr marL="512638" indent="-512638" defTabSz="911352">
              <a:buFont typeface="+mj-lt"/>
              <a:buAutoNum type="arabicPeriod" startAt="11"/>
            </a:pPr>
            <a:r>
              <a:rPr lang="en-US" sz="2800" dirty="0">
                <a:solidFill>
                  <a:prstClr val="white"/>
                </a:solidFill>
              </a:rPr>
              <a:t>Auto Annual Renewal on Anniversary Date</a:t>
            </a:r>
          </a:p>
          <a:p>
            <a:pPr marL="512638" indent="-512638" defTabSz="911352">
              <a:buFont typeface="+mj-lt"/>
              <a:buAutoNum type="arabicPeriod" startAt="11"/>
            </a:pPr>
            <a:r>
              <a:rPr lang="en-US" sz="2800" dirty="0">
                <a:solidFill>
                  <a:prstClr val="white"/>
                </a:solidFill>
              </a:rPr>
              <a:t>Online Voucher Redemption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945" y="1202891"/>
            <a:ext cx="1261543" cy="63077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53477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2" y="903"/>
            <a:ext cx="6094413" cy="6871413"/>
          </a:xfrm>
          <a:prstGeom prst="rect">
            <a:avLst/>
          </a:prstGeom>
          <a:solidFill>
            <a:srgbClr val="FF4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48" tIns="45575" rIns="91148" bIns="45575" rtlCol="0" anchor="ctr"/>
          <a:lstStyle/>
          <a:p>
            <a:pPr algn="ctr" defTabSz="911352"/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94715" y="916"/>
            <a:ext cx="6094413" cy="6856215"/>
          </a:xfrm>
          <a:prstGeom prst="rect">
            <a:avLst/>
          </a:prstGeom>
          <a:solidFill>
            <a:srgbClr val="6D8A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48" tIns="45575" rIns="91148" bIns="45575" rtlCol="0" anchor="ctr"/>
          <a:lstStyle/>
          <a:p>
            <a:pPr algn="ctr" defTabSz="911352"/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1703" y="16131"/>
            <a:ext cx="5130062" cy="461545"/>
          </a:xfrm>
          <a:prstGeom prst="rect">
            <a:avLst/>
          </a:prstGeom>
          <a:noFill/>
        </p:spPr>
        <p:txBody>
          <a:bodyPr wrap="square" lIns="91148" tIns="45575" rIns="91148" bIns="45575" rtlCol="0">
            <a:spAutoFit/>
          </a:bodyPr>
          <a:lstStyle/>
          <a:p>
            <a:pPr algn="ctr" defTabSz="911352"/>
            <a:r>
              <a:rPr lang="en-US" b="1" dirty="0">
                <a:solidFill>
                  <a:prstClr val="white"/>
                </a:solidFill>
              </a:rPr>
              <a:t>THEN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44460" y="409579"/>
            <a:ext cx="537742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517436" y="16131"/>
            <a:ext cx="5130062" cy="461545"/>
          </a:xfrm>
          <a:prstGeom prst="rect">
            <a:avLst/>
          </a:prstGeom>
          <a:noFill/>
        </p:spPr>
        <p:txBody>
          <a:bodyPr wrap="square" lIns="91148" tIns="45575" rIns="91148" bIns="45575" rtlCol="0">
            <a:spAutoFit/>
          </a:bodyPr>
          <a:lstStyle/>
          <a:p>
            <a:pPr algn="ctr" defTabSz="911352"/>
            <a:r>
              <a:rPr lang="en-US" b="1" dirty="0">
                <a:solidFill>
                  <a:prstClr val="white"/>
                </a:solidFill>
              </a:rPr>
              <a:t>NOW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6410192" y="409579"/>
            <a:ext cx="537742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033168" y="1833680"/>
            <a:ext cx="6094413" cy="3915183"/>
          </a:xfrm>
          <a:prstGeom prst="rect">
            <a:avLst/>
          </a:prstGeom>
          <a:solidFill>
            <a:srgbClr val="FF4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48" tIns="45575" rIns="91148" bIns="45575" rtlCol="0" anchor="ctr"/>
          <a:lstStyle/>
          <a:p>
            <a:pPr algn="ctr" defTabSz="911352"/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84135" y="2218307"/>
            <a:ext cx="6643142" cy="3107733"/>
          </a:xfrm>
          <a:prstGeom prst="rect">
            <a:avLst/>
          </a:prstGeom>
          <a:noFill/>
        </p:spPr>
        <p:txBody>
          <a:bodyPr wrap="square" lIns="91148" tIns="45575" rIns="91148" bIns="45575" rtlCol="0">
            <a:spAutoFit/>
          </a:bodyPr>
          <a:lstStyle/>
          <a:p>
            <a:pPr marL="512638" indent="-512638" defTabSz="911352">
              <a:buFont typeface="+mj-lt"/>
              <a:buAutoNum type="arabicPeriod" startAt="14"/>
            </a:pPr>
            <a:r>
              <a:rPr lang="en-US" sz="2800" dirty="0">
                <a:solidFill>
                  <a:prstClr val="white"/>
                </a:solidFill>
              </a:rPr>
              <a:t>Had to Draw Plan to Show It</a:t>
            </a:r>
          </a:p>
          <a:p>
            <a:pPr marL="512638" indent="-512638" defTabSz="911352">
              <a:buFont typeface="+mj-lt"/>
              <a:buAutoNum type="arabicPeriod" startAt="14"/>
            </a:pPr>
            <a:r>
              <a:rPr lang="en-US" sz="2800" dirty="0">
                <a:solidFill>
                  <a:prstClr val="white"/>
                </a:solidFill>
              </a:rPr>
              <a:t>No Flipchart</a:t>
            </a:r>
          </a:p>
          <a:p>
            <a:pPr marL="512638" indent="-512638" defTabSz="911352">
              <a:buFont typeface="+mj-lt"/>
              <a:buAutoNum type="arabicPeriod" startAt="14"/>
            </a:pPr>
            <a:r>
              <a:rPr lang="en-US" sz="2800" dirty="0">
                <a:solidFill>
                  <a:prstClr val="white"/>
                </a:solidFill>
              </a:rPr>
              <a:t>Two Step Payout (1,200 &amp; 5,000)</a:t>
            </a:r>
          </a:p>
          <a:p>
            <a:pPr marL="512638" indent="-512638" defTabSz="911352">
              <a:buFont typeface="+mj-lt"/>
              <a:buAutoNum type="arabicPeriod" startAt="14"/>
            </a:pPr>
            <a:r>
              <a:rPr lang="en-US" sz="2800" dirty="0">
                <a:solidFill>
                  <a:prstClr val="white"/>
                </a:solidFill>
              </a:rPr>
              <a:t>No International Expansion: Apply, Create, Qualify &amp; Activate in Each Country </a:t>
            </a:r>
          </a:p>
          <a:p>
            <a:pPr marL="512638" indent="-512638" defTabSz="911352">
              <a:buFont typeface="+mj-lt"/>
              <a:buAutoNum type="arabicPeriod" startAt="14"/>
            </a:pPr>
            <a:r>
              <a:rPr lang="en-US" sz="2800" dirty="0">
                <a:solidFill>
                  <a:prstClr val="white"/>
                </a:solidFill>
              </a:rPr>
              <a:t>No Direct Deposit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109" y="1205276"/>
            <a:ext cx="1577945" cy="62838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97684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897" y="857943"/>
            <a:ext cx="7387330" cy="514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3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2" y="903"/>
            <a:ext cx="6094413" cy="6871413"/>
          </a:xfrm>
          <a:prstGeom prst="rect">
            <a:avLst/>
          </a:prstGeom>
          <a:solidFill>
            <a:srgbClr val="FF4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48" tIns="45575" rIns="91148" bIns="45575" rtlCol="0" anchor="ctr"/>
          <a:lstStyle/>
          <a:p>
            <a:pPr algn="ctr" defTabSz="911352"/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94715" y="916"/>
            <a:ext cx="6094413" cy="6856215"/>
          </a:xfrm>
          <a:prstGeom prst="rect">
            <a:avLst/>
          </a:prstGeom>
          <a:solidFill>
            <a:srgbClr val="6D8A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48" tIns="45575" rIns="91148" bIns="45575" rtlCol="0" anchor="ctr"/>
          <a:lstStyle/>
          <a:p>
            <a:pPr algn="ctr" defTabSz="911352"/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1703" y="16131"/>
            <a:ext cx="5130062" cy="461545"/>
          </a:xfrm>
          <a:prstGeom prst="rect">
            <a:avLst/>
          </a:prstGeom>
          <a:noFill/>
        </p:spPr>
        <p:txBody>
          <a:bodyPr wrap="square" lIns="91148" tIns="45575" rIns="91148" bIns="45575" rtlCol="0">
            <a:spAutoFit/>
          </a:bodyPr>
          <a:lstStyle/>
          <a:p>
            <a:pPr algn="ctr" defTabSz="911352"/>
            <a:r>
              <a:rPr lang="en-US" b="1" dirty="0">
                <a:solidFill>
                  <a:prstClr val="white"/>
                </a:solidFill>
              </a:rPr>
              <a:t>THEN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44460" y="409579"/>
            <a:ext cx="537742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517436" y="16131"/>
            <a:ext cx="5130062" cy="461545"/>
          </a:xfrm>
          <a:prstGeom prst="rect">
            <a:avLst/>
          </a:prstGeom>
          <a:noFill/>
        </p:spPr>
        <p:txBody>
          <a:bodyPr wrap="square" lIns="91148" tIns="45575" rIns="91148" bIns="45575" rtlCol="0">
            <a:spAutoFit/>
          </a:bodyPr>
          <a:lstStyle/>
          <a:p>
            <a:pPr algn="ctr" defTabSz="911352"/>
            <a:r>
              <a:rPr lang="en-US" b="1" dirty="0">
                <a:solidFill>
                  <a:prstClr val="white"/>
                </a:solidFill>
              </a:rPr>
              <a:t>NOW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6410192" y="409579"/>
            <a:ext cx="537742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033168" y="1833664"/>
            <a:ext cx="6094413" cy="4037343"/>
          </a:xfrm>
          <a:prstGeom prst="rect">
            <a:avLst/>
          </a:prstGeom>
          <a:solidFill>
            <a:srgbClr val="6D8A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48" tIns="45575" rIns="91148" bIns="45575" rtlCol="0" anchor="ctr"/>
          <a:lstStyle/>
          <a:p>
            <a:pPr algn="ctr" defTabSz="911352"/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29381" y="1901719"/>
            <a:ext cx="7440562" cy="3969284"/>
          </a:xfrm>
          <a:prstGeom prst="rect">
            <a:avLst/>
          </a:prstGeom>
          <a:noFill/>
        </p:spPr>
        <p:txBody>
          <a:bodyPr wrap="square" lIns="91148" tIns="45575" rIns="91148" bIns="45575" rtlCol="0">
            <a:spAutoFit/>
          </a:bodyPr>
          <a:lstStyle/>
          <a:p>
            <a:pPr marL="512638" indent="-512638" defTabSz="911352">
              <a:buFont typeface="+mj-lt"/>
              <a:buAutoNum type="arabicPeriod" startAt="16"/>
            </a:pPr>
            <a:r>
              <a:rPr lang="en-US" sz="2800" dirty="0">
                <a:solidFill>
                  <a:prstClr val="white"/>
                </a:solidFill>
              </a:rPr>
              <a:t>Flipchart UBP</a:t>
            </a:r>
          </a:p>
          <a:p>
            <a:pPr marL="512638" indent="-512638" defTabSz="911352">
              <a:buFont typeface="+mj-lt"/>
              <a:buAutoNum type="arabicPeriod" startAt="16"/>
            </a:pPr>
            <a:r>
              <a:rPr lang="en-US" sz="2800" dirty="0">
                <a:solidFill>
                  <a:prstClr val="white"/>
                </a:solidFill>
              </a:rPr>
              <a:t>PowerPoint UBP</a:t>
            </a:r>
          </a:p>
          <a:p>
            <a:pPr marL="512638" indent="-512638" defTabSz="911352">
              <a:buFont typeface="+mj-lt"/>
              <a:buAutoNum type="arabicPeriod" startAt="16"/>
            </a:pPr>
            <a:r>
              <a:rPr lang="en-US" sz="2800" dirty="0">
                <a:solidFill>
                  <a:prstClr val="white"/>
                </a:solidFill>
              </a:rPr>
              <a:t>23 Minute Video UBP</a:t>
            </a:r>
          </a:p>
          <a:p>
            <a:pPr marL="512638" indent="-512638" defTabSz="911352">
              <a:buFont typeface="+mj-lt"/>
              <a:buAutoNum type="arabicPeriod" startAt="16"/>
            </a:pPr>
            <a:r>
              <a:rPr lang="en-US" sz="2800" dirty="0">
                <a:solidFill>
                  <a:prstClr val="white"/>
                </a:solidFill>
              </a:rPr>
              <a:t>Two “Additional” steps in pay plan 2400, 3600</a:t>
            </a:r>
          </a:p>
          <a:p>
            <a:pPr marL="512638" indent="-512638" defTabSz="911352">
              <a:buFont typeface="+mj-lt"/>
              <a:buAutoNum type="arabicPeriod" startAt="16"/>
            </a:pPr>
            <a:r>
              <a:rPr lang="en-US" sz="2800" dirty="0">
                <a:solidFill>
                  <a:prstClr val="white"/>
                </a:solidFill>
              </a:rPr>
              <a:t>IBV Compensation Plan for Additional $11,500/week per BDC</a:t>
            </a:r>
          </a:p>
          <a:p>
            <a:pPr marL="512638" indent="-512638" defTabSz="911352">
              <a:buFont typeface="+mj-lt"/>
              <a:buAutoNum type="arabicPeriod" startAt="16"/>
            </a:pPr>
            <a:r>
              <a:rPr lang="en-US" sz="2800" dirty="0">
                <a:solidFill>
                  <a:prstClr val="white"/>
                </a:solidFill>
              </a:rPr>
              <a:t>Global Regional Unification for additional $11,500/week per UGC and IRC</a:t>
            </a:r>
          </a:p>
          <a:p>
            <a:pPr marL="512638" indent="-512638" defTabSz="911352">
              <a:buFont typeface="+mj-lt"/>
              <a:buAutoNum type="arabicPeriod" startAt="16"/>
            </a:pPr>
            <a:r>
              <a:rPr lang="en-US" sz="2800" dirty="0">
                <a:solidFill>
                  <a:prstClr val="white"/>
                </a:solidFill>
              </a:rPr>
              <a:t>Direct Deposit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945" y="1202891"/>
            <a:ext cx="1261543" cy="63077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7402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2" y="903"/>
            <a:ext cx="6094413" cy="6871413"/>
          </a:xfrm>
          <a:prstGeom prst="rect">
            <a:avLst/>
          </a:prstGeom>
          <a:solidFill>
            <a:srgbClr val="FF4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48" tIns="45575" rIns="91148" bIns="45575" rtlCol="0" anchor="ctr"/>
          <a:lstStyle/>
          <a:p>
            <a:pPr algn="ctr" defTabSz="911352"/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94715" y="916"/>
            <a:ext cx="6094413" cy="6856215"/>
          </a:xfrm>
          <a:prstGeom prst="rect">
            <a:avLst/>
          </a:prstGeom>
          <a:solidFill>
            <a:srgbClr val="6D8A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48" tIns="45575" rIns="91148" bIns="45575" rtlCol="0" anchor="ctr"/>
          <a:lstStyle/>
          <a:p>
            <a:pPr algn="ctr" defTabSz="911352"/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1703" y="16131"/>
            <a:ext cx="5130062" cy="461545"/>
          </a:xfrm>
          <a:prstGeom prst="rect">
            <a:avLst/>
          </a:prstGeom>
          <a:noFill/>
        </p:spPr>
        <p:txBody>
          <a:bodyPr wrap="square" lIns="91148" tIns="45575" rIns="91148" bIns="45575" rtlCol="0">
            <a:spAutoFit/>
          </a:bodyPr>
          <a:lstStyle/>
          <a:p>
            <a:pPr algn="ctr" defTabSz="911352"/>
            <a:r>
              <a:rPr lang="en-US" b="1" dirty="0">
                <a:solidFill>
                  <a:prstClr val="white"/>
                </a:solidFill>
              </a:rPr>
              <a:t>THEN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44460" y="409579"/>
            <a:ext cx="537742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517436" y="16131"/>
            <a:ext cx="5130062" cy="461545"/>
          </a:xfrm>
          <a:prstGeom prst="rect">
            <a:avLst/>
          </a:prstGeom>
          <a:noFill/>
        </p:spPr>
        <p:txBody>
          <a:bodyPr wrap="square" lIns="91148" tIns="45575" rIns="91148" bIns="45575" rtlCol="0">
            <a:spAutoFit/>
          </a:bodyPr>
          <a:lstStyle/>
          <a:p>
            <a:pPr algn="ctr" defTabSz="911352"/>
            <a:r>
              <a:rPr lang="en-US" b="1" dirty="0">
                <a:solidFill>
                  <a:prstClr val="white"/>
                </a:solidFill>
              </a:rPr>
              <a:t>NOW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6410192" y="409579"/>
            <a:ext cx="537742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033168" y="1833680"/>
            <a:ext cx="6094413" cy="3915183"/>
          </a:xfrm>
          <a:prstGeom prst="rect">
            <a:avLst/>
          </a:prstGeom>
          <a:solidFill>
            <a:srgbClr val="FF4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48" tIns="45575" rIns="91148" bIns="45575" rtlCol="0" anchor="ctr"/>
          <a:lstStyle/>
          <a:p>
            <a:pPr algn="ctr" defTabSz="911352"/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84135" y="2218307"/>
            <a:ext cx="6643142" cy="3538508"/>
          </a:xfrm>
          <a:prstGeom prst="rect">
            <a:avLst/>
          </a:prstGeom>
          <a:noFill/>
        </p:spPr>
        <p:txBody>
          <a:bodyPr wrap="square" lIns="91148" tIns="45575" rIns="91148" bIns="45575" rtlCol="0">
            <a:spAutoFit/>
          </a:bodyPr>
          <a:lstStyle/>
          <a:p>
            <a:pPr marL="512638" indent="-512638" defTabSz="911352">
              <a:buFont typeface="+mj-lt"/>
              <a:buAutoNum type="arabicPeriod" startAt="19"/>
            </a:pPr>
            <a:r>
              <a:rPr lang="en-US" sz="2800" dirty="0">
                <a:solidFill>
                  <a:prstClr val="white"/>
                </a:solidFill>
              </a:rPr>
              <a:t>No Getting Started Guide</a:t>
            </a:r>
          </a:p>
          <a:p>
            <a:pPr marL="512638" indent="-512638" defTabSz="911352">
              <a:buFont typeface="+mj-lt"/>
              <a:buAutoNum type="arabicPeriod" startAt="19"/>
            </a:pPr>
            <a:r>
              <a:rPr lang="en-US" sz="2800" dirty="0">
                <a:solidFill>
                  <a:prstClr val="white"/>
                </a:solidFill>
              </a:rPr>
              <a:t>Basic 5</a:t>
            </a:r>
          </a:p>
          <a:p>
            <a:pPr marL="512638" indent="-512638" defTabSz="911352">
              <a:buFont typeface="+mj-lt"/>
              <a:buAutoNum type="arabicPeriod" startAt="19"/>
            </a:pPr>
            <a:r>
              <a:rPr lang="en-US" sz="2800" dirty="0">
                <a:solidFill>
                  <a:prstClr val="white"/>
                </a:solidFill>
              </a:rPr>
              <a:t>No NUOT</a:t>
            </a:r>
          </a:p>
          <a:p>
            <a:pPr marL="512638" indent="-512638" defTabSz="911352">
              <a:buFont typeface="+mj-lt"/>
              <a:buAutoNum type="arabicPeriod" startAt="19"/>
            </a:pPr>
            <a:r>
              <a:rPr lang="en-US" sz="2800" dirty="0">
                <a:solidFill>
                  <a:prstClr val="white"/>
                </a:solidFill>
              </a:rPr>
              <a:t>No ECCT</a:t>
            </a:r>
          </a:p>
          <a:p>
            <a:pPr marL="512638" indent="-512638" defTabSz="911352">
              <a:buFont typeface="+mj-lt"/>
              <a:buAutoNum type="arabicPeriod" startAt="19"/>
            </a:pPr>
            <a:r>
              <a:rPr lang="en-US" sz="2800" dirty="0">
                <a:solidFill>
                  <a:prstClr val="white"/>
                </a:solidFill>
              </a:rPr>
              <a:t>Minimal Meetings &amp; Trainings</a:t>
            </a:r>
          </a:p>
          <a:p>
            <a:pPr marL="512638" indent="-512638" defTabSz="911352">
              <a:buFont typeface="+mj-lt"/>
              <a:buAutoNum type="arabicPeriod" startAt="19"/>
            </a:pPr>
            <a:r>
              <a:rPr lang="en-US" sz="2800" dirty="0">
                <a:solidFill>
                  <a:prstClr val="white"/>
                </a:solidFill>
              </a:rPr>
              <a:t>If you sponsored, you had to travel</a:t>
            </a:r>
          </a:p>
          <a:p>
            <a:pPr marL="512638" indent="-512638" defTabSz="911352">
              <a:buFont typeface="+mj-lt"/>
              <a:buAutoNum type="arabicPeriod" startAt="19"/>
            </a:pPr>
            <a:r>
              <a:rPr lang="en-US" sz="2800" dirty="0">
                <a:solidFill>
                  <a:prstClr val="white"/>
                </a:solidFill>
              </a:rPr>
              <a:t>Audio Cassettes were US$5.00 each</a:t>
            </a:r>
          </a:p>
          <a:p>
            <a:pPr marL="512638" indent="-512638" defTabSz="911352">
              <a:buFont typeface="+mj-lt"/>
              <a:buAutoNum type="arabicPeriod" startAt="19"/>
            </a:pPr>
            <a:r>
              <a:rPr lang="en-US" sz="2800" dirty="0">
                <a:solidFill>
                  <a:prstClr val="white"/>
                </a:solidFill>
              </a:rPr>
              <a:t>No Product Trainings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109" y="1205276"/>
            <a:ext cx="1577945" cy="62838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24061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2" y="903"/>
            <a:ext cx="6094413" cy="6871413"/>
          </a:xfrm>
          <a:prstGeom prst="rect">
            <a:avLst/>
          </a:prstGeom>
          <a:solidFill>
            <a:srgbClr val="FF4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48" tIns="45575" rIns="91148" bIns="45575" rtlCol="0" anchor="ctr"/>
          <a:lstStyle/>
          <a:p>
            <a:pPr algn="ctr" defTabSz="911352"/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94715" y="916"/>
            <a:ext cx="6094413" cy="6856215"/>
          </a:xfrm>
          <a:prstGeom prst="rect">
            <a:avLst/>
          </a:prstGeom>
          <a:solidFill>
            <a:srgbClr val="6D8A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48" tIns="45575" rIns="91148" bIns="45575" rtlCol="0" anchor="ctr"/>
          <a:lstStyle/>
          <a:p>
            <a:pPr algn="ctr" defTabSz="911352"/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1703" y="16131"/>
            <a:ext cx="5130062" cy="461545"/>
          </a:xfrm>
          <a:prstGeom prst="rect">
            <a:avLst/>
          </a:prstGeom>
          <a:noFill/>
        </p:spPr>
        <p:txBody>
          <a:bodyPr wrap="square" lIns="91148" tIns="45575" rIns="91148" bIns="45575" rtlCol="0">
            <a:spAutoFit/>
          </a:bodyPr>
          <a:lstStyle/>
          <a:p>
            <a:pPr algn="ctr" defTabSz="911352"/>
            <a:r>
              <a:rPr lang="en-US" b="1" dirty="0">
                <a:solidFill>
                  <a:prstClr val="white"/>
                </a:solidFill>
              </a:rPr>
              <a:t>THEN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44460" y="409579"/>
            <a:ext cx="537742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517436" y="16131"/>
            <a:ext cx="5130062" cy="461545"/>
          </a:xfrm>
          <a:prstGeom prst="rect">
            <a:avLst/>
          </a:prstGeom>
          <a:noFill/>
        </p:spPr>
        <p:txBody>
          <a:bodyPr wrap="square" lIns="91148" tIns="45575" rIns="91148" bIns="45575" rtlCol="0">
            <a:spAutoFit/>
          </a:bodyPr>
          <a:lstStyle/>
          <a:p>
            <a:pPr algn="ctr" defTabSz="911352"/>
            <a:r>
              <a:rPr lang="en-US" b="1" dirty="0">
                <a:solidFill>
                  <a:prstClr val="white"/>
                </a:solidFill>
              </a:rPr>
              <a:t>NOW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6410192" y="409579"/>
            <a:ext cx="537742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033168" y="1147692"/>
            <a:ext cx="6094413" cy="5709487"/>
          </a:xfrm>
          <a:prstGeom prst="rect">
            <a:avLst/>
          </a:prstGeom>
          <a:solidFill>
            <a:srgbClr val="6D8A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48" tIns="45575" rIns="91148" bIns="45575" rtlCol="0" anchor="ctr"/>
          <a:lstStyle/>
          <a:p>
            <a:pPr algn="ctr" defTabSz="911352"/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29379" y="1215684"/>
            <a:ext cx="8434216" cy="5078020"/>
          </a:xfrm>
          <a:prstGeom prst="rect">
            <a:avLst/>
          </a:prstGeom>
          <a:noFill/>
        </p:spPr>
        <p:txBody>
          <a:bodyPr wrap="square" lIns="91148" tIns="45575" rIns="91148" bIns="45575" rtlCol="0">
            <a:spAutoFit/>
          </a:bodyPr>
          <a:lstStyle/>
          <a:p>
            <a:pPr marL="512638" indent="-512638" defTabSz="911352">
              <a:buFont typeface="+mj-lt"/>
              <a:buAutoNum type="arabicPeriod" startAt="23"/>
            </a:pPr>
            <a:r>
              <a:rPr lang="en-US" sz="2700" dirty="0">
                <a:solidFill>
                  <a:prstClr val="white"/>
                </a:solidFill>
              </a:rPr>
              <a:t>Standardized Getting Started Guide</a:t>
            </a:r>
          </a:p>
          <a:p>
            <a:pPr marL="512638" indent="-512638" defTabSz="911352">
              <a:buFont typeface="+mj-lt"/>
              <a:buAutoNum type="arabicPeriod" startAt="23"/>
            </a:pPr>
            <a:r>
              <a:rPr lang="en-US" sz="2700" dirty="0">
                <a:solidFill>
                  <a:prstClr val="white"/>
                </a:solidFill>
              </a:rPr>
              <a:t>Basic 5 – Live &amp; Online</a:t>
            </a:r>
          </a:p>
          <a:p>
            <a:pPr marL="512638" indent="-512638" defTabSz="911352">
              <a:buFont typeface="+mj-lt"/>
              <a:buAutoNum type="arabicPeriod" startAt="23"/>
            </a:pPr>
            <a:r>
              <a:rPr lang="en-US" sz="2700" dirty="0">
                <a:solidFill>
                  <a:prstClr val="white"/>
                </a:solidFill>
              </a:rPr>
              <a:t>NUOT – Live &amp; Online</a:t>
            </a:r>
          </a:p>
          <a:p>
            <a:pPr marL="512638" indent="-512638" defTabSz="911352">
              <a:buFont typeface="+mj-lt"/>
              <a:buAutoNum type="arabicPeriod" startAt="23"/>
            </a:pPr>
            <a:r>
              <a:rPr lang="en-US" sz="2700" dirty="0">
                <a:solidFill>
                  <a:prstClr val="white"/>
                </a:solidFill>
              </a:rPr>
              <a:t>Local Seminars, District Conferences, Regional Conventions almost everywhere</a:t>
            </a:r>
          </a:p>
          <a:p>
            <a:pPr marL="512638" indent="-512638" defTabSz="911352">
              <a:buFont typeface="+mj-lt"/>
              <a:buAutoNum type="arabicPeriod" startAt="23"/>
            </a:pPr>
            <a:r>
              <a:rPr lang="en-US" sz="2700" dirty="0">
                <a:solidFill>
                  <a:prstClr val="white"/>
                </a:solidFill>
              </a:rPr>
              <a:t>Product Symposium</a:t>
            </a:r>
          </a:p>
          <a:p>
            <a:pPr marL="512638" indent="-512638" defTabSz="911352">
              <a:buFont typeface="+mj-lt"/>
              <a:buAutoNum type="arabicPeriod" startAt="23"/>
            </a:pPr>
            <a:r>
              <a:rPr lang="en-US" sz="2700" dirty="0">
                <a:solidFill>
                  <a:prstClr val="white"/>
                </a:solidFill>
              </a:rPr>
              <a:t>University Specialized Trainings: Weight Management (TLS);  Cosmetics (Motives); Website Development (WebCenters)</a:t>
            </a:r>
          </a:p>
          <a:p>
            <a:pPr marL="512638" indent="-512638" defTabSz="911352">
              <a:buFont typeface="+mj-lt"/>
              <a:buAutoNum type="arabicPeriod" startAt="23"/>
            </a:pPr>
            <a:r>
              <a:rPr lang="en-US" sz="2700" dirty="0">
                <a:solidFill>
                  <a:prstClr val="white"/>
                </a:solidFill>
              </a:rPr>
              <a:t>Global Meeting, Training, and Seminar System (GMTSS)</a:t>
            </a:r>
          </a:p>
          <a:p>
            <a:pPr marL="512638" indent="-512638" defTabSz="911352">
              <a:buFont typeface="+mj-lt"/>
              <a:buAutoNum type="arabicPeriod" startAt="23"/>
            </a:pPr>
            <a:r>
              <a:rPr lang="en-US" sz="2700" dirty="0">
                <a:solidFill>
                  <a:prstClr val="white"/>
                </a:solidFill>
              </a:rPr>
              <a:t>General Product Trainings</a:t>
            </a:r>
          </a:p>
          <a:p>
            <a:pPr marL="512638" indent="-512638" defTabSz="911352">
              <a:buFont typeface="+mj-lt"/>
              <a:buAutoNum type="arabicPeriod" startAt="23"/>
            </a:pPr>
            <a:r>
              <a:rPr lang="en-US" sz="2700" dirty="0">
                <a:solidFill>
                  <a:prstClr val="white"/>
                </a:solidFill>
              </a:rPr>
              <a:t>Unlimited audio downloads of trainings for free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945" y="516851"/>
            <a:ext cx="1261543" cy="63077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6747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636958" y="1120807"/>
            <a:ext cx="8095083" cy="573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499" tIns="60749" rIns="121499" bIns="60749" numCol="1" anchor="ctr" anchorCtr="0" compatLnSpc="1">
            <a:prstTxWarp prst="textNoShape">
              <a:avLst/>
            </a:prstTxWarp>
          </a:bodyPr>
          <a:lstStyle/>
          <a:p>
            <a:pPr marL="451478" indent="-451478" defTabSz="1215197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tabLst>
                <a:tab pos="299613" algn="l"/>
                <a:tab pos="451478" algn="l"/>
              </a:tabLst>
              <a:defRPr/>
            </a:pPr>
            <a:r>
              <a:rPr lang="en-US" sz="3700" kern="0" dirty="0">
                <a:solidFill>
                  <a:srgbClr val="FFFFFF"/>
                </a:solidFill>
                <a:cs typeface="Calibri"/>
              </a:rPr>
              <a:t>Compensation plan that minimized / eliminated competition within the </a:t>
            </a:r>
            <a:r>
              <a:rPr lang="en-US" sz="3700" kern="0" dirty="0" err="1">
                <a:solidFill>
                  <a:srgbClr val="FFFFFF"/>
                </a:solidFill>
                <a:cs typeface="Calibri"/>
              </a:rPr>
              <a:t>organisation</a:t>
            </a:r>
            <a:r>
              <a:rPr lang="en-US" sz="3700" kern="0" dirty="0">
                <a:solidFill>
                  <a:srgbClr val="FFFFFF"/>
                </a:solidFill>
                <a:cs typeface="Calibri"/>
              </a:rPr>
              <a:t>.</a:t>
            </a:r>
            <a:br>
              <a:rPr lang="en-US" sz="3700" kern="0" dirty="0">
                <a:solidFill>
                  <a:srgbClr val="FFFFFF"/>
                </a:solidFill>
                <a:cs typeface="Calibri"/>
              </a:rPr>
            </a:br>
            <a:endParaRPr lang="en-US" sz="3700" kern="0" dirty="0">
              <a:solidFill>
                <a:srgbClr val="FFFFFF"/>
              </a:solidFill>
              <a:cs typeface="Calibri"/>
            </a:endParaRPr>
          </a:p>
          <a:p>
            <a:pPr marL="451478" indent="-451478" defTabSz="1215197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tabLst>
                <a:tab pos="299613" algn="l"/>
                <a:tab pos="451478" algn="l"/>
              </a:tabLst>
              <a:defRPr/>
            </a:pPr>
            <a:r>
              <a:rPr lang="en-US" sz="3700" kern="0" dirty="0">
                <a:solidFill>
                  <a:srgbClr val="FFFFFF"/>
                </a:solidFill>
                <a:cs typeface="Calibri"/>
              </a:rPr>
              <a:t>Business that was </a:t>
            </a:r>
            <a:r>
              <a:rPr lang="en-US" sz="3700" i="1" kern="0" dirty="0">
                <a:solidFill>
                  <a:srgbClr val="FFFFFF"/>
                </a:solidFill>
                <a:cs typeface="Calibri"/>
              </a:rPr>
              <a:t>not only profitable, but stable!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37055" y="381795"/>
            <a:ext cx="7231707" cy="830868"/>
          </a:xfrm>
          <a:prstGeom prst="rect">
            <a:avLst/>
          </a:prstGeom>
          <a:noFill/>
        </p:spPr>
        <p:txBody>
          <a:bodyPr wrap="square" lIns="91148" tIns="45575" rIns="91148" bIns="45575" rtlCol="0">
            <a:spAutoFit/>
          </a:bodyPr>
          <a:lstStyle/>
          <a:p>
            <a:r>
              <a:rPr lang="en-US" sz="4800" b="1" dirty="0">
                <a:solidFill>
                  <a:srgbClr val="FFFFFF"/>
                </a:solidFill>
                <a:cs typeface="Calibri"/>
              </a:rPr>
              <a:t>JR’s VISION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2" y="6425935"/>
            <a:ext cx="3378200" cy="2978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12" y="6106727"/>
            <a:ext cx="959535" cy="63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249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2" y="903"/>
            <a:ext cx="6094413" cy="6871413"/>
          </a:xfrm>
          <a:prstGeom prst="rect">
            <a:avLst/>
          </a:prstGeom>
          <a:solidFill>
            <a:srgbClr val="FF4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48" tIns="45575" rIns="91148" bIns="45575" rtlCol="0" anchor="ctr"/>
          <a:lstStyle/>
          <a:p>
            <a:pPr algn="ctr" defTabSz="911352"/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94715" y="916"/>
            <a:ext cx="6094413" cy="6856215"/>
          </a:xfrm>
          <a:prstGeom prst="rect">
            <a:avLst/>
          </a:prstGeom>
          <a:solidFill>
            <a:srgbClr val="6D8A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48" tIns="45575" rIns="91148" bIns="45575" rtlCol="0" anchor="ctr"/>
          <a:lstStyle/>
          <a:p>
            <a:pPr algn="ctr" defTabSz="911352"/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1703" y="16131"/>
            <a:ext cx="5130062" cy="461545"/>
          </a:xfrm>
          <a:prstGeom prst="rect">
            <a:avLst/>
          </a:prstGeom>
          <a:noFill/>
        </p:spPr>
        <p:txBody>
          <a:bodyPr wrap="square" lIns="91148" tIns="45575" rIns="91148" bIns="45575" rtlCol="0">
            <a:spAutoFit/>
          </a:bodyPr>
          <a:lstStyle/>
          <a:p>
            <a:pPr algn="ctr" defTabSz="911352"/>
            <a:r>
              <a:rPr lang="en-US" b="1" dirty="0">
                <a:solidFill>
                  <a:prstClr val="white"/>
                </a:solidFill>
              </a:rPr>
              <a:t>THEN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44460" y="409579"/>
            <a:ext cx="537742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517436" y="16131"/>
            <a:ext cx="5130062" cy="461545"/>
          </a:xfrm>
          <a:prstGeom prst="rect">
            <a:avLst/>
          </a:prstGeom>
          <a:noFill/>
        </p:spPr>
        <p:txBody>
          <a:bodyPr wrap="square" lIns="91148" tIns="45575" rIns="91148" bIns="45575" rtlCol="0">
            <a:spAutoFit/>
          </a:bodyPr>
          <a:lstStyle/>
          <a:p>
            <a:pPr algn="ctr" defTabSz="911352"/>
            <a:r>
              <a:rPr lang="en-US" b="1" dirty="0">
                <a:solidFill>
                  <a:prstClr val="white"/>
                </a:solidFill>
              </a:rPr>
              <a:t>NOW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6410192" y="409579"/>
            <a:ext cx="537742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033168" y="1833680"/>
            <a:ext cx="6094413" cy="3915183"/>
          </a:xfrm>
          <a:prstGeom prst="rect">
            <a:avLst/>
          </a:prstGeom>
          <a:solidFill>
            <a:srgbClr val="FF4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48" tIns="45575" rIns="91148" bIns="45575" rtlCol="0" anchor="ctr"/>
          <a:lstStyle/>
          <a:p>
            <a:pPr algn="ctr" defTabSz="911352"/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84135" y="2218348"/>
            <a:ext cx="6643142" cy="2676959"/>
          </a:xfrm>
          <a:prstGeom prst="rect">
            <a:avLst/>
          </a:prstGeom>
          <a:noFill/>
        </p:spPr>
        <p:txBody>
          <a:bodyPr wrap="square" lIns="91148" tIns="45575" rIns="91148" bIns="45575" rtlCol="0">
            <a:spAutoFit/>
          </a:bodyPr>
          <a:lstStyle/>
          <a:p>
            <a:pPr marL="512638" indent="-512638" defTabSz="911352">
              <a:buFont typeface="+mj-lt"/>
              <a:buAutoNum type="arabicPeriod" startAt="27"/>
            </a:pPr>
            <a:r>
              <a:rPr lang="en-US" sz="2800" dirty="0">
                <a:solidFill>
                  <a:prstClr val="white"/>
                </a:solidFill>
              </a:rPr>
              <a:t>No Merchant Accounts</a:t>
            </a:r>
          </a:p>
          <a:p>
            <a:pPr marL="512638" indent="-512638" defTabSz="911352">
              <a:buFont typeface="+mj-lt"/>
              <a:buAutoNum type="arabicPeriod" startAt="27"/>
            </a:pPr>
            <a:r>
              <a:rPr lang="en-US" sz="2800" dirty="0">
                <a:solidFill>
                  <a:prstClr val="white"/>
                </a:solidFill>
              </a:rPr>
              <a:t>No iTransact</a:t>
            </a:r>
          </a:p>
          <a:p>
            <a:pPr marL="512638" indent="-512638" defTabSz="911352">
              <a:buFont typeface="+mj-lt"/>
              <a:buAutoNum type="arabicPeriod" startAt="27"/>
            </a:pPr>
            <a:r>
              <a:rPr lang="en-US" sz="2800" dirty="0">
                <a:solidFill>
                  <a:prstClr val="white"/>
                </a:solidFill>
              </a:rPr>
              <a:t>No SHOP.COM or Sales Online</a:t>
            </a:r>
          </a:p>
          <a:p>
            <a:pPr marL="512638" indent="-512638" defTabSz="911352">
              <a:buFont typeface="+mj-lt"/>
              <a:buAutoNum type="arabicPeriod" startAt="27"/>
            </a:pPr>
            <a:r>
              <a:rPr lang="en-US" sz="2800" dirty="0">
                <a:solidFill>
                  <a:prstClr val="white"/>
                </a:solidFill>
              </a:rPr>
              <a:t>Later WebPortal Available (US$149/year sub)</a:t>
            </a:r>
          </a:p>
          <a:p>
            <a:pPr marL="512638" indent="-512638" defTabSz="911352">
              <a:buFont typeface="+mj-lt"/>
              <a:buAutoNum type="arabicPeriod" startAt="27"/>
            </a:pPr>
            <a:r>
              <a:rPr lang="en-US" sz="2800" dirty="0">
                <a:solidFill>
                  <a:prstClr val="white"/>
                </a:solidFill>
              </a:rPr>
              <a:t>No Mini Websites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109" y="1205276"/>
            <a:ext cx="1577945" cy="62838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89610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2" y="903"/>
            <a:ext cx="6094413" cy="6871413"/>
          </a:xfrm>
          <a:prstGeom prst="rect">
            <a:avLst/>
          </a:prstGeom>
          <a:solidFill>
            <a:srgbClr val="FF4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48" tIns="45575" rIns="91148" bIns="45575" rtlCol="0" anchor="ctr"/>
          <a:lstStyle/>
          <a:p>
            <a:pPr algn="ctr" defTabSz="911352"/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94715" y="916"/>
            <a:ext cx="6094413" cy="6856215"/>
          </a:xfrm>
          <a:prstGeom prst="rect">
            <a:avLst/>
          </a:prstGeom>
          <a:solidFill>
            <a:srgbClr val="6D8A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48" tIns="45575" rIns="91148" bIns="45575" rtlCol="0" anchor="ctr"/>
          <a:lstStyle/>
          <a:p>
            <a:pPr algn="ctr" defTabSz="911352"/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1703" y="16131"/>
            <a:ext cx="5130062" cy="461545"/>
          </a:xfrm>
          <a:prstGeom prst="rect">
            <a:avLst/>
          </a:prstGeom>
          <a:noFill/>
        </p:spPr>
        <p:txBody>
          <a:bodyPr wrap="square" lIns="91148" tIns="45575" rIns="91148" bIns="45575" rtlCol="0">
            <a:spAutoFit/>
          </a:bodyPr>
          <a:lstStyle/>
          <a:p>
            <a:pPr algn="ctr" defTabSz="911352"/>
            <a:r>
              <a:rPr lang="en-US" b="1" dirty="0">
                <a:solidFill>
                  <a:prstClr val="white"/>
                </a:solidFill>
              </a:rPr>
              <a:t>THEN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44460" y="409579"/>
            <a:ext cx="537742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517436" y="16131"/>
            <a:ext cx="5130062" cy="461545"/>
          </a:xfrm>
          <a:prstGeom prst="rect">
            <a:avLst/>
          </a:prstGeom>
          <a:noFill/>
        </p:spPr>
        <p:txBody>
          <a:bodyPr wrap="square" lIns="91148" tIns="45575" rIns="91148" bIns="45575" rtlCol="0">
            <a:spAutoFit/>
          </a:bodyPr>
          <a:lstStyle/>
          <a:p>
            <a:pPr algn="ctr" defTabSz="911352"/>
            <a:r>
              <a:rPr lang="en-US" b="1" dirty="0">
                <a:solidFill>
                  <a:prstClr val="white"/>
                </a:solidFill>
              </a:rPr>
              <a:t>NOW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6410192" y="409579"/>
            <a:ext cx="537742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033168" y="1833664"/>
            <a:ext cx="6094413" cy="4037343"/>
          </a:xfrm>
          <a:prstGeom prst="rect">
            <a:avLst/>
          </a:prstGeom>
          <a:solidFill>
            <a:srgbClr val="6D8A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48" tIns="45575" rIns="91148" bIns="45575" rtlCol="0" anchor="ctr"/>
          <a:lstStyle/>
          <a:p>
            <a:pPr algn="ctr" defTabSz="911352"/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29381" y="1901719"/>
            <a:ext cx="7440562" cy="3538508"/>
          </a:xfrm>
          <a:prstGeom prst="rect">
            <a:avLst/>
          </a:prstGeom>
          <a:noFill/>
        </p:spPr>
        <p:txBody>
          <a:bodyPr wrap="square" lIns="91148" tIns="45575" rIns="91148" bIns="45575" rtlCol="0">
            <a:spAutoFit/>
          </a:bodyPr>
          <a:lstStyle/>
          <a:p>
            <a:pPr marL="512638" indent="-512638" defTabSz="911352">
              <a:buFont typeface="+mj-lt"/>
              <a:buAutoNum type="arabicPeriod" startAt="32"/>
            </a:pPr>
            <a:r>
              <a:rPr lang="en-US" sz="2800" dirty="0">
                <a:solidFill>
                  <a:prstClr val="white"/>
                </a:solidFill>
              </a:rPr>
              <a:t>SHOP.COM website included in UF Sub Fee</a:t>
            </a:r>
          </a:p>
          <a:p>
            <a:pPr marL="512638" indent="-512638" defTabSz="911352">
              <a:buFont typeface="+mj-lt"/>
              <a:buAutoNum type="arabicPeriod" startAt="32"/>
            </a:pPr>
            <a:r>
              <a:rPr lang="en-US" sz="2800" dirty="0">
                <a:solidFill>
                  <a:prstClr val="white"/>
                </a:solidFill>
              </a:rPr>
              <a:t>Merchant Account included in UF Sub Fee</a:t>
            </a:r>
          </a:p>
          <a:p>
            <a:pPr marL="512638" indent="-512638" defTabSz="911352">
              <a:buFont typeface="+mj-lt"/>
              <a:buAutoNum type="arabicPeriod" startAt="32"/>
            </a:pPr>
            <a:r>
              <a:rPr lang="en-US" sz="2800" dirty="0">
                <a:solidFill>
                  <a:prstClr val="white"/>
                </a:solidFill>
              </a:rPr>
              <a:t>Cashback to incent customers</a:t>
            </a:r>
          </a:p>
          <a:p>
            <a:pPr marL="512638" indent="-512638" defTabSz="911352">
              <a:buFont typeface="+mj-lt"/>
              <a:buAutoNum type="arabicPeriod" startAt="32"/>
            </a:pPr>
            <a:r>
              <a:rPr lang="en-US" sz="2800" dirty="0">
                <a:solidFill>
                  <a:prstClr val="white"/>
                </a:solidFill>
              </a:rPr>
              <a:t>Cashback to incent UFOs</a:t>
            </a:r>
          </a:p>
          <a:p>
            <a:pPr marL="512638" indent="-512638" defTabSz="911352">
              <a:buFont typeface="+mj-lt"/>
              <a:buAutoNum type="arabicPeriod" startAt="32"/>
            </a:pPr>
            <a:r>
              <a:rPr lang="en-US" sz="2800" dirty="0">
                <a:solidFill>
                  <a:prstClr val="white"/>
                </a:solidFill>
              </a:rPr>
              <a:t>Multiple “Free Shipping” Opportunities</a:t>
            </a:r>
          </a:p>
          <a:p>
            <a:pPr marL="512638" indent="-512638" defTabSz="911352">
              <a:buFont typeface="+mj-lt"/>
              <a:buAutoNum type="arabicPeriod" startAt="32"/>
            </a:pPr>
            <a:r>
              <a:rPr lang="en-US" sz="2800" dirty="0">
                <a:solidFill>
                  <a:prstClr val="white"/>
                </a:solidFill>
              </a:rPr>
              <a:t>Mobile SHOP.COM Applications</a:t>
            </a:r>
          </a:p>
          <a:p>
            <a:pPr marL="512638" indent="-512638" defTabSz="911352">
              <a:buFont typeface="+mj-lt"/>
              <a:buAutoNum type="arabicPeriod" startAt="32"/>
            </a:pPr>
            <a:r>
              <a:rPr lang="en-US" sz="2800" dirty="0">
                <a:solidFill>
                  <a:prstClr val="white"/>
                </a:solidFill>
              </a:rPr>
              <a:t>Multiple Websites General &amp; Specialized included with Sub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945" y="1202891"/>
            <a:ext cx="1261543" cy="63077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68006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2" y="903"/>
            <a:ext cx="6094413" cy="6871413"/>
          </a:xfrm>
          <a:prstGeom prst="rect">
            <a:avLst/>
          </a:prstGeom>
          <a:solidFill>
            <a:srgbClr val="FF4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48" tIns="45575" rIns="91148" bIns="45575" rtlCol="0" anchor="ctr"/>
          <a:lstStyle/>
          <a:p>
            <a:pPr algn="ctr" defTabSz="911352"/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94715" y="916"/>
            <a:ext cx="6094413" cy="6856215"/>
          </a:xfrm>
          <a:prstGeom prst="rect">
            <a:avLst/>
          </a:prstGeom>
          <a:solidFill>
            <a:srgbClr val="6D8A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48" tIns="45575" rIns="91148" bIns="45575" rtlCol="0" anchor="ctr"/>
          <a:lstStyle/>
          <a:p>
            <a:pPr algn="ctr" defTabSz="911352"/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1703" y="16131"/>
            <a:ext cx="5130062" cy="461545"/>
          </a:xfrm>
          <a:prstGeom prst="rect">
            <a:avLst/>
          </a:prstGeom>
          <a:noFill/>
        </p:spPr>
        <p:txBody>
          <a:bodyPr wrap="square" lIns="91148" tIns="45575" rIns="91148" bIns="45575" rtlCol="0">
            <a:spAutoFit/>
          </a:bodyPr>
          <a:lstStyle/>
          <a:p>
            <a:pPr algn="ctr" defTabSz="911352"/>
            <a:r>
              <a:rPr lang="en-US" b="1" dirty="0">
                <a:solidFill>
                  <a:prstClr val="white"/>
                </a:solidFill>
              </a:rPr>
              <a:t>THEN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44460" y="409579"/>
            <a:ext cx="537742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517436" y="16131"/>
            <a:ext cx="5130062" cy="461545"/>
          </a:xfrm>
          <a:prstGeom prst="rect">
            <a:avLst/>
          </a:prstGeom>
          <a:noFill/>
        </p:spPr>
        <p:txBody>
          <a:bodyPr wrap="square" lIns="91148" tIns="45575" rIns="91148" bIns="45575" rtlCol="0">
            <a:spAutoFit/>
          </a:bodyPr>
          <a:lstStyle/>
          <a:p>
            <a:pPr algn="ctr" defTabSz="911352"/>
            <a:r>
              <a:rPr lang="en-US" b="1" dirty="0">
                <a:solidFill>
                  <a:prstClr val="white"/>
                </a:solidFill>
              </a:rPr>
              <a:t>NOW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6410192" y="409579"/>
            <a:ext cx="537742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033168" y="1833680"/>
            <a:ext cx="6094413" cy="3915183"/>
          </a:xfrm>
          <a:prstGeom prst="rect">
            <a:avLst/>
          </a:prstGeom>
          <a:solidFill>
            <a:srgbClr val="FF4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48" tIns="45575" rIns="91148" bIns="45575" rtlCol="0" anchor="ctr"/>
          <a:lstStyle/>
          <a:p>
            <a:pPr algn="ctr" defTabSz="911352"/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28090" y="2103479"/>
            <a:ext cx="6975451" cy="3538508"/>
          </a:xfrm>
          <a:prstGeom prst="rect">
            <a:avLst/>
          </a:prstGeom>
          <a:noFill/>
        </p:spPr>
        <p:txBody>
          <a:bodyPr wrap="square" lIns="91148" tIns="45575" rIns="91148" bIns="45575" rtlCol="0">
            <a:spAutoFit/>
          </a:bodyPr>
          <a:lstStyle/>
          <a:p>
            <a:pPr marL="512638" indent="-512638" defTabSz="911352">
              <a:buFont typeface="+mj-lt"/>
              <a:buAutoNum type="arabicPeriod" startAt="32"/>
            </a:pPr>
            <a:r>
              <a:rPr lang="en-US" sz="2800" dirty="0">
                <a:solidFill>
                  <a:prstClr val="white"/>
                </a:solidFill>
              </a:rPr>
              <a:t>Handful of Products (Hard to Sell)</a:t>
            </a:r>
          </a:p>
          <a:p>
            <a:pPr marL="512638" indent="-512638" defTabSz="911352">
              <a:buFont typeface="+mj-lt"/>
              <a:buAutoNum type="arabicPeriod" startAt="32"/>
            </a:pPr>
            <a:r>
              <a:rPr lang="en-US" sz="2800" dirty="0">
                <a:solidFill>
                  <a:prstClr val="white"/>
                </a:solidFill>
              </a:rPr>
              <a:t>7.5% Shipping &amp; Handling for UFOs &amp; Customers</a:t>
            </a:r>
          </a:p>
          <a:p>
            <a:pPr marL="512638" indent="-512638" defTabSz="911352">
              <a:buFont typeface="+mj-lt"/>
              <a:buAutoNum type="arabicPeriod" startAt="32"/>
            </a:pPr>
            <a:r>
              <a:rPr lang="en-US" sz="2800" dirty="0">
                <a:solidFill>
                  <a:prstClr val="white"/>
                </a:solidFill>
              </a:rPr>
              <a:t>No Product Kits</a:t>
            </a:r>
          </a:p>
          <a:p>
            <a:pPr marL="512638" indent="-512638" defTabSz="911352">
              <a:buFont typeface="+mj-lt"/>
              <a:buAutoNum type="arabicPeriod" startAt="32"/>
            </a:pPr>
            <a:r>
              <a:rPr lang="en-US" sz="2800" dirty="0">
                <a:solidFill>
                  <a:prstClr val="white"/>
                </a:solidFill>
              </a:rPr>
              <a:t>No Fast Start Kits</a:t>
            </a:r>
          </a:p>
          <a:p>
            <a:pPr marL="512638" indent="-512638" defTabSz="911352">
              <a:buFont typeface="+mj-lt"/>
              <a:buAutoNum type="arabicPeriod" startAt="32"/>
            </a:pPr>
            <a:r>
              <a:rPr lang="en-US" sz="2800" dirty="0">
                <a:solidFill>
                  <a:prstClr val="white"/>
                </a:solidFill>
              </a:rPr>
              <a:t>No Sales Aids</a:t>
            </a:r>
          </a:p>
          <a:p>
            <a:pPr marL="512638" indent="-512638" defTabSz="911352">
              <a:buFont typeface="+mj-lt"/>
              <a:buAutoNum type="arabicPeriod" startAt="32"/>
            </a:pPr>
            <a:r>
              <a:rPr lang="en-US" sz="2800" dirty="0">
                <a:solidFill>
                  <a:prstClr val="white"/>
                </a:solidFill>
              </a:rPr>
              <a:t>No Directions or Instructions with Products</a:t>
            </a:r>
          </a:p>
          <a:p>
            <a:pPr marL="512638" indent="-512638" defTabSz="911352">
              <a:buFont typeface="+mj-lt"/>
              <a:buAutoNum type="arabicPeriod" startAt="32"/>
            </a:pPr>
            <a:r>
              <a:rPr lang="en-US" sz="2800" dirty="0">
                <a:solidFill>
                  <a:prstClr val="white"/>
                </a:solidFill>
              </a:rPr>
              <a:t>No Specialized Product Lines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109" y="1205276"/>
            <a:ext cx="1577945" cy="62838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1964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2" y="903"/>
            <a:ext cx="6094413" cy="6871413"/>
          </a:xfrm>
          <a:prstGeom prst="rect">
            <a:avLst/>
          </a:prstGeom>
          <a:solidFill>
            <a:srgbClr val="FF4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48" tIns="45575" rIns="91148" bIns="45575" rtlCol="0" anchor="ctr"/>
          <a:lstStyle/>
          <a:p>
            <a:pPr algn="ctr" defTabSz="911352"/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94715" y="916"/>
            <a:ext cx="6094413" cy="6856215"/>
          </a:xfrm>
          <a:prstGeom prst="rect">
            <a:avLst/>
          </a:prstGeom>
          <a:solidFill>
            <a:srgbClr val="6D8A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48" tIns="45575" rIns="91148" bIns="45575" rtlCol="0" anchor="ctr"/>
          <a:lstStyle/>
          <a:p>
            <a:pPr algn="ctr" defTabSz="911352"/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1703" y="16131"/>
            <a:ext cx="5130062" cy="461545"/>
          </a:xfrm>
          <a:prstGeom prst="rect">
            <a:avLst/>
          </a:prstGeom>
          <a:noFill/>
        </p:spPr>
        <p:txBody>
          <a:bodyPr wrap="square" lIns="91148" tIns="45575" rIns="91148" bIns="45575" rtlCol="0">
            <a:spAutoFit/>
          </a:bodyPr>
          <a:lstStyle/>
          <a:p>
            <a:pPr algn="ctr" defTabSz="911352"/>
            <a:r>
              <a:rPr lang="en-US" b="1" dirty="0">
                <a:solidFill>
                  <a:prstClr val="white"/>
                </a:solidFill>
              </a:rPr>
              <a:t>THEN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44460" y="409579"/>
            <a:ext cx="537742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517436" y="16131"/>
            <a:ext cx="5130062" cy="461545"/>
          </a:xfrm>
          <a:prstGeom prst="rect">
            <a:avLst/>
          </a:prstGeom>
          <a:noFill/>
        </p:spPr>
        <p:txBody>
          <a:bodyPr wrap="square" lIns="91148" tIns="45575" rIns="91148" bIns="45575" rtlCol="0">
            <a:spAutoFit/>
          </a:bodyPr>
          <a:lstStyle/>
          <a:p>
            <a:pPr algn="ctr" defTabSz="911352"/>
            <a:r>
              <a:rPr lang="en-US" b="1" dirty="0">
                <a:solidFill>
                  <a:prstClr val="white"/>
                </a:solidFill>
              </a:rPr>
              <a:t>NOW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6410192" y="409579"/>
            <a:ext cx="537742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033168" y="1833664"/>
            <a:ext cx="6094413" cy="4037343"/>
          </a:xfrm>
          <a:prstGeom prst="rect">
            <a:avLst/>
          </a:prstGeom>
          <a:solidFill>
            <a:srgbClr val="6D8A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48" tIns="45575" rIns="91148" bIns="45575" rtlCol="0" anchor="ctr"/>
          <a:lstStyle/>
          <a:p>
            <a:pPr algn="ctr" defTabSz="911352"/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29683" y="1901719"/>
            <a:ext cx="8118117" cy="3969284"/>
          </a:xfrm>
          <a:prstGeom prst="rect">
            <a:avLst/>
          </a:prstGeom>
          <a:noFill/>
        </p:spPr>
        <p:txBody>
          <a:bodyPr wrap="square" lIns="91148" tIns="45575" rIns="91148" bIns="45575" rtlCol="0">
            <a:spAutoFit/>
          </a:bodyPr>
          <a:lstStyle/>
          <a:p>
            <a:pPr marL="512638" indent="-512638" defTabSz="911352">
              <a:buFont typeface="+mj-lt"/>
              <a:buAutoNum type="arabicPeriod" startAt="39"/>
            </a:pPr>
            <a:r>
              <a:rPr lang="en-US" sz="2800" dirty="0">
                <a:solidFill>
                  <a:prstClr val="white"/>
                </a:solidFill>
              </a:rPr>
              <a:t>100s of exclusive MA branded products</a:t>
            </a:r>
          </a:p>
          <a:p>
            <a:pPr marL="512638" indent="-512638" defTabSz="911352">
              <a:buFont typeface="+mj-lt"/>
              <a:buAutoNum type="arabicPeriod" startAt="39"/>
            </a:pPr>
            <a:r>
              <a:rPr lang="en-US" sz="2800" dirty="0">
                <a:solidFill>
                  <a:prstClr val="white"/>
                </a:solidFill>
              </a:rPr>
              <a:t>1,000s of Stores &amp; Millions of Products</a:t>
            </a:r>
          </a:p>
          <a:p>
            <a:pPr marL="512638" indent="-512638" defTabSz="911352">
              <a:buFont typeface="+mj-lt"/>
              <a:buAutoNum type="arabicPeriod" startAt="39"/>
            </a:pPr>
            <a:r>
              <a:rPr lang="en-US" sz="2800" dirty="0">
                <a:solidFill>
                  <a:prstClr val="white"/>
                </a:solidFill>
              </a:rPr>
              <a:t>One-to-One Marketing</a:t>
            </a:r>
          </a:p>
          <a:p>
            <a:pPr marL="512638" indent="-512638" defTabSz="911352">
              <a:buFont typeface="+mj-lt"/>
              <a:buAutoNum type="arabicPeriod" startAt="39"/>
            </a:pPr>
            <a:r>
              <a:rPr lang="en-US" sz="2800" dirty="0">
                <a:solidFill>
                  <a:prstClr val="white"/>
                </a:solidFill>
              </a:rPr>
              <a:t>Fast Start Kits – General &amp; University</a:t>
            </a:r>
          </a:p>
          <a:p>
            <a:pPr marL="512638" indent="-512638" defTabSz="911352">
              <a:buFont typeface="+mj-lt"/>
              <a:buAutoNum type="arabicPeriod" startAt="39"/>
            </a:pPr>
            <a:r>
              <a:rPr lang="en-US" sz="2800" dirty="0">
                <a:solidFill>
                  <a:prstClr val="white"/>
                </a:solidFill>
              </a:rPr>
              <a:t>Product Line Specialization – University “Majors” </a:t>
            </a:r>
          </a:p>
          <a:p>
            <a:pPr marL="512638" indent="-512638" defTabSz="911352">
              <a:buFont typeface="+mj-lt"/>
              <a:buAutoNum type="arabicPeriod" startAt="39"/>
            </a:pPr>
            <a:r>
              <a:rPr lang="en-US" sz="2800" dirty="0">
                <a:solidFill>
                  <a:prstClr val="white"/>
                </a:solidFill>
              </a:rPr>
              <a:t>Sales Aids for purchase &amp; Free Downloads</a:t>
            </a:r>
          </a:p>
          <a:p>
            <a:pPr marL="512638" indent="-512638" defTabSz="911352">
              <a:buFont typeface="+mj-lt"/>
              <a:buAutoNum type="arabicPeriod" startAt="39"/>
            </a:pPr>
            <a:r>
              <a:rPr lang="en-US" sz="2800" dirty="0">
                <a:solidFill>
                  <a:prstClr val="white"/>
                </a:solidFill>
              </a:rPr>
              <a:t>Volumes of Information on Products</a:t>
            </a:r>
          </a:p>
          <a:p>
            <a:pPr marL="512638" indent="-512638" defTabSz="911352">
              <a:buFont typeface="+mj-lt"/>
              <a:buAutoNum type="arabicPeriod" startAt="39"/>
            </a:pPr>
            <a:r>
              <a:rPr lang="en-US" sz="2800" dirty="0">
                <a:solidFill>
                  <a:prstClr val="white"/>
                </a:solidFill>
              </a:rPr>
              <a:t>Brochures &amp; Infographics for “Sharing”</a:t>
            </a:r>
          </a:p>
          <a:p>
            <a:pPr marL="512638" indent="-512638" defTabSz="911352">
              <a:buFont typeface="+mj-lt"/>
              <a:buAutoNum type="arabicPeriod" startAt="39"/>
            </a:pPr>
            <a:r>
              <a:rPr lang="en-US" sz="2800" dirty="0">
                <a:solidFill>
                  <a:prstClr val="white"/>
                </a:solidFill>
              </a:rPr>
              <a:t>Product Kits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945" y="1202891"/>
            <a:ext cx="1261543" cy="63077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8159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" y="916"/>
            <a:ext cx="12185778" cy="685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06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916"/>
            <a:ext cx="12183284" cy="685621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524392" y="3462586"/>
            <a:ext cx="4888939" cy="1523207"/>
          </a:xfrm>
          <a:prstGeom prst="rect">
            <a:avLst/>
          </a:prstGeom>
        </p:spPr>
        <p:txBody>
          <a:bodyPr vert="horz" lIns="121467" tIns="60733" rIns="121467" bIns="6073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6700" b="1" i="1" dirty="0">
                <a:solidFill>
                  <a:srgbClr val="70235C"/>
                </a:solidFill>
                <a:latin typeface="Helvetica Neue Light"/>
              </a:rPr>
              <a:t>OPC-3</a:t>
            </a:r>
            <a:endParaRPr lang="en-US" sz="6700" b="1" i="1" dirty="0">
              <a:solidFill>
                <a:prstClr val="white"/>
              </a:solidFill>
              <a:latin typeface="Helvetica Neue Ligh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60" r="8356" b="29620"/>
          <a:stretch/>
        </p:blipFill>
        <p:spPr>
          <a:xfrm>
            <a:off x="3524000" y="2369789"/>
            <a:ext cx="4691534" cy="17620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471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88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" y="916"/>
            <a:ext cx="12182731" cy="685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32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" y="1751"/>
            <a:ext cx="12185776" cy="685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914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916"/>
            <a:ext cx="12183284" cy="685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057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" y="1751"/>
            <a:ext cx="12185778" cy="685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67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615761" y="1143595"/>
            <a:ext cx="7354182" cy="571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499" tIns="60749" rIns="121499" bIns="60749" numCol="1" anchor="ctr" anchorCtr="0" compatLnSpc="1">
            <a:prstTxWarp prst="textNoShape">
              <a:avLst/>
            </a:prstTxWarp>
          </a:bodyPr>
          <a:lstStyle/>
          <a:p>
            <a:pPr marL="455662" indent="-455662" defTabSz="1215197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tabLst>
                <a:tab pos="299613" algn="l"/>
              </a:tabLst>
              <a:defRPr/>
            </a:pPr>
            <a:r>
              <a:rPr lang="en-US" sz="4300" kern="0" dirty="0">
                <a:solidFill>
                  <a:srgbClr val="FFFFFF"/>
                </a:solidFill>
                <a:cs typeface="Calibri"/>
              </a:rPr>
              <a:t>Business that was </a:t>
            </a:r>
            <a:r>
              <a:rPr lang="en-US" sz="4300" i="1" kern="0" dirty="0">
                <a:solidFill>
                  <a:srgbClr val="FFFFFF"/>
                </a:solidFill>
                <a:cs typeface="Calibri"/>
              </a:rPr>
              <a:t>dynamic NOT static</a:t>
            </a:r>
            <a:r>
              <a:rPr lang="en-US" sz="4300" kern="0" dirty="0">
                <a:solidFill>
                  <a:srgbClr val="FFFFFF"/>
                </a:solidFill>
                <a:cs typeface="Calibri"/>
              </a:rPr>
              <a:t>.</a:t>
            </a:r>
          </a:p>
          <a:p>
            <a:pPr marL="455662" indent="-455662" defTabSz="1215197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tabLst>
                <a:tab pos="299613" algn="l"/>
              </a:tabLst>
              <a:defRPr/>
            </a:pPr>
            <a:endParaRPr lang="en-US" sz="4300" kern="0" dirty="0">
              <a:solidFill>
                <a:srgbClr val="FFFFFF"/>
              </a:solidFill>
              <a:cs typeface="Calibri"/>
            </a:endParaRPr>
          </a:p>
          <a:p>
            <a:pPr marL="455662" indent="-455662" defTabSz="1215197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tabLst>
                <a:tab pos="299613" algn="l"/>
              </a:tabLst>
              <a:defRPr/>
            </a:pPr>
            <a:r>
              <a:rPr lang="en-US" sz="4300" kern="0" dirty="0">
                <a:solidFill>
                  <a:srgbClr val="FFFFFF"/>
                </a:solidFill>
                <a:cs typeface="Calibri"/>
              </a:rPr>
              <a:t>Business that could be willed and passed down generation to generation.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15972" y="381795"/>
            <a:ext cx="7252608" cy="830868"/>
          </a:xfrm>
          <a:prstGeom prst="rect">
            <a:avLst/>
          </a:prstGeom>
          <a:noFill/>
        </p:spPr>
        <p:txBody>
          <a:bodyPr wrap="square" lIns="91148" tIns="45575" rIns="91148" bIns="45575" rtlCol="0">
            <a:spAutoFit/>
          </a:bodyPr>
          <a:lstStyle/>
          <a:p>
            <a:r>
              <a:rPr lang="en-US" sz="4800" b="1" dirty="0">
                <a:solidFill>
                  <a:srgbClr val="FFFFFF"/>
                </a:solidFill>
                <a:cs typeface="Calibri"/>
              </a:rPr>
              <a:t>JR’s VISION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2" y="6425935"/>
            <a:ext cx="3378200" cy="2978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12" y="6106727"/>
            <a:ext cx="959535" cy="63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85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" y="1751"/>
            <a:ext cx="12185776" cy="685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120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" y="916"/>
            <a:ext cx="12185778" cy="685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88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" y="1754"/>
            <a:ext cx="12185776" cy="685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99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51"/>
            <a:ext cx="12185778" cy="685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32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648074" y="704429"/>
            <a:ext cx="4267848" cy="1696671"/>
          </a:xfrm>
          <a:prstGeom prst="rect">
            <a:avLst/>
          </a:prstGeom>
          <a:solidFill>
            <a:srgbClr val="0FB7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148" tIns="45575" rIns="91148" bIns="45575" rtlCol="0" anchor="ctr"/>
          <a:lstStyle/>
          <a:p>
            <a:pPr algn="ctr" defTabSz="911059"/>
            <a:endParaRPr lang="en-US" sz="1900" dirty="0">
              <a:solidFill>
                <a:prstClr val="white"/>
              </a:solidFill>
              <a:latin typeface="Helvetica Regular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5813" y="2588971"/>
            <a:ext cx="4617508" cy="2962241"/>
          </a:xfrm>
          <a:prstGeom prst="rect">
            <a:avLst/>
          </a:prstGeom>
          <a:noFill/>
        </p:spPr>
        <p:txBody>
          <a:bodyPr wrap="square" lIns="91148" tIns="45575" rIns="91148" bIns="45575" rtlCol="0">
            <a:noAutofit/>
          </a:bodyPr>
          <a:lstStyle/>
          <a:p>
            <a:pPr defTabSz="455639">
              <a:spcAft>
                <a:spcPts val="1200"/>
              </a:spcAft>
            </a:pPr>
            <a:r>
              <a:rPr lang="en-US" b="1" dirty="0">
                <a:ln w="3175"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Helvetica Regular" charset="0"/>
                <a:ea typeface="Helvetica Regular" charset="0"/>
                <a:cs typeface="Helvetica Regular" charset="0"/>
              </a:rPr>
              <a:t>THOUSANDS OF PARTNER STORES WITH MILLIONS OF PRODUCTS</a:t>
            </a:r>
          </a:p>
          <a:p>
            <a:pPr defTabSz="455639">
              <a:spcAft>
                <a:spcPts val="1200"/>
              </a:spcAft>
            </a:pPr>
            <a:r>
              <a:rPr lang="en-US" b="1" dirty="0">
                <a:ln w="3175"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Helvetica Regular" charset="0"/>
                <a:ea typeface="Helvetica Regular" charset="0"/>
                <a:cs typeface="Helvetica Regular" charset="0"/>
              </a:rPr>
              <a:t>HUNDREDS OF EXCLUSIVE </a:t>
            </a:r>
            <a:br>
              <a:rPr lang="en-US" b="1" dirty="0">
                <a:ln w="3175"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Helvetica Regular" charset="0"/>
                <a:ea typeface="Helvetica Regular" charset="0"/>
                <a:cs typeface="Helvetica Regular" charset="0"/>
              </a:rPr>
            </a:br>
            <a:r>
              <a:rPr lang="en-US" b="1" dirty="0">
                <a:ln w="3175"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Helvetica Regular" charset="0"/>
                <a:ea typeface="Helvetica Regular" charset="0"/>
                <a:cs typeface="Helvetica Regular" charset="0"/>
              </a:rPr>
              <a:t>PRODUCTS</a:t>
            </a:r>
          </a:p>
          <a:p>
            <a:pPr defTabSz="455639">
              <a:spcAft>
                <a:spcPts val="1200"/>
              </a:spcAft>
            </a:pPr>
            <a:r>
              <a:rPr lang="en-US" b="1" dirty="0">
                <a:ln w="3175"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Helvetica Regular" charset="0"/>
                <a:ea typeface="Helvetica Regular" charset="0"/>
                <a:cs typeface="Helvetica Regular" charset="0"/>
              </a:rPr>
              <a:t>NO COST TO REGISTER AS A PREFERRED CUSTOMER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28603" y="795666"/>
            <a:ext cx="3578940" cy="1513351"/>
          </a:xfrm>
          <a:prstGeom prst="rect">
            <a:avLst/>
          </a:prstGeom>
        </p:spPr>
        <p:txBody>
          <a:bodyPr wrap="square" lIns="91099" tIns="45561" rIns="91099" bIns="45561">
            <a:spAutoFit/>
          </a:bodyPr>
          <a:lstStyle/>
          <a:p>
            <a:pPr defTabSz="455639">
              <a:lnSpc>
                <a:spcPct val="90000"/>
              </a:lnSpc>
              <a:tabLst>
                <a:tab pos="113939" algn="l"/>
              </a:tabLst>
            </a:pPr>
            <a:r>
              <a:rPr lang="en-US" sz="3300" b="1" spc="100" dirty="0">
                <a:solidFill>
                  <a:prstClr val="white"/>
                </a:solidFill>
                <a:latin typeface="Helvetica Regular" charset="0"/>
                <a:cs typeface="Helvetica Regular" charset="0"/>
              </a:rPr>
              <a:t>AN INTERNET MARKETING COMPANY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3409" y="916"/>
            <a:ext cx="7029130" cy="685621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0438118" y="604417"/>
            <a:ext cx="1339203" cy="2215235"/>
            <a:chOff x="10440837" y="603512"/>
            <a:chExt cx="1339552" cy="2215811"/>
          </a:xfrm>
        </p:grpSpPr>
        <p:grpSp>
          <p:nvGrpSpPr>
            <p:cNvPr id="25" name="Group 24"/>
            <p:cNvGrpSpPr/>
            <p:nvPr/>
          </p:nvGrpSpPr>
          <p:grpSpPr>
            <a:xfrm>
              <a:off x="10440837" y="603512"/>
              <a:ext cx="1339552" cy="2215811"/>
              <a:chOff x="9966354" y="34990"/>
              <a:chExt cx="1604643" cy="2653618"/>
            </a:xfrm>
          </p:grpSpPr>
          <p:sp>
            <p:nvSpPr>
              <p:cNvPr id="27" name="Notched Right Arrow 26"/>
              <p:cNvSpPr/>
              <p:nvPr/>
            </p:nvSpPr>
            <p:spPr>
              <a:xfrm rot="16200000">
                <a:off x="9842921" y="1313069"/>
                <a:ext cx="1851509" cy="899570"/>
              </a:xfrm>
              <a:prstGeom prst="notchedRightArrow">
                <a:avLst>
                  <a:gd name="adj1" fmla="val 100000"/>
                  <a:gd name="adj2" fmla="val 26723"/>
                </a:avLst>
              </a:prstGeom>
              <a:solidFill>
                <a:srgbClr val="4FBCFD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1352">
                  <a:defRPr/>
                </a:pPr>
                <a:endParaRPr lang="en-US" sz="1700" kern="0" dirty="0">
                  <a:solidFill>
                    <a:prstClr val="white"/>
                  </a:solidFill>
                  <a:latin typeface="Helvetica Regular" charset="0"/>
                </a:endParaRPr>
              </a:p>
            </p:txBody>
          </p:sp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173"/>
              <a:stretch/>
            </p:blipFill>
            <p:spPr>
              <a:xfrm>
                <a:off x="9966354" y="34990"/>
                <a:ext cx="1604643" cy="1521240"/>
              </a:xfrm>
              <a:prstGeom prst="rect">
                <a:avLst/>
              </a:prstGeom>
              <a:effectLst/>
            </p:spPr>
          </p:pic>
        </p:grpSp>
        <p:sp>
          <p:nvSpPr>
            <p:cNvPr id="26" name="Rectangle 25"/>
            <p:cNvSpPr/>
            <p:nvPr/>
          </p:nvSpPr>
          <p:spPr>
            <a:xfrm>
              <a:off x="10705514" y="1977449"/>
              <a:ext cx="824480" cy="6490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1352">
                <a:defRPr/>
              </a:pPr>
              <a:r>
                <a:rPr lang="en-US" sz="1200" kern="0" dirty="0">
                  <a:ln w="3175">
                    <a:noFill/>
                  </a:ln>
                  <a:solidFill>
                    <a:prstClr val="white"/>
                  </a:solidFill>
                  <a:latin typeface="Helvetica Regular" charset="0"/>
                  <a:cs typeface="Helvetica Regular" charset="0"/>
                </a:rPr>
                <a:t>RANKED</a:t>
              </a:r>
              <a:endParaRPr lang="en-US" sz="1700" kern="0" dirty="0">
                <a:ln w="3175">
                  <a:noFill/>
                </a:ln>
                <a:solidFill>
                  <a:prstClr val="white"/>
                </a:solidFill>
                <a:latin typeface="Helvetica Regular" charset="0"/>
                <a:cs typeface="Helvetica Regular" charset="0"/>
              </a:endParaRPr>
            </a:p>
            <a:p>
              <a:pPr algn="ctr" defTabSz="911352">
                <a:lnSpc>
                  <a:spcPts val="2859"/>
                </a:lnSpc>
                <a:defRPr/>
              </a:pPr>
              <a:r>
                <a:rPr lang="en-US" sz="2800" kern="0" dirty="0">
                  <a:ln w="3175">
                    <a:noFill/>
                  </a:ln>
                  <a:solidFill>
                    <a:prstClr val="white"/>
                  </a:solidFill>
                  <a:latin typeface="Helvetica Regular" charset="0"/>
                  <a:cs typeface="Helvetica Regular" charset="0"/>
                </a:rPr>
                <a:t>59</a:t>
              </a:r>
              <a:endParaRPr lang="en-US" sz="1700" kern="0" dirty="0">
                <a:ln w="3175">
                  <a:noFill/>
                </a:ln>
                <a:solidFill>
                  <a:prstClr val="white"/>
                </a:solidFill>
                <a:latin typeface="Helvetica Regular" charset="0"/>
                <a:cs typeface="Helvetica Regular" charset="0"/>
              </a:endParaRPr>
            </a:p>
          </p:txBody>
        </p:sp>
      </p:grpSp>
      <p:pic>
        <p:nvPicPr>
          <p:cNvPr id="2" name="Picture 1" descr="ShopWhite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788" y="5297593"/>
            <a:ext cx="3089867" cy="3874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5" r="15150"/>
          <a:stretch/>
        </p:blipFill>
        <p:spPr>
          <a:xfrm>
            <a:off x="5166477" y="916"/>
            <a:ext cx="7022349" cy="685621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362899" y="6264133"/>
            <a:ext cx="2345526" cy="342411"/>
            <a:chOff x="68580" y="3047998"/>
            <a:chExt cx="9037320" cy="1371602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6"/>
            <a:srcRect l="63267" r="-374"/>
            <a:stretch/>
          </p:blipFill>
          <p:spPr>
            <a:xfrm>
              <a:off x="5825490" y="3048000"/>
              <a:ext cx="3280410" cy="13716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>
            <a:xfrm>
              <a:off x="1965959" y="3430041"/>
              <a:ext cx="3888105" cy="607517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r="78538"/>
            <a:stretch/>
          </p:blipFill>
          <p:spPr>
            <a:xfrm>
              <a:off x="68580" y="3047998"/>
              <a:ext cx="1897380" cy="1371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884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907622" y="468252"/>
            <a:ext cx="8461344" cy="2530007"/>
            <a:chOff x="1781119" y="1709931"/>
            <a:chExt cx="8629846" cy="2580391"/>
          </a:xfrm>
        </p:grpSpPr>
        <p:grpSp>
          <p:nvGrpSpPr>
            <p:cNvPr id="27" name="Group 26"/>
            <p:cNvGrpSpPr/>
            <p:nvPr/>
          </p:nvGrpSpPr>
          <p:grpSpPr>
            <a:xfrm>
              <a:off x="1781119" y="2413167"/>
              <a:ext cx="3029284" cy="1877155"/>
              <a:chOff x="558800" y="2413000"/>
              <a:chExt cx="3029284" cy="1877154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96990" y="2519680"/>
                <a:ext cx="2349510" cy="1602740"/>
              </a:xfrm>
              <a:prstGeom prst="rect">
                <a:avLst/>
              </a:prstGeom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8800" y="2413000"/>
                <a:ext cx="3029284" cy="1877154"/>
              </a:xfrm>
              <a:prstGeom prst="rect">
                <a:avLst/>
              </a:prstGeom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8340" y="1992220"/>
              <a:ext cx="1254841" cy="382224"/>
            </a:xfrm>
            <a:prstGeom prst="rect">
              <a:avLst/>
            </a:prstGeom>
          </p:spPr>
        </p:pic>
        <p:grpSp>
          <p:nvGrpSpPr>
            <p:cNvPr id="30" name="Group 29"/>
            <p:cNvGrpSpPr/>
            <p:nvPr/>
          </p:nvGrpSpPr>
          <p:grpSpPr>
            <a:xfrm>
              <a:off x="4581441" y="2413167"/>
              <a:ext cx="3029284" cy="1877155"/>
              <a:chOff x="3359039" y="2413000"/>
              <a:chExt cx="3029284" cy="1877154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710685" y="2520950"/>
                <a:ext cx="2332037" cy="1568450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359039" y="2413000"/>
                <a:ext cx="3029284" cy="1877154"/>
              </a:xfrm>
              <a:prstGeom prst="rect">
                <a:avLst/>
              </a:prstGeom>
            </p:spPr>
          </p:pic>
        </p:grp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5845" y="1709931"/>
              <a:ext cx="678615" cy="678615"/>
            </a:xfrm>
            <a:prstGeom prst="rect">
              <a:avLst/>
            </a:prstGeom>
          </p:spPr>
        </p:pic>
        <p:grpSp>
          <p:nvGrpSpPr>
            <p:cNvPr id="33" name="Group 32"/>
            <p:cNvGrpSpPr/>
            <p:nvPr/>
          </p:nvGrpSpPr>
          <p:grpSpPr>
            <a:xfrm>
              <a:off x="7381681" y="2413167"/>
              <a:ext cx="3029284" cy="1877155"/>
              <a:chOff x="6159278" y="2413000"/>
              <a:chExt cx="3029284" cy="1877154"/>
            </a:xfrm>
          </p:grpSpPr>
          <p:pic>
            <p:nvPicPr>
              <p:cNvPr id="32" name="Picture 31"/>
              <p:cNvPicPr>
                <a:picLocks noChangeAspect="1"/>
              </p:cNvPicPr>
              <p:nvPr/>
            </p:nvPicPr>
            <p:blipFill rotWithShape="1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500862" y="2527301"/>
                <a:ext cx="2357594" cy="1579879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159278" y="2413000"/>
                <a:ext cx="3029284" cy="1877154"/>
              </a:xfrm>
              <a:prstGeom prst="rect">
                <a:avLst/>
              </a:prstGeom>
            </p:spPr>
          </p:pic>
        </p:grp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4471" y="1879269"/>
              <a:ext cx="1263702" cy="382523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903" y="1269799"/>
            <a:ext cx="2307346" cy="14718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001" y="1267270"/>
            <a:ext cx="2267121" cy="13806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0"/>
          <a:stretch/>
        </p:blipFill>
        <p:spPr>
          <a:xfrm>
            <a:off x="2254565" y="1235323"/>
            <a:ext cx="2271682" cy="146843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884931" y="2258427"/>
            <a:ext cx="10511147" cy="2633704"/>
            <a:chOff x="736909" y="3689551"/>
            <a:chExt cx="10720471" cy="2686153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2716" y="5948938"/>
              <a:ext cx="1111370" cy="426766"/>
            </a:xfrm>
            <a:prstGeom prst="rect">
              <a:avLst/>
            </a:prstGeom>
          </p:spPr>
        </p:pic>
        <p:grpSp>
          <p:nvGrpSpPr>
            <p:cNvPr id="41" name="Group 40"/>
            <p:cNvGrpSpPr/>
            <p:nvPr/>
          </p:nvGrpSpPr>
          <p:grpSpPr>
            <a:xfrm>
              <a:off x="736909" y="3689551"/>
              <a:ext cx="3754743" cy="2256496"/>
              <a:chOff x="-472549" y="3689550"/>
              <a:chExt cx="3754742" cy="2256496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 rotWithShape="1"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-9700" y="3835400"/>
                <a:ext cx="2850815" cy="1880811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472549" y="3689550"/>
                <a:ext cx="3754742" cy="2256496"/>
              </a:xfrm>
              <a:prstGeom prst="rect">
                <a:avLst/>
              </a:prstGeom>
            </p:spPr>
          </p:pic>
        </p:grpSp>
        <p:grpSp>
          <p:nvGrpSpPr>
            <p:cNvPr id="44" name="Group 43"/>
            <p:cNvGrpSpPr/>
            <p:nvPr/>
          </p:nvGrpSpPr>
          <p:grpSpPr>
            <a:xfrm>
              <a:off x="4218762" y="3702251"/>
              <a:ext cx="3754743" cy="2256496"/>
              <a:chOff x="4218629" y="3702250"/>
              <a:chExt cx="3754742" cy="225649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670592" y="3835931"/>
                <a:ext cx="2872504" cy="1891769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18629" y="3702250"/>
                <a:ext cx="3754742" cy="2256496"/>
              </a:xfrm>
              <a:prstGeom prst="rect">
                <a:avLst/>
              </a:prstGeom>
            </p:spPr>
          </p:pic>
        </p:grpSp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05400" y="6048554"/>
              <a:ext cx="1828800" cy="227533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6067" y="5973634"/>
              <a:ext cx="1693208" cy="377372"/>
            </a:xfrm>
            <a:prstGeom prst="rect">
              <a:avLst/>
            </a:prstGeom>
          </p:spPr>
        </p:pic>
        <p:grpSp>
          <p:nvGrpSpPr>
            <p:cNvPr id="48" name="Group 47"/>
            <p:cNvGrpSpPr/>
            <p:nvPr/>
          </p:nvGrpSpPr>
          <p:grpSpPr>
            <a:xfrm>
              <a:off x="7702637" y="3702251"/>
              <a:ext cx="3754743" cy="2256496"/>
              <a:chOff x="7701493" y="3702250"/>
              <a:chExt cx="3754742" cy="2256496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1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156251" y="3831388"/>
                <a:ext cx="2857713" cy="1861841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701493" y="3702250"/>
                <a:ext cx="3754742" cy="2256496"/>
              </a:xfrm>
              <a:prstGeom prst="rect">
                <a:avLst/>
              </a:prstGeom>
            </p:spPr>
          </p:pic>
        </p:grpSp>
      </p:grpSp>
      <p:grpSp>
        <p:nvGrpSpPr>
          <p:cNvPr id="10" name="Group 9"/>
          <p:cNvGrpSpPr/>
          <p:nvPr/>
        </p:nvGrpSpPr>
        <p:grpSpPr>
          <a:xfrm>
            <a:off x="3" y="5395041"/>
            <a:ext cx="12188824" cy="1462659"/>
            <a:chOff x="0" y="0"/>
            <a:chExt cx="12191999" cy="1463040"/>
          </a:xfrm>
        </p:grpSpPr>
        <p:sp>
          <p:nvSpPr>
            <p:cNvPr id="39" name="Rectangle 38"/>
            <p:cNvSpPr/>
            <p:nvPr/>
          </p:nvSpPr>
          <p:spPr>
            <a:xfrm>
              <a:off x="0" y="0"/>
              <a:ext cx="12191999" cy="1463040"/>
            </a:xfrm>
            <a:prstGeom prst="rect">
              <a:avLst/>
            </a:prstGeom>
            <a:solidFill>
              <a:srgbClr val="0FB7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1059"/>
              <a:endParaRPr lang="en-US" sz="1900" dirty="0">
                <a:solidFill>
                  <a:prstClr val="white"/>
                </a:solidFill>
                <a:latin typeface="Helvetica Regular" charset="0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3075156" y="282082"/>
              <a:ext cx="6041697" cy="600292"/>
            </a:xfrm>
            <a:prstGeom prst="rect">
              <a:avLst/>
            </a:prstGeom>
          </p:spPr>
          <p:txBody>
            <a:bodyPr wrap="none" lIns="89825" tIns="45706" rIns="89825" bIns="45706">
              <a:spAutoFit/>
            </a:bodyPr>
            <a:lstStyle/>
            <a:p>
              <a:pPr algn="ctr" defTabSz="893470"/>
              <a:r>
                <a:rPr lang="en-US" sz="3300" b="1" spc="100" dirty="0">
                  <a:solidFill>
                    <a:prstClr val="white"/>
                  </a:solidFill>
                  <a:latin typeface="Helvetica Regular" charset="0"/>
                  <a:cs typeface="Helvetica Regular" charset="0"/>
                </a:rPr>
                <a:t>APPAREL &amp; ACCESSORIES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3341893" y="771076"/>
              <a:ext cx="5466377" cy="415578"/>
            </a:xfrm>
            <a:prstGeom prst="rect">
              <a:avLst/>
            </a:prstGeom>
          </p:spPr>
          <p:txBody>
            <a:bodyPr wrap="square" lIns="89825" tIns="45706" rIns="89825" bIns="45706">
              <a:spAutoFit/>
            </a:bodyPr>
            <a:lstStyle/>
            <a:p>
              <a:pPr algn="ctr" defTabSz="893470"/>
              <a:r>
                <a:rPr lang="en-US" sz="2100" dirty="0">
                  <a:solidFill>
                    <a:srgbClr val="FFFFFF"/>
                  </a:solidFill>
                  <a:latin typeface="Helvetica Regular" charset="0"/>
                  <a:cs typeface="Helvetica Regular" charset="0"/>
                </a:rPr>
                <a:t>EARN CASHBACK AND IBV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7"/>
          <a:stretch/>
        </p:blipFill>
        <p:spPr>
          <a:xfrm>
            <a:off x="1312388" y="2387421"/>
            <a:ext cx="2821718" cy="17442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3"/>
          <a:stretch/>
        </p:blipFill>
        <p:spPr>
          <a:xfrm>
            <a:off x="4728278" y="2406220"/>
            <a:ext cx="2830620" cy="17460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3"/>
          <a:stretch/>
        </p:blipFill>
        <p:spPr>
          <a:xfrm>
            <a:off x="8155875" y="2398181"/>
            <a:ext cx="2806640" cy="174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19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823074" y="636671"/>
            <a:ext cx="8519633" cy="2377737"/>
            <a:chOff x="1781119" y="1881826"/>
            <a:chExt cx="8629846" cy="240849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3775" y="1881826"/>
              <a:ext cx="1279908" cy="48646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7234" y="1907886"/>
              <a:ext cx="549931" cy="434340"/>
            </a:xfrm>
            <a:prstGeom prst="rect">
              <a:avLst/>
            </a:prstGeom>
          </p:spPr>
        </p:pic>
        <p:grpSp>
          <p:nvGrpSpPr>
            <p:cNvPr id="15" name="Group 14"/>
            <p:cNvGrpSpPr/>
            <p:nvPr/>
          </p:nvGrpSpPr>
          <p:grpSpPr>
            <a:xfrm>
              <a:off x="1781119" y="2413167"/>
              <a:ext cx="3029284" cy="1877155"/>
              <a:chOff x="1781119" y="2413000"/>
              <a:chExt cx="3029284" cy="1877154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43235" y="2532380"/>
                <a:ext cx="2315521" cy="1512570"/>
              </a:xfrm>
              <a:prstGeom prst="rect">
                <a:avLst/>
              </a:prstGeom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781119" y="2413000"/>
                <a:ext cx="3029284" cy="1877154"/>
              </a:xfrm>
              <a:prstGeom prst="rect">
                <a:avLst/>
              </a:prstGeom>
            </p:spPr>
          </p:pic>
        </p:grpSp>
        <p:grpSp>
          <p:nvGrpSpPr>
            <p:cNvPr id="18" name="Group 17"/>
            <p:cNvGrpSpPr/>
            <p:nvPr/>
          </p:nvGrpSpPr>
          <p:grpSpPr>
            <a:xfrm>
              <a:off x="4581441" y="2413167"/>
              <a:ext cx="3029284" cy="1877155"/>
              <a:chOff x="4581358" y="2413000"/>
              <a:chExt cx="3029284" cy="1877154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950439" y="2527301"/>
                <a:ext cx="2308556" cy="1517649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81358" y="2413000"/>
                <a:ext cx="3029284" cy="1877154"/>
              </a:xfrm>
              <a:prstGeom prst="rect">
                <a:avLst/>
              </a:prstGeom>
            </p:spPr>
          </p:pic>
        </p:grpSp>
        <p:grpSp>
          <p:nvGrpSpPr>
            <p:cNvPr id="21" name="Group 20"/>
            <p:cNvGrpSpPr/>
            <p:nvPr/>
          </p:nvGrpSpPr>
          <p:grpSpPr>
            <a:xfrm>
              <a:off x="7381681" y="2413167"/>
              <a:ext cx="3029284" cy="1877155"/>
              <a:chOff x="7381597" y="2413000"/>
              <a:chExt cx="3029284" cy="1877154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733244" y="2520368"/>
                <a:ext cx="2315521" cy="1610686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381597" y="2413000"/>
                <a:ext cx="3029284" cy="1877154"/>
              </a:xfrm>
              <a:prstGeom prst="rect">
                <a:avLst/>
              </a:prstGeom>
            </p:spPr>
          </p:pic>
        </p:grpSp>
      </p:grpSp>
      <p:pic>
        <p:nvPicPr>
          <p:cNvPr id="39" name="Picture 3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98396" y="1252816"/>
            <a:ext cx="2264819" cy="153065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5"/>
          <a:stretch/>
        </p:blipFill>
        <p:spPr>
          <a:xfrm>
            <a:off x="4948398" y="1263117"/>
            <a:ext cx="2267121" cy="137916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5"/>
          <a:stretch/>
        </p:blipFill>
        <p:spPr>
          <a:xfrm>
            <a:off x="2178542" y="1283261"/>
            <a:ext cx="2267121" cy="1379168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854694" y="2237599"/>
            <a:ext cx="10509155" cy="2814748"/>
            <a:chOff x="812276" y="3689551"/>
            <a:chExt cx="10645104" cy="285116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7724" y="5848799"/>
              <a:ext cx="723846" cy="691913"/>
            </a:xfrm>
            <a:prstGeom prst="rect">
              <a:avLst/>
            </a:prstGeom>
          </p:spPr>
        </p:pic>
        <p:grpSp>
          <p:nvGrpSpPr>
            <p:cNvPr id="23" name="Group 22"/>
            <p:cNvGrpSpPr/>
            <p:nvPr/>
          </p:nvGrpSpPr>
          <p:grpSpPr>
            <a:xfrm>
              <a:off x="812276" y="3689551"/>
              <a:ext cx="3754743" cy="2256496"/>
              <a:chOff x="735766" y="3689550"/>
              <a:chExt cx="3754742" cy="2256496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193298" y="3826072"/>
                <a:ext cx="2866933" cy="1777286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35766" y="3689550"/>
                <a:ext cx="3754742" cy="2256496"/>
              </a:xfrm>
              <a:prstGeom prst="rect">
                <a:avLst/>
              </a:prstGeom>
            </p:spPr>
          </p:pic>
        </p:grpSp>
        <p:grpSp>
          <p:nvGrpSpPr>
            <p:cNvPr id="25" name="Group 24"/>
            <p:cNvGrpSpPr/>
            <p:nvPr/>
          </p:nvGrpSpPr>
          <p:grpSpPr>
            <a:xfrm>
              <a:off x="4218762" y="3702251"/>
              <a:ext cx="3754743" cy="2256496"/>
              <a:chOff x="4218629" y="3702250"/>
              <a:chExt cx="3754742" cy="2256496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676738" y="3820395"/>
                <a:ext cx="2866356" cy="1872834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18629" y="3702250"/>
                <a:ext cx="3754742" cy="2256496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7702637" y="3702251"/>
              <a:ext cx="3754743" cy="2256496"/>
              <a:chOff x="7701493" y="3702250"/>
              <a:chExt cx="3754742" cy="2256496"/>
            </a:xfrm>
          </p:grpSpPr>
          <p:pic>
            <p:nvPicPr>
              <p:cNvPr id="36" name="Picture 35"/>
              <p:cNvPicPr>
                <a:picLocks noChangeAspect="1"/>
              </p:cNvPicPr>
              <p:nvPr/>
            </p:nvPicPr>
            <p:blipFill rotWithShape="1"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152424" y="3837120"/>
                <a:ext cx="2861539" cy="1766238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701493" y="3702250"/>
                <a:ext cx="3754742" cy="2256496"/>
              </a:xfrm>
              <a:prstGeom prst="rect">
                <a:avLst/>
              </a:prstGeom>
            </p:spPr>
          </p:pic>
        </p:grpSp>
      </p:grp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7"/>
          <a:stretch/>
        </p:blipFill>
        <p:spPr>
          <a:xfrm>
            <a:off x="1303724" y="2375412"/>
            <a:ext cx="2824760" cy="1724165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3" y="5395041"/>
            <a:ext cx="12188824" cy="1462659"/>
          </a:xfrm>
          <a:prstGeom prst="rect">
            <a:avLst/>
          </a:prstGeom>
          <a:solidFill>
            <a:srgbClr val="0FB7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148" tIns="45575" rIns="91148" bIns="45575" rtlCol="0" anchor="ctr"/>
          <a:lstStyle/>
          <a:p>
            <a:pPr algn="ctr" defTabSz="911059">
              <a:defRPr/>
            </a:pPr>
            <a:endParaRPr lang="en-US" sz="1900" dirty="0">
              <a:solidFill>
                <a:prstClr val="white"/>
              </a:solidFill>
              <a:latin typeface="Helvetica Regular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466833" y="5681960"/>
            <a:ext cx="5255767" cy="615389"/>
          </a:xfrm>
          <a:prstGeom prst="rect">
            <a:avLst/>
          </a:prstGeom>
        </p:spPr>
        <p:txBody>
          <a:bodyPr wrap="none" lIns="89534" tIns="45561" rIns="89534" bIns="45561">
            <a:spAutoFit/>
          </a:bodyPr>
          <a:lstStyle/>
          <a:p>
            <a:pPr algn="ctr" defTabSz="893470">
              <a:defRPr/>
            </a:pPr>
            <a:r>
              <a:rPr lang="en-US" sz="3300" b="1" spc="100" dirty="0">
                <a:solidFill>
                  <a:prstClr val="white"/>
                </a:solidFill>
                <a:latin typeface="Helvetica Regular" charset="0"/>
                <a:cs typeface="Helvetica Regular" charset="0"/>
              </a:rPr>
              <a:t>FOOD &amp; BERVERAGES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341237" y="6170829"/>
            <a:ext cx="5464952" cy="430771"/>
          </a:xfrm>
          <a:prstGeom prst="rect">
            <a:avLst/>
          </a:prstGeom>
        </p:spPr>
        <p:txBody>
          <a:bodyPr wrap="square" lIns="89534" tIns="45561" rIns="89534" bIns="45561">
            <a:spAutoFit/>
          </a:bodyPr>
          <a:lstStyle/>
          <a:p>
            <a:pPr algn="ctr" defTabSz="893470">
              <a:defRPr/>
            </a:pPr>
            <a:r>
              <a:rPr lang="en-US" sz="2100" dirty="0">
                <a:solidFill>
                  <a:srgbClr val="FFFFFF"/>
                </a:solidFill>
                <a:latin typeface="Helvetica Regular" charset="0"/>
                <a:cs typeface="Helvetica Regular" charset="0"/>
              </a:rPr>
              <a:t>EARN CASHBACK AND IBV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244027" y="595205"/>
            <a:ext cx="1266511" cy="4409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6"/>
          <a:stretch/>
        </p:blipFill>
        <p:spPr>
          <a:xfrm>
            <a:off x="8098069" y="2392789"/>
            <a:ext cx="2824760" cy="1714099"/>
          </a:xfrm>
          <a:prstGeom prst="rect">
            <a:avLst/>
          </a:prstGeom>
        </p:spPr>
      </p:pic>
      <p:pic>
        <p:nvPicPr>
          <p:cNvPr id="1026" name="Picture 2" descr="https://img.shop.com/Image/topbrands/nmlogos_115544.gif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6570" y="4628883"/>
            <a:ext cx="1333153" cy="285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1"/>
          <a:srcRect l="6205" t="12592" r="20558" b="5119"/>
          <a:stretch/>
        </p:blipFill>
        <p:spPr>
          <a:xfrm>
            <a:off x="8081712" y="2378956"/>
            <a:ext cx="2840797" cy="1780712"/>
          </a:xfrm>
          <a:prstGeom prst="rect">
            <a:avLst/>
          </a:prstGeom>
        </p:spPr>
      </p:pic>
      <p:pic>
        <p:nvPicPr>
          <p:cNvPr id="8" name="Picture 2" descr="Fish2Go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308" y="4531585"/>
            <a:ext cx="1148779" cy="525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3"/>
          <a:srcRect l="5045" t="12564" r="50625" b="4929"/>
          <a:stretch/>
        </p:blipFill>
        <p:spPr>
          <a:xfrm>
            <a:off x="4647331" y="2367209"/>
            <a:ext cx="2831656" cy="176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8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992451" y="609678"/>
            <a:ext cx="8207407" cy="2324099"/>
            <a:chOff x="1992789" y="2186502"/>
            <a:chExt cx="8209546" cy="2324704"/>
          </a:xfrm>
        </p:grpSpPr>
        <p:grpSp>
          <p:nvGrpSpPr>
            <p:cNvPr id="41" name="Group 40"/>
            <p:cNvGrpSpPr/>
            <p:nvPr/>
          </p:nvGrpSpPr>
          <p:grpSpPr>
            <a:xfrm>
              <a:off x="7320586" y="2725474"/>
              <a:ext cx="2881749" cy="1785732"/>
              <a:chOff x="7381597" y="2413000"/>
              <a:chExt cx="3029284" cy="1877154"/>
            </a:xfrm>
          </p:grpSpPr>
          <p:pic>
            <p:nvPicPr>
              <p:cNvPr id="39" name="Picture 38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738541" y="2509744"/>
                <a:ext cx="2329383" cy="1503865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381597" y="2413000"/>
                <a:ext cx="3029284" cy="1877154"/>
              </a:xfrm>
              <a:prstGeom prst="rect">
                <a:avLst/>
              </a:prstGeom>
            </p:spPr>
          </p:pic>
        </p:grpSp>
        <p:grpSp>
          <p:nvGrpSpPr>
            <p:cNvPr id="32" name="Group 31"/>
            <p:cNvGrpSpPr/>
            <p:nvPr/>
          </p:nvGrpSpPr>
          <p:grpSpPr>
            <a:xfrm>
              <a:off x="1992789" y="2725474"/>
              <a:ext cx="2881749" cy="1785732"/>
              <a:chOff x="1781119" y="2413000"/>
              <a:chExt cx="3029284" cy="1877154"/>
            </a:xfrm>
          </p:grpSpPr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14550" y="2513881"/>
                <a:ext cx="2404614" cy="1677074"/>
              </a:xfrm>
              <a:prstGeom prst="rect">
                <a:avLst/>
              </a:prstGeom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781119" y="2413000"/>
                <a:ext cx="3029284" cy="1877154"/>
              </a:xfrm>
              <a:prstGeom prst="rect">
                <a:avLst/>
              </a:prstGeom>
            </p:spPr>
          </p:pic>
        </p:grp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4029" y="2245051"/>
              <a:ext cx="780993" cy="333223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7475" y="2186502"/>
              <a:ext cx="1162360" cy="349343"/>
            </a:xfrm>
            <a:prstGeom prst="rect">
              <a:avLst/>
            </a:prstGeom>
          </p:spPr>
        </p:pic>
        <p:grpSp>
          <p:nvGrpSpPr>
            <p:cNvPr id="34" name="Group 33"/>
            <p:cNvGrpSpPr/>
            <p:nvPr/>
          </p:nvGrpSpPr>
          <p:grpSpPr>
            <a:xfrm>
              <a:off x="4656727" y="2725474"/>
              <a:ext cx="2881749" cy="1785732"/>
              <a:chOff x="4581358" y="2413000"/>
              <a:chExt cx="3029284" cy="1877154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 rotWithShape="1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910138" y="2510460"/>
                <a:ext cx="2357438" cy="148527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81358" y="2413000"/>
                <a:ext cx="3029284" cy="1877154"/>
              </a:xfrm>
              <a:prstGeom prst="rect">
                <a:avLst/>
              </a:prstGeom>
            </p:spPr>
          </p:pic>
        </p:grp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9"/>
          <a:stretch/>
        </p:blipFill>
        <p:spPr>
          <a:xfrm>
            <a:off x="4975640" y="1240519"/>
            <a:ext cx="2230555" cy="13626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2"/>
          <a:stretch/>
        </p:blipFill>
        <p:spPr>
          <a:xfrm>
            <a:off x="2320402" y="1245769"/>
            <a:ext cx="2233034" cy="13652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5"/>
          <a:stretch/>
        </p:blipFill>
        <p:spPr>
          <a:xfrm>
            <a:off x="7644195" y="1211529"/>
            <a:ext cx="2230555" cy="136491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821449" y="2239307"/>
            <a:ext cx="10491920" cy="2808624"/>
            <a:chOff x="736909" y="3689551"/>
            <a:chExt cx="10720471" cy="2869806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4951" y="6157612"/>
              <a:ext cx="1745772" cy="401745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7702637" y="3702251"/>
              <a:ext cx="3754743" cy="2256496"/>
              <a:chOff x="7701493" y="3702250"/>
              <a:chExt cx="3754742" cy="2256496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131769" y="3820395"/>
                <a:ext cx="2929931" cy="1872834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701493" y="3702250"/>
                <a:ext cx="3754742" cy="2256496"/>
              </a:xfrm>
              <a:prstGeom prst="rect">
                <a:avLst/>
              </a:prstGeom>
            </p:spPr>
          </p:pic>
        </p:grpSp>
        <p:grpSp>
          <p:nvGrpSpPr>
            <p:cNvPr id="43" name="Group 42"/>
            <p:cNvGrpSpPr/>
            <p:nvPr/>
          </p:nvGrpSpPr>
          <p:grpSpPr>
            <a:xfrm>
              <a:off x="736909" y="3689551"/>
              <a:ext cx="3754743" cy="2256496"/>
              <a:chOff x="735766" y="3689550"/>
              <a:chExt cx="3754742" cy="2256496"/>
            </a:xfrm>
          </p:grpSpPr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172515" y="3826304"/>
                <a:ext cx="2887715" cy="1929982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35766" y="3689550"/>
                <a:ext cx="3754742" cy="2256496"/>
              </a:xfrm>
              <a:prstGeom prst="rect">
                <a:avLst/>
              </a:prstGeom>
            </p:spPr>
          </p:pic>
        </p:grpSp>
        <p:grpSp>
          <p:nvGrpSpPr>
            <p:cNvPr id="3" name="Group 2"/>
            <p:cNvGrpSpPr/>
            <p:nvPr/>
          </p:nvGrpSpPr>
          <p:grpSpPr>
            <a:xfrm>
              <a:off x="4218762" y="3702251"/>
              <a:ext cx="3754743" cy="2256496"/>
              <a:chOff x="4218629" y="3702250"/>
              <a:chExt cx="3754742" cy="2256496"/>
            </a:xfrm>
          </p:grpSpPr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667389" y="3834683"/>
                <a:ext cx="2875704" cy="1799355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18629" y="3702250"/>
                <a:ext cx="3754742" cy="2256496"/>
              </a:xfrm>
              <a:prstGeom prst="rect">
                <a:avLst/>
              </a:prstGeom>
            </p:spPr>
          </p:pic>
        </p:grpSp>
      </p:grpSp>
      <p:sp>
        <p:nvSpPr>
          <p:cNvPr id="49" name="Rectangle 48"/>
          <p:cNvSpPr/>
          <p:nvPr/>
        </p:nvSpPr>
        <p:spPr>
          <a:xfrm>
            <a:off x="3" y="5395041"/>
            <a:ext cx="12188824" cy="1462659"/>
          </a:xfrm>
          <a:prstGeom prst="rect">
            <a:avLst/>
          </a:prstGeom>
          <a:solidFill>
            <a:srgbClr val="0FB7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148" tIns="45575" rIns="91148" bIns="45575" rtlCol="0" anchor="ctr"/>
          <a:lstStyle/>
          <a:p>
            <a:pPr algn="ctr" defTabSz="911059">
              <a:defRPr/>
            </a:pPr>
            <a:endParaRPr lang="en-US" sz="1900" dirty="0">
              <a:solidFill>
                <a:prstClr val="white"/>
              </a:solidFill>
              <a:latin typeface="Helvetica Regular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935885" y="5673316"/>
            <a:ext cx="6317510" cy="615389"/>
          </a:xfrm>
          <a:prstGeom prst="rect">
            <a:avLst/>
          </a:prstGeom>
        </p:spPr>
        <p:txBody>
          <a:bodyPr wrap="none" lIns="89534" tIns="45561" rIns="89534" bIns="45561">
            <a:spAutoFit/>
          </a:bodyPr>
          <a:lstStyle/>
          <a:p>
            <a:pPr algn="ctr" defTabSz="893470">
              <a:defRPr/>
            </a:pPr>
            <a:r>
              <a:rPr lang="en-US" sz="3300" b="1" spc="100" dirty="0">
                <a:solidFill>
                  <a:prstClr val="white"/>
                </a:solidFill>
                <a:latin typeface="Helvetica Regular" charset="0"/>
                <a:cs typeface="Helvetica Regular" charset="0"/>
              </a:rPr>
              <a:t>TRAVEL &amp; ACCOMODATION</a:t>
            </a:r>
          </a:p>
        </p:txBody>
      </p:sp>
      <p:sp>
        <p:nvSpPr>
          <p:cNvPr id="47" name="Rectangle 46"/>
          <p:cNvSpPr/>
          <p:nvPr/>
        </p:nvSpPr>
        <p:spPr>
          <a:xfrm>
            <a:off x="3341237" y="6162181"/>
            <a:ext cx="5464952" cy="430771"/>
          </a:xfrm>
          <a:prstGeom prst="rect">
            <a:avLst/>
          </a:prstGeom>
        </p:spPr>
        <p:txBody>
          <a:bodyPr wrap="square" lIns="89534" tIns="45561" rIns="89534" bIns="45561">
            <a:spAutoFit/>
          </a:bodyPr>
          <a:lstStyle/>
          <a:p>
            <a:pPr algn="ctr" defTabSz="893470">
              <a:defRPr/>
            </a:pPr>
            <a:r>
              <a:rPr lang="en-US" sz="2100" dirty="0">
                <a:solidFill>
                  <a:srgbClr val="FFFFFF"/>
                </a:solidFill>
                <a:latin typeface="Helvetica Regular" charset="0"/>
                <a:cs typeface="Helvetica Regular" charset="0"/>
              </a:rPr>
              <a:t>EARN CASHBACK AND IBV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3"/>
          <a:stretch/>
        </p:blipFill>
        <p:spPr>
          <a:xfrm>
            <a:off x="1245301" y="2368049"/>
            <a:ext cx="2824760" cy="17227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8"/>
          <a:stretch/>
        </p:blipFill>
        <p:spPr>
          <a:xfrm>
            <a:off x="4657817" y="2381347"/>
            <a:ext cx="2824760" cy="17198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3"/>
          <a:stretch/>
        </p:blipFill>
        <p:spPr>
          <a:xfrm>
            <a:off x="8058205" y="2379149"/>
            <a:ext cx="2824760" cy="1722719"/>
          </a:xfrm>
          <a:prstGeom prst="rect">
            <a:avLst/>
          </a:prstGeom>
        </p:spPr>
      </p:pic>
      <p:pic>
        <p:nvPicPr>
          <p:cNvPr id="2050" name="Picture 2" descr="Agoda Singapore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934" y="4672865"/>
            <a:ext cx="1778591" cy="38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1"/>
          <a:srcRect l="7760" t="12193" r="8407" b="5208"/>
          <a:stretch/>
        </p:blipFill>
        <p:spPr>
          <a:xfrm>
            <a:off x="1230470" y="2435268"/>
            <a:ext cx="2870130" cy="1655405"/>
          </a:xfrm>
          <a:prstGeom prst="rect">
            <a:avLst/>
          </a:prstGeom>
        </p:spPr>
      </p:pic>
      <p:pic>
        <p:nvPicPr>
          <p:cNvPr id="2054" name="Picture 6" descr="Accorhotels.com Asia Pacific Singapore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482" y="4644114"/>
            <a:ext cx="1940515" cy="41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3"/>
          <a:srcRect l="115" t="11703" r="10280" b="5698"/>
          <a:stretch/>
        </p:blipFill>
        <p:spPr>
          <a:xfrm>
            <a:off x="4650389" y="2379149"/>
            <a:ext cx="2830337" cy="1722719"/>
          </a:xfrm>
          <a:prstGeom prst="rect">
            <a:avLst/>
          </a:prstGeom>
        </p:spPr>
      </p:pic>
      <p:pic>
        <p:nvPicPr>
          <p:cNvPr id="2056" name="Picture 8" descr="Sands China Hotel Singapore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601" y="673639"/>
            <a:ext cx="1472532" cy="315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5"/>
          <a:srcRect l="-297" t="11949" r="2500" b="4588"/>
          <a:stretch/>
        </p:blipFill>
        <p:spPr>
          <a:xfrm>
            <a:off x="4984974" y="1231192"/>
            <a:ext cx="2216544" cy="104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93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3" y="5395041"/>
            <a:ext cx="12188824" cy="1462659"/>
          </a:xfrm>
          <a:prstGeom prst="rect">
            <a:avLst/>
          </a:prstGeom>
          <a:solidFill>
            <a:srgbClr val="0FB7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148" tIns="45575" rIns="91148" bIns="45575" rtlCol="0" anchor="ctr"/>
          <a:lstStyle/>
          <a:p>
            <a:pPr algn="ctr" defTabSz="911059">
              <a:defRPr/>
            </a:pPr>
            <a:endParaRPr lang="en-US" sz="1900" dirty="0">
              <a:solidFill>
                <a:prstClr val="white"/>
              </a:solidFill>
              <a:latin typeface="Helvetica Regular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907919" y="727691"/>
            <a:ext cx="8445867" cy="2278416"/>
            <a:chOff x="1908121" y="2250986"/>
            <a:chExt cx="8448067" cy="2279009"/>
          </a:xfrm>
        </p:grpSpPr>
        <p:grpSp>
          <p:nvGrpSpPr>
            <p:cNvPr id="8" name="Group 7"/>
            <p:cNvGrpSpPr/>
            <p:nvPr/>
          </p:nvGrpSpPr>
          <p:grpSpPr>
            <a:xfrm>
              <a:off x="1908121" y="2692381"/>
              <a:ext cx="2965475" cy="1837614"/>
              <a:chOff x="1781119" y="2413000"/>
              <a:chExt cx="3029284" cy="1877154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37460" y="2509745"/>
                <a:ext cx="2320351" cy="1518520"/>
              </a:xfrm>
              <a:prstGeom prst="rect">
                <a:avLst/>
              </a:prstGeom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781119" y="2413000"/>
                <a:ext cx="3029284" cy="1877154"/>
              </a:xfrm>
              <a:prstGeom prst="rect">
                <a:avLst/>
              </a:prstGeom>
            </p:spPr>
          </p:pic>
        </p:grp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0414" y="2250986"/>
              <a:ext cx="1559252" cy="336505"/>
            </a:xfrm>
            <a:prstGeom prst="rect">
              <a:avLst/>
            </a:prstGeom>
          </p:spPr>
        </p:pic>
        <p:grpSp>
          <p:nvGrpSpPr>
            <p:cNvPr id="21" name="Group 20"/>
            <p:cNvGrpSpPr/>
            <p:nvPr/>
          </p:nvGrpSpPr>
          <p:grpSpPr>
            <a:xfrm>
              <a:off x="4649457" y="2692381"/>
              <a:ext cx="2965475" cy="1837614"/>
              <a:chOff x="4581358" y="2413000"/>
              <a:chExt cx="3029284" cy="1877154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953570" y="2528644"/>
                <a:ext cx="2300127" cy="1653730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81358" y="2413000"/>
                <a:ext cx="3029284" cy="1877154"/>
              </a:xfrm>
              <a:prstGeom prst="rect">
                <a:avLst/>
              </a:prstGeom>
            </p:spPr>
          </p:pic>
        </p:grpSp>
        <p:grpSp>
          <p:nvGrpSpPr>
            <p:cNvPr id="23" name="Group 22"/>
            <p:cNvGrpSpPr/>
            <p:nvPr/>
          </p:nvGrpSpPr>
          <p:grpSpPr>
            <a:xfrm>
              <a:off x="7390713" y="2692381"/>
              <a:ext cx="2965475" cy="1837614"/>
              <a:chOff x="7381597" y="2413000"/>
              <a:chExt cx="3029284" cy="1877154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735820" y="2509744"/>
                <a:ext cx="2318720" cy="1586006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381597" y="2413000"/>
                <a:ext cx="3029284" cy="1877154"/>
              </a:xfrm>
              <a:prstGeom prst="rect">
                <a:avLst/>
              </a:prstGeom>
            </p:spPr>
          </p:pic>
        </p:grpSp>
      </p:grp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4" b="9498"/>
          <a:stretch/>
        </p:blipFill>
        <p:spPr>
          <a:xfrm>
            <a:off x="2272879" y="1305864"/>
            <a:ext cx="2235170" cy="139697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3"/>
          <a:stretch/>
        </p:blipFill>
        <p:spPr>
          <a:xfrm>
            <a:off x="4997292" y="1263651"/>
            <a:ext cx="2267121" cy="138263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0"/>
          <a:stretch/>
        </p:blipFill>
        <p:spPr>
          <a:xfrm>
            <a:off x="7737922" y="1263680"/>
            <a:ext cx="2267121" cy="138989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863771" y="2251117"/>
            <a:ext cx="10491920" cy="2220819"/>
            <a:chOff x="736909" y="3689551"/>
            <a:chExt cx="10720470" cy="2269196"/>
          </a:xfrm>
        </p:grpSpPr>
        <p:grpSp>
          <p:nvGrpSpPr>
            <p:cNvPr id="25" name="Group 24"/>
            <p:cNvGrpSpPr/>
            <p:nvPr/>
          </p:nvGrpSpPr>
          <p:grpSpPr>
            <a:xfrm>
              <a:off x="736909" y="3689551"/>
              <a:ext cx="3754743" cy="2256496"/>
              <a:chOff x="735766" y="3689550"/>
              <a:chExt cx="3754742" cy="2256496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188219" y="3829920"/>
                <a:ext cx="2872009" cy="1823168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35766" y="3689550"/>
                <a:ext cx="3754742" cy="2256496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218762" y="3702251"/>
              <a:ext cx="3754743" cy="2256496"/>
              <a:chOff x="4218629" y="3702250"/>
              <a:chExt cx="3754742" cy="2256496"/>
            </a:xfrm>
          </p:grpSpPr>
          <p:pic>
            <p:nvPicPr>
              <p:cNvPr id="36" name="Picture 35"/>
              <p:cNvPicPr>
                <a:picLocks noChangeAspect="1"/>
              </p:cNvPicPr>
              <p:nvPr/>
            </p:nvPicPr>
            <p:blipFill rotWithShape="1"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648906" y="3833095"/>
                <a:ext cx="2894185" cy="1824756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18629" y="3702250"/>
                <a:ext cx="3754742" cy="2256496"/>
              </a:xfrm>
              <a:prstGeom prst="rect">
                <a:avLst/>
              </a:prstGeom>
            </p:spPr>
          </p:pic>
        </p:grpSp>
        <p:grpSp>
          <p:nvGrpSpPr>
            <p:cNvPr id="45" name="Group 44"/>
            <p:cNvGrpSpPr/>
            <p:nvPr/>
          </p:nvGrpSpPr>
          <p:grpSpPr>
            <a:xfrm>
              <a:off x="7702636" y="3689551"/>
              <a:ext cx="3754743" cy="2256496"/>
              <a:chOff x="7701493" y="3702250"/>
              <a:chExt cx="3754742" cy="2256496"/>
            </a:xfrm>
          </p:grpSpPr>
          <p:pic>
            <p:nvPicPr>
              <p:cNvPr id="40" name="Picture 39"/>
              <p:cNvPicPr>
                <a:picLocks noChangeAspect="1"/>
              </p:cNvPicPr>
              <p:nvPr/>
            </p:nvPicPr>
            <p:blipFill rotWithShape="1"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131769" y="3842620"/>
                <a:ext cx="2866432" cy="1823168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701493" y="3702250"/>
                <a:ext cx="3754742" cy="2256496"/>
              </a:xfrm>
              <a:prstGeom prst="rect">
                <a:avLst/>
              </a:prstGeom>
            </p:spPr>
          </p:pic>
        </p:grpSp>
      </p:grpSp>
      <p:sp>
        <p:nvSpPr>
          <p:cNvPr id="32" name="Rectangle 31"/>
          <p:cNvSpPr/>
          <p:nvPr/>
        </p:nvSpPr>
        <p:spPr>
          <a:xfrm>
            <a:off x="4773146" y="5673316"/>
            <a:ext cx="2642976" cy="615389"/>
          </a:xfrm>
          <a:prstGeom prst="rect">
            <a:avLst/>
          </a:prstGeom>
        </p:spPr>
        <p:txBody>
          <a:bodyPr wrap="none" lIns="89534" tIns="45561" rIns="89534" bIns="45561">
            <a:spAutoFit/>
          </a:bodyPr>
          <a:lstStyle/>
          <a:p>
            <a:pPr algn="ctr" defTabSz="893470">
              <a:defRPr/>
            </a:pPr>
            <a:r>
              <a:rPr lang="en-US" sz="3300" b="1" spc="100" dirty="0">
                <a:solidFill>
                  <a:prstClr val="white"/>
                </a:solidFill>
                <a:latin typeface="Helvetica Regular" charset="0"/>
                <a:cs typeface="Helvetica Regular" charset="0"/>
              </a:rPr>
              <a:t>LIFESTYLE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362396" y="6162181"/>
            <a:ext cx="5464952" cy="430771"/>
          </a:xfrm>
          <a:prstGeom prst="rect">
            <a:avLst/>
          </a:prstGeom>
        </p:spPr>
        <p:txBody>
          <a:bodyPr wrap="square" lIns="89534" tIns="45561" rIns="89534" bIns="45561">
            <a:spAutoFit/>
          </a:bodyPr>
          <a:lstStyle/>
          <a:p>
            <a:pPr algn="ctr" defTabSz="893470">
              <a:defRPr/>
            </a:pPr>
            <a:r>
              <a:rPr lang="en-US" sz="2100" dirty="0">
                <a:solidFill>
                  <a:srgbClr val="FFFFFF"/>
                </a:solidFill>
                <a:latin typeface="Helvetica Regular" charset="0"/>
                <a:cs typeface="Helvetica Regular" charset="0"/>
              </a:rPr>
              <a:t>EARN CASHBACK AND IBV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3"/>
          <a:stretch/>
        </p:blipFill>
        <p:spPr>
          <a:xfrm>
            <a:off x="4695288" y="2394754"/>
            <a:ext cx="2824760" cy="172271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9"/>
          <a:stretch/>
        </p:blipFill>
        <p:spPr>
          <a:xfrm>
            <a:off x="8105878" y="2396100"/>
            <a:ext cx="2824760" cy="17256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016" y="664383"/>
            <a:ext cx="1333153" cy="285676"/>
          </a:xfrm>
          <a:prstGeom prst="rect">
            <a:avLst/>
          </a:prstGeom>
        </p:spPr>
      </p:pic>
      <p:pic>
        <p:nvPicPr>
          <p:cNvPr id="1026" name="Picture 2" descr="Kinokuniya Singapore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578" y="4638707"/>
            <a:ext cx="1333153" cy="285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mg.shop.com/Image/topbrands/nmlogos_108981.gif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4986" y="4669555"/>
            <a:ext cx="1333153" cy="285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0"/>
          <a:srcRect l="158" t="11636" r="1004" b="4853"/>
          <a:stretch/>
        </p:blipFill>
        <p:spPr>
          <a:xfrm>
            <a:off x="1338064" y="2418195"/>
            <a:ext cx="2793260" cy="1698592"/>
          </a:xfrm>
          <a:prstGeom prst="rect">
            <a:avLst/>
          </a:prstGeom>
        </p:spPr>
      </p:pic>
      <p:pic>
        <p:nvPicPr>
          <p:cNvPr id="1030" name="Picture 6" descr="Inspirational Living (Singapore)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7350" y="4611686"/>
            <a:ext cx="1672670" cy="358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2"/>
          <a:srcRect l="158" t="12699" r="25777" b="4853"/>
          <a:stretch/>
        </p:blipFill>
        <p:spPr>
          <a:xfrm>
            <a:off x="8066102" y="2377381"/>
            <a:ext cx="2864536" cy="173967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3"/>
          <a:srcRect l="17353" t="12433" r="17902" b="5652"/>
          <a:stretch/>
        </p:blipFill>
        <p:spPr>
          <a:xfrm>
            <a:off x="4697396" y="2395511"/>
            <a:ext cx="2851163" cy="1758908"/>
          </a:xfrm>
          <a:prstGeom prst="rect">
            <a:avLst/>
          </a:prstGeom>
        </p:spPr>
      </p:pic>
      <p:pic>
        <p:nvPicPr>
          <p:cNvPr id="13" name="Picture 2" descr="Amos Marcus (Singapore)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789" y="710635"/>
            <a:ext cx="1333153" cy="285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443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1907919" y="1168996"/>
            <a:ext cx="8445867" cy="1837135"/>
            <a:chOff x="1908121" y="1168381"/>
            <a:chExt cx="8448067" cy="1837614"/>
          </a:xfrm>
        </p:grpSpPr>
        <p:grpSp>
          <p:nvGrpSpPr>
            <p:cNvPr id="32" name="Group 31"/>
            <p:cNvGrpSpPr/>
            <p:nvPr/>
          </p:nvGrpSpPr>
          <p:grpSpPr>
            <a:xfrm>
              <a:off x="1908121" y="1168381"/>
              <a:ext cx="8448067" cy="1837614"/>
              <a:chOff x="1908121" y="2692381"/>
              <a:chExt cx="8448067" cy="1837614"/>
            </a:xfrm>
          </p:grpSpPr>
          <p:grpSp>
            <p:nvGrpSpPr>
              <p:cNvPr id="36" name="Group 35"/>
              <p:cNvGrpSpPr/>
              <p:nvPr/>
            </p:nvGrpSpPr>
            <p:grpSpPr>
              <a:xfrm>
                <a:off x="1908121" y="2692381"/>
                <a:ext cx="2965475" cy="1837614"/>
                <a:chOff x="1781119" y="2413000"/>
                <a:chExt cx="3029284" cy="1877154"/>
              </a:xfrm>
            </p:grpSpPr>
            <p:pic>
              <p:nvPicPr>
                <p:cNvPr id="46" name="Picture 45"/>
                <p:cNvPicPr>
                  <a:picLocks noChangeAspect="1"/>
                </p:cNvPicPr>
                <p:nvPr/>
              </p:nvPicPr>
              <p:blipFill rotWithShape="1"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137460" y="2509745"/>
                  <a:ext cx="2320351" cy="1518520"/>
                </a:xfrm>
                <a:prstGeom prst="rect">
                  <a:avLst/>
                </a:prstGeom>
              </p:spPr>
            </p:pic>
            <p:pic>
              <p:nvPicPr>
                <p:cNvPr id="47" name="Picture 46"/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81119" y="2413000"/>
                  <a:ext cx="3029284" cy="1877154"/>
                </a:xfrm>
                <a:prstGeom prst="rect">
                  <a:avLst/>
                </a:prstGeom>
              </p:spPr>
            </p:pic>
          </p:grpSp>
          <p:grpSp>
            <p:nvGrpSpPr>
              <p:cNvPr id="38" name="Group 37"/>
              <p:cNvGrpSpPr/>
              <p:nvPr/>
            </p:nvGrpSpPr>
            <p:grpSpPr>
              <a:xfrm>
                <a:off x="7390713" y="2692381"/>
                <a:ext cx="2965475" cy="1837614"/>
                <a:chOff x="7381597" y="2413000"/>
                <a:chExt cx="3029284" cy="1877154"/>
              </a:xfrm>
            </p:grpSpPr>
            <p:pic>
              <p:nvPicPr>
                <p:cNvPr id="40" name="Picture 39"/>
                <p:cNvPicPr>
                  <a:picLocks noChangeAspect="1"/>
                </p:cNvPicPr>
                <p:nvPr/>
              </p:nvPicPr>
              <p:blipFill rotWithShape="1"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7735820" y="2509744"/>
                  <a:ext cx="2318720" cy="1586006"/>
                </a:xfrm>
                <a:prstGeom prst="rect">
                  <a:avLst/>
                </a:prstGeom>
              </p:spPr>
            </p:pic>
            <p:pic>
              <p:nvPicPr>
                <p:cNvPr id="42" name="Picture 41"/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81597" y="2413000"/>
                  <a:ext cx="3029284" cy="1877154"/>
                </a:xfrm>
                <a:prstGeom prst="rect">
                  <a:avLst/>
                </a:prstGeom>
              </p:spPr>
            </p:pic>
          </p:grpSp>
        </p:grp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4827" y="1274952"/>
              <a:ext cx="2267712" cy="1462167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9641" y="1274952"/>
              <a:ext cx="2267712" cy="1462167"/>
            </a:xfrm>
            <a:prstGeom prst="rect">
              <a:avLst/>
            </a:prstGeom>
          </p:spPr>
        </p:pic>
      </p:grpSp>
      <p:sp>
        <p:nvSpPr>
          <p:cNvPr id="45" name="Rectangle 44"/>
          <p:cNvSpPr/>
          <p:nvPr/>
        </p:nvSpPr>
        <p:spPr>
          <a:xfrm>
            <a:off x="3" y="5395041"/>
            <a:ext cx="12188824" cy="1462659"/>
          </a:xfrm>
          <a:prstGeom prst="rect">
            <a:avLst/>
          </a:prstGeom>
          <a:solidFill>
            <a:srgbClr val="0FB7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148" tIns="45575" rIns="91148" bIns="45575" rtlCol="0" anchor="ctr"/>
          <a:lstStyle/>
          <a:p>
            <a:pPr algn="ctr" defTabSz="911059">
              <a:defRPr/>
            </a:pPr>
            <a:endParaRPr lang="en-US" sz="1900" dirty="0">
              <a:solidFill>
                <a:prstClr val="white"/>
              </a:solidFill>
              <a:latin typeface="Helvetica Regular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627298" y="630584"/>
            <a:ext cx="2964702" cy="2363029"/>
            <a:chOff x="4628290" y="2165125"/>
            <a:chExt cx="2965475" cy="236364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2731" y="2165125"/>
              <a:ext cx="1468968" cy="312834"/>
            </a:xfrm>
            <a:prstGeom prst="rect">
              <a:avLst/>
            </a:prstGeom>
          </p:spPr>
        </p:pic>
        <p:grpSp>
          <p:nvGrpSpPr>
            <p:cNvPr id="30" name="Group 29"/>
            <p:cNvGrpSpPr/>
            <p:nvPr/>
          </p:nvGrpSpPr>
          <p:grpSpPr>
            <a:xfrm>
              <a:off x="4628290" y="2691155"/>
              <a:ext cx="2965475" cy="1837615"/>
              <a:chOff x="4581358" y="2413000"/>
              <a:chExt cx="3029284" cy="1877154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929188" y="2521028"/>
                <a:ext cx="2333626" cy="150723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81358" y="2413000"/>
                <a:ext cx="3029284" cy="1877154"/>
              </a:xfrm>
              <a:prstGeom prst="rect">
                <a:avLst/>
              </a:prstGeom>
            </p:spPr>
          </p:pic>
        </p:grpSp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9"/>
          <a:stretch/>
        </p:blipFill>
        <p:spPr>
          <a:xfrm>
            <a:off x="5041183" y="1230264"/>
            <a:ext cx="2267121" cy="1384959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842779" y="2230785"/>
            <a:ext cx="10491920" cy="2726704"/>
            <a:chOff x="736909" y="3702251"/>
            <a:chExt cx="10720470" cy="278610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0874" y="5978443"/>
              <a:ext cx="1645613" cy="509908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077279"/>
              <a:ext cx="1828800" cy="312234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736909" y="3702251"/>
              <a:ext cx="3754743" cy="2256496"/>
              <a:chOff x="735766" y="3689550"/>
              <a:chExt cx="3754742" cy="2256496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 rotWithShape="1"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176338" y="3817895"/>
                <a:ext cx="2883890" cy="1859005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35766" y="3689550"/>
                <a:ext cx="3754742" cy="2256496"/>
              </a:xfrm>
              <a:prstGeom prst="rect">
                <a:avLst/>
              </a:prstGeom>
            </p:spPr>
          </p:pic>
        </p:grpSp>
        <p:grpSp>
          <p:nvGrpSpPr>
            <p:cNvPr id="41" name="Group 40"/>
            <p:cNvGrpSpPr/>
            <p:nvPr/>
          </p:nvGrpSpPr>
          <p:grpSpPr>
            <a:xfrm>
              <a:off x="4218762" y="3702251"/>
              <a:ext cx="3754743" cy="2256496"/>
              <a:chOff x="4218629" y="3702250"/>
              <a:chExt cx="3754742" cy="2256496"/>
            </a:xfrm>
          </p:grpSpPr>
          <p:pic>
            <p:nvPicPr>
              <p:cNvPr id="39" name="Picture 38"/>
              <p:cNvPicPr>
                <a:picLocks noChangeAspect="1"/>
              </p:cNvPicPr>
              <p:nvPr/>
            </p:nvPicPr>
            <p:blipFill rotWithShape="1"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667781" y="3837540"/>
                <a:ext cx="2878404" cy="1846980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18629" y="3702250"/>
                <a:ext cx="3754742" cy="2256496"/>
              </a:xfrm>
              <a:prstGeom prst="rect">
                <a:avLst/>
              </a:prstGeom>
            </p:spPr>
          </p:pic>
        </p:grpSp>
        <p:grpSp>
          <p:nvGrpSpPr>
            <p:cNvPr id="11" name="Group 10"/>
            <p:cNvGrpSpPr/>
            <p:nvPr/>
          </p:nvGrpSpPr>
          <p:grpSpPr>
            <a:xfrm>
              <a:off x="7702636" y="3702251"/>
              <a:ext cx="3754743" cy="2256496"/>
              <a:chOff x="7702636" y="3702251"/>
              <a:chExt cx="3754743" cy="2256496"/>
            </a:xfrm>
          </p:grpSpPr>
          <p:pic>
            <p:nvPicPr>
              <p:cNvPr id="8" name="Picture 7" descr="ShopDirect.jpeg"/>
              <p:cNvPicPr>
                <a:picLocks noChangeAspect="1"/>
              </p:cNvPicPr>
              <p:nvPr/>
            </p:nvPicPr>
            <p:blipFill rotWithShape="1"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153400" y="3823510"/>
                <a:ext cx="2880360" cy="1796639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702636" y="3702251"/>
                <a:ext cx="3754743" cy="2256496"/>
              </a:xfrm>
              <a:prstGeom prst="rect">
                <a:avLst/>
              </a:prstGeom>
            </p:spPr>
          </p:pic>
        </p:grpSp>
      </p:grpSp>
      <p:sp>
        <p:nvSpPr>
          <p:cNvPr id="43" name="Rectangle 42"/>
          <p:cNvSpPr/>
          <p:nvPr/>
        </p:nvSpPr>
        <p:spPr>
          <a:xfrm>
            <a:off x="4352477" y="5681960"/>
            <a:ext cx="3442665" cy="615389"/>
          </a:xfrm>
          <a:prstGeom prst="rect">
            <a:avLst/>
          </a:prstGeom>
        </p:spPr>
        <p:txBody>
          <a:bodyPr wrap="none" lIns="89534" tIns="45561" rIns="89534" bIns="45561">
            <a:spAutoFit/>
          </a:bodyPr>
          <a:lstStyle/>
          <a:p>
            <a:pPr algn="ctr" defTabSz="893470">
              <a:defRPr/>
            </a:pPr>
            <a:r>
              <a:rPr lang="en-US" sz="3300" b="1" spc="100" dirty="0">
                <a:solidFill>
                  <a:prstClr val="white"/>
                </a:solidFill>
                <a:latin typeface="Helvetica Regular" charset="0"/>
                <a:cs typeface="Helvetica Regular" charset="0"/>
              </a:rPr>
              <a:t>ELECTRONICS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341237" y="6170829"/>
            <a:ext cx="5464952" cy="430771"/>
          </a:xfrm>
          <a:prstGeom prst="rect">
            <a:avLst/>
          </a:prstGeom>
        </p:spPr>
        <p:txBody>
          <a:bodyPr wrap="square" lIns="89534" tIns="45561" rIns="89534" bIns="45561">
            <a:spAutoFit/>
          </a:bodyPr>
          <a:lstStyle/>
          <a:p>
            <a:pPr algn="ctr" defTabSz="893470">
              <a:defRPr/>
            </a:pPr>
            <a:r>
              <a:rPr lang="en-US" sz="2100" spc="100" dirty="0">
                <a:solidFill>
                  <a:srgbClr val="FFFFFF"/>
                </a:solidFill>
                <a:latin typeface="Helvetica Regular" charset="0"/>
                <a:cs typeface="Helvetica Regular" charset="0"/>
              </a:rPr>
              <a:t>EARN CASHBACK AND IBV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462" y="4467205"/>
            <a:ext cx="1514178" cy="39623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6"/>
          <a:stretch/>
        </p:blipFill>
        <p:spPr>
          <a:xfrm>
            <a:off x="1264168" y="2363357"/>
            <a:ext cx="2824760" cy="17140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8"/>
          <a:stretch/>
        </p:blipFill>
        <p:spPr>
          <a:xfrm>
            <a:off x="4686074" y="2368711"/>
            <a:ext cx="2824760" cy="17198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7"/>
          <a:stretch/>
        </p:blipFill>
        <p:spPr>
          <a:xfrm>
            <a:off x="8084717" y="2367136"/>
            <a:ext cx="2824760" cy="172416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38"/>
          <a:stretch/>
        </p:blipFill>
        <p:spPr>
          <a:xfrm>
            <a:off x="7735459" y="658804"/>
            <a:ext cx="2297112" cy="357557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312" y="563757"/>
            <a:ext cx="1393009" cy="446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46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0-10-15 at 1.41.56 P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" y="38991"/>
            <a:ext cx="12188825" cy="681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37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550921" y="1600203"/>
            <a:ext cx="8637906" cy="5015876"/>
          </a:xfrm>
        </p:spPr>
        <p:txBody>
          <a:bodyPr>
            <a:normAutofit/>
          </a:bodyPr>
          <a:lstStyle/>
          <a:p>
            <a:pPr marL="0" indent="0" algn="ctr" defTabSz="1215197" fontAlgn="base">
              <a:spcBef>
                <a:spcPct val="0"/>
              </a:spcBef>
              <a:spcAft>
                <a:spcPct val="0"/>
              </a:spcAft>
              <a:buNone/>
              <a:tabLst>
                <a:tab pos="299613" algn="l"/>
              </a:tabLst>
              <a:defRPr/>
            </a:pPr>
            <a:r>
              <a:rPr lang="en-US" sz="4400" kern="0" dirty="0">
                <a:cs typeface="Calibri"/>
              </a:rPr>
              <a:t>Business that could be willed and passed down generation to generation.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2" y="6425935"/>
            <a:ext cx="3378200" cy="2978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12" y="6106727"/>
            <a:ext cx="959535" cy="63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188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7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8580" y="-863853"/>
            <a:ext cx="13726153" cy="77209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8580" y="-863853"/>
            <a:ext cx="13726153" cy="7720961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6087371" y="2872561"/>
            <a:ext cx="1" cy="3368211"/>
          </a:xfrm>
          <a:prstGeom prst="straightConnector1">
            <a:avLst/>
          </a:prstGeom>
          <a:ln w="28575"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Box 17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112806" y="6206081"/>
            <a:ext cx="2482847" cy="32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148" tIns="45575" rIns="91148" bIns="45575">
            <a:spAutoFit/>
          </a:bodyPr>
          <a:lstStyle/>
          <a:p>
            <a:pPr algn="ctr" defTabSz="607552">
              <a:spcBef>
                <a:spcPct val="50000"/>
              </a:spcBef>
              <a:defRPr/>
            </a:pPr>
            <a:r>
              <a:rPr lang="en-US" sz="1500" b="1" dirty="0">
                <a:solidFill>
                  <a:prstClr val="white"/>
                </a:solidFill>
                <a:latin typeface="Arial" charset="0"/>
                <a:ea typeface="ＭＳ Ｐゴシック" pitchFamily="1" charset="-128"/>
              </a:rPr>
              <a:t>50 x 200 IBV </a:t>
            </a:r>
            <a:r>
              <a:rPr lang="en-US" sz="1500" b="1">
                <a:solidFill>
                  <a:prstClr val="white"/>
                </a:solidFill>
                <a:latin typeface="Arial" charset="0"/>
                <a:ea typeface="ＭＳ Ｐゴシック" pitchFamily="1" charset="-128"/>
              </a:rPr>
              <a:t>= 10,000 </a:t>
            </a:r>
            <a:r>
              <a:rPr lang="en-US" sz="1500" b="1" dirty="0">
                <a:solidFill>
                  <a:prstClr val="white"/>
                </a:solidFill>
                <a:latin typeface="Arial" charset="0"/>
                <a:ea typeface="ＭＳ Ｐゴシック" pitchFamily="1" charset="-128"/>
              </a:rPr>
              <a:t>IBV</a:t>
            </a:r>
          </a:p>
        </p:txBody>
      </p:sp>
      <p:sp>
        <p:nvSpPr>
          <p:cNvPr id="15" name="Text Box 17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630769" y="6205911"/>
            <a:ext cx="2277289" cy="553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148" tIns="45575" rIns="91148" bIns="45575">
            <a:spAutoFit/>
          </a:bodyPr>
          <a:lstStyle/>
          <a:p>
            <a:pPr algn="ctr" defTabSz="607552">
              <a:spcBef>
                <a:spcPct val="50000"/>
              </a:spcBef>
              <a:defRPr/>
            </a:pPr>
            <a:r>
              <a:rPr lang="en-US" sz="1500" b="1" dirty="0">
                <a:solidFill>
                  <a:prstClr val="white"/>
                </a:solidFill>
                <a:latin typeface="Arial" charset="0"/>
                <a:ea typeface="ＭＳ Ｐゴシック" pitchFamily="1" charset="-128"/>
              </a:rPr>
              <a:t>50 x 500 BV = 25,000 BV</a:t>
            </a:r>
          </a:p>
        </p:txBody>
      </p:sp>
      <p:sp>
        <p:nvSpPr>
          <p:cNvPr id="16" name="Text Box 17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400613" y="6205911"/>
            <a:ext cx="2333949" cy="553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148" tIns="45575" rIns="91148" bIns="45575">
            <a:spAutoFit/>
          </a:bodyPr>
          <a:lstStyle/>
          <a:p>
            <a:pPr algn="ctr" defTabSz="607552">
              <a:spcBef>
                <a:spcPct val="50000"/>
              </a:spcBef>
              <a:defRPr/>
            </a:pPr>
            <a:r>
              <a:rPr lang="en-US" sz="1500" b="1" dirty="0">
                <a:solidFill>
                  <a:prstClr val="white"/>
                </a:solidFill>
                <a:latin typeface="Arial" charset="0"/>
                <a:ea typeface="ＭＳ Ｐゴシック" pitchFamily="1" charset="-128"/>
              </a:rPr>
              <a:t>50 x 200 IBV = 10,000 IBV</a:t>
            </a:r>
          </a:p>
        </p:txBody>
      </p:sp>
      <p:sp>
        <p:nvSpPr>
          <p:cNvPr id="17" name="Text Box 17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907649" y="6205907"/>
            <a:ext cx="2287921" cy="553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148" tIns="45575" rIns="91148" bIns="45575">
            <a:spAutoFit/>
          </a:bodyPr>
          <a:lstStyle/>
          <a:p>
            <a:pPr algn="ctr" defTabSz="607552">
              <a:spcBef>
                <a:spcPct val="50000"/>
              </a:spcBef>
              <a:defRPr/>
            </a:pPr>
            <a:r>
              <a:rPr lang="en-US" sz="1500" b="1" dirty="0">
                <a:solidFill>
                  <a:prstClr val="white"/>
                </a:solidFill>
                <a:latin typeface="Arial" charset="0"/>
                <a:ea typeface="ＭＳ Ｐゴシック" pitchFamily="1" charset="-128"/>
              </a:rPr>
              <a:t>50 x 500 BV = 25,000 BV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01062" y="239500"/>
            <a:ext cx="10727719" cy="8933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148" tIns="45575" rIns="91148" bIns="45575" rtlCol="0" anchor="ctr"/>
          <a:lstStyle/>
          <a:p>
            <a:pPr algn="ctr" defTabSz="911059">
              <a:defRPr/>
            </a:pPr>
            <a:endParaRPr lang="en-US" sz="1900" dirty="0">
              <a:solidFill>
                <a:srgbClr val="93BF3E"/>
              </a:solidFill>
              <a:latin typeface="Helvetica Regular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00669" y="137248"/>
            <a:ext cx="10727720" cy="1076933"/>
          </a:xfrm>
          <a:prstGeom prst="rect">
            <a:avLst/>
          </a:prstGeom>
          <a:noFill/>
        </p:spPr>
        <p:txBody>
          <a:bodyPr wrap="square" lIns="91099" tIns="45561" rIns="91099" bIns="45561" anchor="ctr">
            <a:spAutoFit/>
          </a:bodyPr>
          <a:lstStyle/>
          <a:p>
            <a:pPr algn="ctr" defTabSz="911059">
              <a:tabLst>
                <a:tab pos="113939" algn="l"/>
              </a:tabLst>
              <a:defRPr/>
            </a:pPr>
            <a:r>
              <a:rPr lang="en-US" sz="3200" b="1" spc="100" dirty="0" err="1">
                <a:solidFill>
                  <a:srgbClr val="0FB7FF"/>
                </a:solidFill>
                <a:latin typeface="Helvetica Regular" charset="0"/>
                <a:cs typeface="Helvetica Regular" charset="0"/>
              </a:rPr>
              <a:t>organisation</a:t>
            </a:r>
            <a:r>
              <a:rPr lang="en-US" sz="3200" b="1" spc="100" dirty="0">
                <a:solidFill>
                  <a:srgbClr val="0FB7FF"/>
                </a:solidFill>
                <a:latin typeface="Helvetica Regular" charset="0"/>
                <a:cs typeface="Helvetica Regular" charset="0"/>
              </a:rPr>
              <a:t> SATISFYING THE SHOPPING ANNUITY ACTIVITY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5148" y="235126"/>
            <a:ext cx="904604" cy="895879"/>
          </a:xfrm>
          <a:prstGeom prst="rect">
            <a:avLst/>
          </a:prstGeom>
          <a:effectLst/>
        </p:spPr>
      </p:pic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201062" y="1210484"/>
            <a:ext cx="10727719" cy="461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099" tIns="45561" rIns="91099" bIns="45561" anchor="ctr">
            <a:spAutoFit/>
          </a:bodyPr>
          <a:lstStyle/>
          <a:p>
            <a:pPr marL="312264" indent="-312264" algn="ctr" defTabSz="607538">
              <a:spcBef>
                <a:spcPct val="50000"/>
              </a:spcBef>
              <a:defRPr/>
            </a:pPr>
            <a:r>
              <a:rPr lang="en-US" b="1" dirty="0">
                <a:solidFill>
                  <a:prstClr val="white">
                    <a:lumMod val="95000"/>
                  </a:prstClr>
                </a:solidFill>
                <a:latin typeface="Helvetica" charset="0"/>
                <a:ea typeface="Helvetica" charset="0"/>
                <a:cs typeface="Helvetica" charset="0"/>
              </a:rPr>
              <a:t> HK$46,000 each month </a:t>
            </a:r>
            <a:r>
              <a:rPr lang="en-US" b="1" dirty="0">
                <a:solidFill>
                  <a:srgbClr val="C12D22"/>
                </a:solidFill>
                <a:latin typeface="Helvetica" charset="0"/>
                <a:ea typeface="Helvetica" charset="0"/>
                <a:cs typeface="Helvetica" charset="0"/>
              </a:rPr>
              <a:t>(BV) </a:t>
            </a:r>
            <a:r>
              <a:rPr lang="en-US" b="1" dirty="0">
                <a:solidFill>
                  <a:prstClr val="white">
                    <a:lumMod val="95000"/>
                  </a:prstClr>
                </a:solidFill>
                <a:latin typeface="Helvetica" charset="0"/>
                <a:ea typeface="Helvetica" charset="0"/>
                <a:cs typeface="Helvetica" charset="0"/>
              </a:rPr>
              <a:t>&amp; HK$23,000 every third month </a:t>
            </a:r>
            <a:r>
              <a:rPr lang="en-US" b="1" dirty="0">
                <a:solidFill>
                  <a:srgbClr val="83B937"/>
                </a:solidFill>
                <a:latin typeface="Helvetica" charset="0"/>
                <a:ea typeface="Helvetica" charset="0"/>
                <a:cs typeface="Helvetica" charset="0"/>
              </a:rPr>
              <a:t>(IBV)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22511" y="1794456"/>
            <a:ext cx="2468686" cy="83078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none" lIns="91148" tIns="45575" rIns="91148" bIns="45575" rtlCol="0">
            <a:spAutoFit/>
          </a:bodyPr>
          <a:lstStyle/>
          <a:p>
            <a:pPr algn="ctr" defTabSz="607552">
              <a:defRPr/>
            </a:pPr>
            <a:r>
              <a:rPr lang="en-US" b="1" dirty="0">
                <a:solidFill>
                  <a:prstClr val="white">
                    <a:lumMod val="95000"/>
                  </a:prstClr>
                </a:solidFill>
              </a:rPr>
              <a:t>On same group +</a:t>
            </a:r>
          </a:p>
          <a:p>
            <a:pPr algn="ctr" defTabSz="607552">
              <a:defRPr/>
            </a:pPr>
            <a:r>
              <a:rPr lang="en-US" b="1" dirty="0">
                <a:solidFill>
                  <a:prstClr val="white">
                    <a:lumMod val="95000"/>
                  </a:prstClr>
                </a:solidFill>
              </a:rPr>
              <a:t>Number of UFO’s!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128216" y="2166462"/>
            <a:ext cx="2092528" cy="584623"/>
          </a:xfrm>
          <a:prstGeom prst="rect">
            <a:avLst/>
          </a:prstGeom>
          <a:noFill/>
        </p:spPr>
        <p:txBody>
          <a:bodyPr wrap="none" lIns="91148" tIns="45575" rIns="91148" bIns="45575" rtlCol="0">
            <a:spAutoFit/>
          </a:bodyPr>
          <a:lstStyle/>
          <a:p>
            <a:pPr defTabSz="911352">
              <a:defRPr/>
            </a:pPr>
            <a:r>
              <a:rPr lang="en-US" sz="3200" b="1" dirty="0">
                <a:solidFill>
                  <a:prstClr val="white"/>
                </a:solidFill>
              </a:rPr>
              <a:t>NEW WAY?</a:t>
            </a:r>
          </a:p>
        </p:txBody>
      </p:sp>
    </p:spTree>
    <p:extLst>
      <p:ext uri="{BB962C8B-B14F-4D97-AF65-F5344CB8AC3E}">
        <p14:creationId xmlns:p14="http://schemas.microsoft.com/office/powerpoint/2010/main" val="811771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9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1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3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300"/>
                            </p:stCondLst>
                            <p:childTnLst>
                              <p:par>
                                <p:cTn id="3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3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1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96" y="533400"/>
            <a:ext cx="12188825" cy="533400"/>
          </a:xfrm>
        </p:spPr>
        <p:txBody>
          <a:bodyPr anchor="t">
            <a:normAutofit fontScale="90000"/>
          </a:bodyPr>
          <a:lstStyle/>
          <a:p>
            <a:pPr>
              <a:lnSpc>
                <a:spcPct val="90000"/>
              </a:lnSpc>
              <a:defRPr/>
            </a:pPr>
            <a:r>
              <a:rPr lang="en-GB" sz="4800" b="1" dirty="0">
                <a:latin typeface="Calibri"/>
              </a:rPr>
              <a:t>Components That Drive Your Success</a:t>
            </a:r>
            <a:endParaRPr lang="en-US" sz="4800" b="1" dirty="0">
              <a:latin typeface="Calibri"/>
            </a:endParaRPr>
          </a:p>
        </p:txBody>
      </p:sp>
      <p:sp>
        <p:nvSpPr>
          <p:cNvPr id="277508" name="Rectangle 9"/>
          <p:cNvSpPr>
            <a:spLocks noChangeArrowheads="1"/>
          </p:cNvSpPr>
          <p:nvPr/>
        </p:nvSpPr>
        <p:spPr bwMode="auto">
          <a:xfrm>
            <a:off x="4362322" y="1254616"/>
            <a:ext cx="3255989" cy="584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148" tIns="45575" rIns="91148" bIns="45575">
            <a:spAutoFit/>
          </a:bodyPr>
          <a:lstStyle/>
          <a:p>
            <a:r>
              <a:rPr lang="en-GB" sz="3200" dirty="0">
                <a:solidFill>
                  <a:srgbClr val="FFFFFF"/>
                </a:solidFill>
              </a:rPr>
              <a:t>Product Brokerage</a:t>
            </a:r>
          </a:p>
        </p:txBody>
      </p:sp>
      <p:sp>
        <p:nvSpPr>
          <p:cNvPr id="277511" name="Rectangle 9"/>
          <p:cNvSpPr>
            <a:spLocks noChangeArrowheads="1"/>
          </p:cNvSpPr>
          <p:nvPr/>
        </p:nvSpPr>
        <p:spPr bwMode="auto">
          <a:xfrm>
            <a:off x="2844356" y="4862736"/>
            <a:ext cx="6399134" cy="584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148" tIns="45575" rIns="91148" bIns="45575">
            <a:spAutoFit/>
          </a:bodyPr>
          <a:lstStyle/>
          <a:p>
            <a:pPr algn="ctr"/>
            <a:r>
              <a:rPr lang="en-GB" sz="3200" dirty="0">
                <a:solidFill>
                  <a:srgbClr val="FFFFFF"/>
                </a:solidFill>
              </a:rPr>
              <a:t>One-to-One Marketing</a:t>
            </a:r>
          </a:p>
        </p:txBody>
      </p:sp>
      <p:pic>
        <p:nvPicPr>
          <p:cNvPr id="277512" name="Picture 8" descr="engine_arrowTop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7206" y="1891378"/>
            <a:ext cx="1193489" cy="949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7513" name="Picture 9" descr="engine_arrowTop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18311" y="1815528"/>
            <a:ext cx="1218883" cy="998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7514" name="Picture 10" descr="engine_arrowBottomRigh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27753" y="3871798"/>
            <a:ext cx="1144819" cy="701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7515" name="Picture 11" descr="engine_arrowBottomLef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39339" y="3872393"/>
            <a:ext cx="1157516" cy="696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7516" name="Rectangle 12"/>
          <p:cNvSpPr>
            <a:spLocks noChangeArrowheads="1"/>
          </p:cNvSpPr>
          <p:nvPr/>
        </p:nvSpPr>
        <p:spPr bwMode="auto">
          <a:xfrm>
            <a:off x="1235700" y="5380665"/>
            <a:ext cx="9768806" cy="1338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148" tIns="45575" rIns="91148" bIns="45575">
            <a:spAutoFit/>
          </a:bodyPr>
          <a:lstStyle/>
          <a:p>
            <a:pPr algn="ctr"/>
            <a:r>
              <a:rPr lang="en-US" sz="2700" b="1" dirty="0">
                <a:solidFill>
                  <a:srgbClr val="FFFFFF"/>
                </a:solidFill>
              </a:rPr>
              <a:t>Through powerful synergy, our proven system </a:t>
            </a:r>
            <a:br>
              <a:rPr lang="en-US" sz="2700" b="1" dirty="0">
                <a:solidFill>
                  <a:srgbClr val="FFFFFF"/>
                </a:solidFill>
              </a:rPr>
            </a:br>
            <a:r>
              <a:rPr lang="en-US" sz="2700" b="1" dirty="0">
                <a:solidFill>
                  <a:srgbClr val="FFFFFF"/>
                </a:solidFill>
              </a:rPr>
              <a:t>generates traffic, leads and sales for your business </a:t>
            </a:r>
            <a:br>
              <a:rPr lang="en-US" sz="2700" b="1" dirty="0">
                <a:solidFill>
                  <a:srgbClr val="FFFFFF"/>
                </a:solidFill>
              </a:rPr>
            </a:br>
            <a:r>
              <a:rPr lang="en-US" sz="2700" b="1" dirty="0">
                <a:solidFill>
                  <a:srgbClr val="FFFFFF"/>
                </a:solidFill>
              </a:rPr>
              <a:t>— resulting in a stream of ongoing income.</a:t>
            </a:r>
          </a:p>
        </p:txBody>
      </p:sp>
      <p:pic>
        <p:nvPicPr>
          <p:cNvPr id="277517" name="Picture 13" descr="USCAN_ENG_Engin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7568" y="1925132"/>
            <a:ext cx="11854479" cy="2723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277510" name="Rectangle 9"/>
          <p:cNvSpPr>
            <a:spLocks noChangeArrowheads="1"/>
          </p:cNvSpPr>
          <p:nvPr/>
        </p:nvSpPr>
        <p:spPr bwMode="auto">
          <a:xfrm>
            <a:off x="508164" y="3948668"/>
            <a:ext cx="2336191" cy="1076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148" tIns="45575" rIns="91148" bIns="45575">
            <a:spAutoFit/>
          </a:bodyPr>
          <a:lstStyle/>
          <a:p>
            <a:r>
              <a:rPr lang="en-GB" sz="3200" dirty="0">
                <a:solidFill>
                  <a:srgbClr val="FFFFFF"/>
                </a:solidFill>
              </a:rPr>
              <a:t>Training &amp; Support</a:t>
            </a:r>
          </a:p>
        </p:txBody>
      </p:sp>
      <p:sp>
        <p:nvSpPr>
          <p:cNvPr id="277509" name="Rectangle 9"/>
          <p:cNvSpPr>
            <a:spLocks noChangeArrowheads="1"/>
          </p:cNvSpPr>
          <p:nvPr/>
        </p:nvSpPr>
        <p:spPr bwMode="auto">
          <a:xfrm>
            <a:off x="9243192" y="3916239"/>
            <a:ext cx="2945633" cy="1569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148" tIns="45575" rIns="91148" bIns="45575">
            <a:spAutoFit/>
          </a:bodyPr>
          <a:lstStyle/>
          <a:p>
            <a:r>
              <a:rPr lang="en-GB" sz="3200" dirty="0">
                <a:solidFill>
                  <a:srgbClr val="FFFFFF"/>
                </a:solidFill>
              </a:rPr>
              <a:t>Internet Marketing</a:t>
            </a:r>
            <a:br>
              <a:rPr lang="en-GB" sz="3200" dirty="0">
                <a:solidFill>
                  <a:srgbClr val="FFFFFF"/>
                </a:solidFill>
              </a:rPr>
            </a:br>
            <a:r>
              <a:rPr lang="en-GB" sz="3200" dirty="0">
                <a:solidFill>
                  <a:srgbClr val="FFFFFF"/>
                </a:solidFill>
              </a:rPr>
              <a:t>&amp; Support</a:t>
            </a:r>
          </a:p>
        </p:txBody>
      </p:sp>
    </p:spTree>
    <p:extLst>
      <p:ext uri="{BB962C8B-B14F-4D97-AF65-F5344CB8AC3E}">
        <p14:creationId xmlns:p14="http://schemas.microsoft.com/office/powerpoint/2010/main" val="556903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4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7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7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7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7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7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7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7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7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7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775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775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2775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2775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775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775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2775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2775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775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775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2775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2775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775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775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2775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2775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77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4146" grpId="0"/>
      <p:bldP spid="277508" grpId="0"/>
      <p:bldP spid="277511" grpId="0"/>
      <p:bldP spid="277516" grpId="0"/>
      <p:bldP spid="277510" grpId="0"/>
      <p:bldP spid="277509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RE_5223.png"/>
          <p:cNvPicPr>
            <a:picLocks noChangeAspect="1"/>
          </p:cNvPicPr>
          <p:nvPr/>
        </p:nvPicPr>
        <p:blipFill rotWithShape="1">
          <a:blip r:embed="rId2" cstate="print"/>
          <a:srcRect t="7749" b="7749"/>
          <a:stretch/>
        </p:blipFill>
        <p:spPr bwMode="auto">
          <a:xfrm>
            <a:off x="-90718" y="0"/>
            <a:ext cx="1239435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1140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99" b="-5842"/>
          <a:stretch/>
        </p:blipFill>
        <p:spPr>
          <a:xfrm>
            <a:off x="2255" y="1500"/>
            <a:ext cx="12181519" cy="655149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rot="16200000">
            <a:off x="4766704" y="-561221"/>
            <a:ext cx="2652655" cy="12182092"/>
          </a:xfrm>
          <a:prstGeom prst="rect">
            <a:avLst/>
          </a:prstGeom>
          <a:gradFill flip="none" rotWithShape="1">
            <a:gsLst>
              <a:gs pos="72000">
                <a:srgbClr val="FFFFFF">
                  <a:alpha val="40000"/>
                </a:srgbClr>
              </a:gs>
              <a:gs pos="1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148" tIns="45575" rIns="91148" bIns="45575" rtlCol="0" anchor="ctr"/>
          <a:lstStyle/>
          <a:p>
            <a:pPr algn="ctr" defTabSz="542289"/>
            <a:endParaRPr lang="en-US" sz="21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4" y="4813642"/>
            <a:ext cx="12188825" cy="2044167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48" tIns="45575" rIns="91148" bIns="45575" rtlCol="0" anchor="ctr"/>
          <a:lstStyle/>
          <a:p>
            <a:pPr algn="ctr" defTabSz="542289"/>
            <a:endParaRPr lang="en-US" sz="2100" dirty="0">
              <a:solidFill>
                <a:srgbClr val="F2F2F2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92888" y="4762858"/>
            <a:ext cx="12388746" cy="2129479"/>
            <a:chOff x="263665" y="2730302"/>
            <a:chExt cx="8931413" cy="1876266"/>
          </a:xfrm>
        </p:grpSpPr>
        <p:sp>
          <p:nvSpPr>
            <p:cNvPr id="6" name="Rectangle 5"/>
            <p:cNvSpPr/>
            <p:nvPr/>
          </p:nvSpPr>
          <p:spPr>
            <a:xfrm>
              <a:off x="331993" y="2730302"/>
              <a:ext cx="8784996" cy="11115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084497"/>
              <a:r>
                <a:rPr lang="en-US" sz="3700" dirty="0">
                  <a:solidFill>
                    <a:srgbClr val="00B0F0"/>
                  </a:solidFill>
                  <a:latin typeface="Arial" charset="0"/>
                  <a:ea typeface="Arial" charset="0"/>
                  <a:cs typeface="Arial" charset="0"/>
                </a:rPr>
                <a:t>Compare this to perfecting the SA and making it easy, fast, convenient and cool?</a:t>
              </a:r>
              <a:endParaRPr lang="en-US" sz="19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263665" y="3738793"/>
              <a:ext cx="8931413" cy="867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084497"/>
              <a:r>
                <a:rPr lang="en-US" sz="2800" dirty="0">
                  <a:solidFill>
                    <a:prstClr val="white"/>
                  </a:solidFill>
                  <a:latin typeface="Arial" charset="0"/>
                  <a:ea typeface="Arial" charset="0"/>
                  <a:cs typeface="Arial" charset="0"/>
                </a:rPr>
                <a:t>How hard is pioneering the SA compared to what we did with </a:t>
              </a:r>
              <a:br>
                <a:rPr lang="en-US" sz="2800" dirty="0">
                  <a:solidFill>
                    <a:prstClr val="white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lang="en-US" sz="2800" dirty="0">
                  <a:solidFill>
                    <a:prstClr val="white"/>
                  </a:solidFill>
                  <a:latin typeface="Arial" charset="0"/>
                  <a:ea typeface="Arial" charset="0"/>
                  <a:cs typeface="Arial" charset="0"/>
                </a:rPr>
                <a:t>the MPCP and UnFranchise?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861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791991" y="2116624"/>
            <a:ext cx="2624752" cy="26247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48" tIns="45575" rIns="91148" bIns="45575" rtlCol="0" anchor="ctr"/>
          <a:lstStyle/>
          <a:p>
            <a:pPr algn="ctr" defTabSz="911352"/>
            <a:r>
              <a:rPr lang="en-US" sz="4800" dirty="0">
                <a:solidFill>
                  <a:prstClr val="white"/>
                </a:solidFill>
              </a:rPr>
              <a:t>BELIEF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552500" y="188146"/>
            <a:ext cx="3104342" cy="1080375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48" tIns="45575" rIns="91148" bIns="45575" rtlCol="0" anchor="ctr"/>
          <a:lstStyle/>
          <a:p>
            <a:pPr algn="ctr" defTabSz="911352"/>
            <a:r>
              <a:rPr lang="en-US" u="sng" dirty="0">
                <a:solidFill>
                  <a:prstClr val="white"/>
                </a:solidFill>
              </a:rPr>
              <a:t>Sell Business</a:t>
            </a: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567586" y="2888836"/>
            <a:ext cx="3108150" cy="108037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48" tIns="45575" rIns="91148" bIns="45575" rtlCol="0" anchor="ctr"/>
          <a:lstStyle/>
          <a:p>
            <a:pPr algn="ctr" defTabSz="911352"/>
            <a:r>
              <a:rPr lang="en-US" u="sng" dirty="0">
                <a:solidFill>
                  <a:prstClr val="white"/>
                </a:solidFill>
              </a:rPr>
              <a:t>Use Product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550292" y="5590010"/>
            <a:ext cx="3108150" cy="1080375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48" tIns="45575" rIns="91148" bIns="45575" rtlCol="0" anchor="ctr"/>
          <a:lstStyle/>
          <a:p>
            <a:pPr algn="ctr" defTabSz="911352"/>
            <a:r>
              <a:rPr lang="en-US" u="sng" dirty="0">
                <a:solidFill>
                  <a:prstClr val="white"/>
                </a:solidFill>
              </a:rPr>
              <a:t>Sell Product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29192" y="2888836"/>
            <a:ext cx="3108150" cy="1080375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48" tIns="45575" rIns="91148" bIns="45575" rtlCol="0" anchor="ctr"/>
          <a:lstStyle/>
          <a:p>
            <a:pPr algn="ctr" defTabSz="911352"/>
            <a:r>
              <a:rPr lang="en-US" u="sng" dirty="0">
                <a:solidFill>
                  <a:prstClr val="white"/>
                </a:solidFill>
              </a:rPr>
              <a:t>Sell Education</a:t>
            </a:r>
          </a:p>
        </p:txBody>
      </p:sp>
      <p:sp>
        <p:nvSpPr>
          <p:cNvPr id="10" name="Striped Right Arrow 9"/>
          <p:cNvSpPr/>
          <p:nvPr/>
        </p:nvSpPr>
        <p:spPr>
          <a:xfrm rot="16200000">
            <a:off x="5759091" y="1397079"/>
            <a:ext cx="671251" cy="592127"/>
          </a:xfrm>
          <a:prstGeom prst="stripedRight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48" tIns="45575" rIns="91148" bIns="45575" rtlCol="0" anchor="ctr"/>
          <a:lstStyle/>
          <a:p>
            <a:pPr algn="ctr" defTabSz="911352"/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11" name="Striped Right Arrow 10"/>
          <p:cNvSpPr/>
          <p:nvPr/>
        </p:nvSpPr>
        <p:spPr>
          <a:xfrm rot="5400000" flipV="1">
            <a:off x="5759091" y="4870201"/>
            <a:ext cx="671251" cy="592127"/>
          </a:xfrm>
          <a:prstGeom prst="striped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48" tIns="45575" rIns="91148" bIns="45575" rtlCol="0" anchor="ctr"/>
          <a:lstStyle/>
          <a:p>
            <a:pPr algn="ctr" defTabSz="911352"/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12" name="Striped Right Arrow 11"/>
          <p:cNvSpPr/>
          <p:nvPr/>
        </p:nvSpPr>
        <p:spPr>
          <a:xfrm>
            <a:off x="7656761" y="3132960"/>
            <a:ext cx="671250" cy="592127"/>
          </a:xfrm>
          <a:prstGeom prst="striped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48" tIns="45575" rIns="91148" bIns="45575" rtlCol="0" anchor="ctr"/>
          <a:lstStyle/>
          <a:p>
            <a:pPr algn="ctr" defTabSz="911352"/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13" name="Striped Right Arrow 12"/>
          <p:cNvSpPr/>
          <p:nvPr/>
        </p:nvSpPr>
        <p:spPr>
          <a:xfrm flipH="1">
            <a:off x="3879261" y="3132960"/>
            <a:ext cx="671250" cy="592127"/>
          </a:xfrm>
          <a:prstGeom prst="stripedRight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48" tIns="45575" rIns="91148" bIns="45575" rtlCol="0" anchor="ctr"/>
          <a:lstStyle/>
          <a:p>
            <a:pPr algn="ctr" defTabSz="911352"/>
            <a:endParaRPr lang="en-US" sz="1700" dirty="0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9642" y="2077347"/>
            <a:ext cx="2729645" cy="270330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62309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BackgroundBlu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899"/>
            <a:ext cx="12190942" cy="6857803"/>
          </a:xfrm>
          <a:prstGeom prst="rect">
            <a:avLst/>
          </a:prstGeom>
          <a:noFill/>
        </p:spPr>
      </p:pic>
      <p:pic>
        <p:nvPicPr>
          <p:cNvPr id="7171" name="Picture 3" descr="iStock_00001256950PUZZLE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386822"/>
            <a:ext cx="12190942" cy="6083303"/>
          </a:xfrm>
          <a:prstGeom prst="rect">
            <a:avLst/>
          </a:prstGeom>
          <a:noFill/>
        </p:spPr>
      </p:pic>
      <p:pic>
        <p:nvPicPr>
          <p:cNvPr id="7172" name="Picture 4" descr="iStock_00001256950PUZZLE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386822"/>
            <a:ext cx="12190942" cy="6083303"/>
          </a:xfrm>
          <a:prstGeom prst="rect">
            <a:avLst/>
          </a:prstGeom>
          <a:noFill/>
        </p:spPr>
      </p:pic>
      <p:pic>
        <p:nvPicPr>
          <p:cNvPr id="7173" name="Picture 5" descr="iStock_00001256950PUZZLE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" y="386822"/>
            <a:ext cx="12190942" cy="6083303"/>
          </a:xfrm>
          <a:prstGeom prst="rect">
            <a:avLst/>
          </a:prstGeom>
          <a:noFill/>
        </p:spPr>
      </p:pic>
      <p:pic>
        <p:nvPicPr>
          <p:cNvPr id="7174" name="Picture 6" descr="iStock_00001256950PUZZLE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" y="386822"/>
            <a:ext cx="12190942" cy="6083303"/>
          </a:xfrm>
          <a:prstGeom prst="rect">
            <a:avLst/>
          </a:prstGeom>
          <a:noFill/>
        </p:spPr>
      </p:pic>
      <p:pic>
        <p:nvPicPr>
          <p:cNvPr id="7175" name="Picture 7" descr="iStock_00001256950PUZZLE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1" y="386822"/>
            <a:ext cx="12190942" cy="6083303"/>
          </a:xfrm>
          <a:prstGeom prst="rect">
            <a:avLst/>
          </a:prstGeom>
          <a:noFill/>
        </p:spPr>
      </p:pic>
      <p:pic>
        <p:nvPicPr>
          <p:cNvPr id="7176" name="Picture 8" descr="iStock_00001256950PUZZLE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1" y="386822"/>
            <a:ext cx="12190942" cy="6083303"/>
          </a:xfrm>
          <a:prstGeom prst="rect">
            <a:avLst/>
          </a:prstGeom>
          <a:noFill/>
        </p:spPr>
      </p:pic>
      <p:pic>
        <p:nvPicPr>
          <p:cNvPr id="7177" name="Picture 9" descr="iStock_00001256950PUZZLE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-1" y="386822"/>
            <a:ext cx="12190942" cy="6083303"/>
          </a:xfrm>
          <a:prstGeom prst="rect">
            <a:avLst/>
          </a:prstGeom>
          <a:noFill/>
        </p:spPr>
      </p:pic>
      <p:pic>
        <p:nvPicPr>
          <p:cNvPr id="7178" name="Picture 10" descr="iStock_00001256950PUZZLE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-1" y="386822"/>
            <a:ext cx="12190942" cy="6083303"/>
          </a:xfrm>
          <a:prstGeom prst="rect">
            <a:avLst/>
          </a:prstGeom>
          <a:noFill/>
        </p:spPr>
      </p:pic>
      <p:pic>
        <p:nvPicPr>
          <p:cNvPr id="7179" name="Picture 11" descr="iStock_00001256950PUZZLE9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-1" y="386822"/>
            <a:ext cx="12190942" cy="6083303"/>
          </a:xfrm>
          <a:prstGeom prst="rect">
            <a:avLst/>
          </a:prstGeom>
          <a:noFill/>
        </p:spPr>
      </p:pic>
      <p:pic>
        <p:nvPicPr>
          <p:cNvPr id="7180" name="Picture 12" descr="iStock_00001256950PUZZLE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-1" y="386822"/>
            <a:ext cx="12190942" cy="6083303"/>
          </a:xfrm>
          <a:prstGeom prst="rect">
            <a:avLst/>
          </a:prstGeom>
          <a:noFill/>
        </p:spPr>
      </p:pic>
      <p:pic>
        <p:nvPicPr>
          <p:cNvPr id="7181" name="Picture 13" descr="iStock_00001256950PUZZLE1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-1" y="386822"/>
            <a:ext cx="12190942" cy="6083303"/>
          </a:xfrm>
          <a:prstGeom prst="rect">
            <a:avLst/>
          </a:prstGeom>
          <a:noFill/>
        </p:spPr>
      </p:pic>
      <p:pic>
        <p:nvPicPr>
          <p:cNvPr id="7182" name="Picture 14" descr="iStock_00001256950PUZZLE1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-1" y="386822"/>
            <a:ext cx="12190942" cy="6083303"/>
          </a:xfrm>
          <a:prstGeom prst="rect">
            <a:avLst/>
          </a:prstGeom>
          <a:noFill/>
        </p:spPr>
      </p:pic>
      <p:pic>
        <p:nvPicPr>
          <p:cNvPr id="7183" name="Picture 15" descr="iStock_00001256950PUZZLE13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-1" y="386822"/>
            <a:ext cx="12190942" cy="6083303"/>
          </a:xfrm>
          <a:prstGeom prst="rect">
            <a:avLst/>
          </a:prstGeom>
          <a:noFill/>
        </p:spPr>
      </p:pic>
      <p:pic>
        <p:nvPicPr>
          <p:cNvPr id="7184" name="Picture 16" descr="iStock_00001256950PUZZLE14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-1" y="386822"/>
            <a:ext cx="12190942" cy="6083303"/>
          </a:xfrm>
          <a:prstGeom prst="rect">
            <a:avLst/>
          </a:prstGeom>
          <a:noFill/>
        </p:spPr>
      </p:pic>
      <p:pic>
        <p:nvPicPr>
          <p:cNvPr id="7185" name="Picture 17" descr="iStock_00001256950PUZZLE15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-1" y="386822"/>
            <a:ext cx="12190942" cy="6083303"/>
          </a:xfrm>
          <a:prstGeom prst="rect">
            <a:avLst/>
          </a:prstGeom>
          <a:noFill/>
        </p:spPr>
      </p:pic>
      <p:pic>
        <p:nvPicPr>
          <p:cNvPr id="7186" name="Picture 18" descr="iStock_00001256950PUZZLE16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-1" y="386822"/>
            <a:ext cx="12190942" cy="6083303"/>
          </a:xfrm>
          <a:prstGeom prst="rect">
            <a:avLst/>
          </a:prstGeom>
          <a:noFill/>
        </p:spPr>
      </p:pic>
      <p:pic>
        <p:nvPicPr>
          <p:cNvPr id="21" name="Picture 3" descr="iStock_00001256950PUZZLE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-230479" y="916"/>
            <a:ext cx="13739857" cy="6856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06066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502" y="5384701"/>
            <a:ext cx="4899780" cy="4320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198" y="1143686"/>
            <a:ext cx="6022976" cy="400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30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37" y="2666901"/>
            <a:ext cx="9508499" cy="83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65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550921" y="2026932"/>
            <a:ext cx="8637906" cy="33375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kern="0" dirty="0">
                <a:cs typeface="Calibri"/>
              </a:rPr>
              <a:t>Business model that was based on what the average individual could actually and realistically do…</a:t>
            </a:r>
          </a:p>
          <a:p>
            <a:pPr algn="ctr"/>
            <a:endParaRPr lang="en-US" sz="4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2" y="6425935"/>
            <a:ext cx="3378200" cy="2978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12" y="6106727"/>
            <a:ext cx="959535" cy="63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125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70000"/>
                    </a14:imgEffect>
                  </a14:imgLayer>
                </a14:imgProps>
              </a:ext>
            </a:extLst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3449716" y="1945379"/>
            <a:ext cx="5289993" cy="3886665"/>
            <a:chOff x="3450315" y="1541930"/>
            <a:chExt cx="5291371" cy="3886665"/>
          </a:xfrm>
        </p:grpSpPr>
        <p:pic>
          <p:nvPicPr>
            <p:cNvPr id="3" name="Picture 14" descr="UmbrellaTest Dark"/>
            <p:cNvPicPr>
              <a:picLocks noChangeAspect="1" noChangeArrowheads="1"/>
            </p:cNvPicPr>
            <p:nvPr/>
          </p:nvPicPr>
          <p:blipFill>
            <a:blip r:embed="rId4" cstate="print">
              <a:lum bright="30000"/>
            </a:blip>
            <a:srcRect b="57936"/>
            <a:stretch>
              <a:fillRect/>
            </a:stretch>
          </p:blipFill>
          <p:spPr bwMode="auto">
            <a:xfrm>
              <a:off x="3751730" y="1541930"/>
              <a:ext cx="4827588" cy="1312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ounded Rectangle 5"/>
            <p:cNvSpPr/>
            <p:nvPr/>
          </p:nvSpPr>
          <p:spPr>
            <a:xfrm>
              <a:off x="4619112" y="3415553"/>
              <a:ext cx="3092824" cy="726141"/>
            </a:xfrm>
            <a:prstGeom prst="round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4794" eaLnBrk="0" hangingPunct="0">
                <a:lnSpc>
                  <a:spcPct val="85000"/>
                </a:lnSpc>
                <a:spcBef>
                  <a:spcPct val="25000"/>
                </a:spcBef>
                <a:defRPr/>
              </a:pPr>
              <a:r>
                <a:rPr lang="en-US" sz="20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Century Gothic Regular" charset="0"/>
                  <a:ea typeface="ＭＳ Ｐゴシック" pitchFamily="34" charset="-128"/>
                </a:rPr>
                <a:t>The </a:t>
              </a:r>
              <a:r>
                <a:rPr lang="en-US" sz="2000" dirty="0" err="1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Century Gothic Regular" charset="0"/>
                  <a:ea typeface="ＭＳ Ｐゴシック" pitchFamily="34" charset="-128"/>
                </a:rPr>
                <a:t>UnFranchise</a:t>
              </a:r>
              <a:r>
                <a:rPr lang="en-US" sz="1200" baseline="620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Century Gothic Regular" charset="0"/>
                  <a:ea typeface="ＭＳ Ｐゴシック" pitchFamily="34" charset="-128"/>
                </a:rPr>
                <a:t>®</a:t>
              </a:r>
            </a:p>
            <a:p>
              <a:pPr algn="ctr" defTabSz="904794" eaLnBrk="0" hangingPunct="0">
                <a:lnSpc>
                  <a:spcPct val="85000"/>
                </a:lnSpc>
                <a:defRPr/>
              </a:pPr>
              <a:r>
                <a:rPr lang="en-US" sz="16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Century Gothic Regular" charset="0"/>
                  <a:ea typeface="ＭＳ Ｐゴシック" pitchFamily="34" charset="-128"/>
                </a:rPr>
                <a:t>Business Development System</a:t>
              </a:r>
              <a:endParaRPr lang="en-US" sz="19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entury Gothic Regular" charset="0"/>
                <a:ea typeface="ＭＳ Ｐゴシック" pitchFamily="34" charset="-128"/>
              </a:endParaRPr>
            </a:p>
          </p:txBody>
        </p:sp>
        <p:cxnSp>
          <p:nvCxnSpPr>
            <p:cNvPr id="10" name="Straight Arrow Connector 9"/>
            <p:cNvCxnSpPr>
              <a:stCxn id="3" idx="2"/>
              <a:endCxn id="6" idx="0"/>
            </p:cNvCxnSpPr>
            <p:nvPr/>
          </p:nvCxnSpPr>
          <p:spPr>
            <a:xfrm>
              <a:off x="6165524" y="2854793"/>
              <a:ext cx="0" cy="560760"/>
            </a:xfrm>
            <a:prstGeom prst="straightConnector1">
              <a:avLst/>
            </a:prstGeom>
            <a:ln>
              <a:solidFill>
                <a:srgbClr val="575F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ounded Rectangle 11"/>
            <p:cNvSpPr/>
            <p:nvPr/>
          </p:nvSpPr>
          <p:spPr>
            <a:xfrm>
              <a:off x="3450315" y="4702454"/>
              <a:ext cx="2198547" cy="726141"/>
            </a:xfrm>
            <a:prstGeom prst="roundRect">
              <a:avLst/>
            </a:prstGeom>
            <a:solidFill>
              <a:srgbClr val="558E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4794"/>
              <a:r>
                <a:rPr lang="en-US" sz="19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Century Gothic Regular" charset="0"/>
                </a:rPr>
                <a:t>Left Seles</a:t>
              </a:r>
            </a:p>
            <a:p>
              <a:pPr algn="ctr" defTabSz="904794"/>
              <a:r>
                <a:rPr lang="en-US" sz="1500" dirty="0" err="1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Century Gothic Regular" charset="0"/>
                </a:rPr>
                <a:t>Organisation</a:t>
              </a:r>
              <a:endParaRPr lang="en-US" sz="15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entury Gothic Regular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6543139" y="4702453"/>
              <a:ext cx="2198547" cy="726141"/>
            </a:xfrm>
            <a:prstGeom prst="roundRect">
              <a:avLst/>
            </a:prstGeom>
            <a:solidFill>
              <a:srgbClr val="558E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4794"/>
              <a:r>
                <a:rPr lang="en-US" sz="19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Century Gothic Regular" charset="0"/>
                </a:rPr>
                <a:t>Right Sales</a:t>
              </a:r>
            </a:p>
            <a:p>
              <a:pPr algn="ctr" defTabSz="904794"/>
              <a:r>
                <a:rPr lang="en-US" sz="1500" dirty="0" err="1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Century Gothic Regular" charset="0"/>
                </a:rPr>
                <a:t>Organisation</a:t>
              </a:r>
              <a:endParaRPr lang="en-US" sz="15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entury Gothic Regular" charset="0"/>
              </a:endParaRPr>
            </a:p>
          </p:txBody>
        </p:sp>
        <p:cxnSp>
          <p:nvCxnSpPr>
            <p:cNvPr id="17" name="Elbow Connector 16"/>
            <p:cNvCxnSpPr>
              <a:stCxn id="6" idx="2"/>
              <a:endCxn id="12" idx="0"/>
            </p:cNvCxnSpPr>
            <p:nvPr/>
          </p:nvCxnSpPr>
          <p:spPr>
            <a:xfrm rot="5400000">
              <a:off x="5077177" y="3614107"/>
              <a:ext cx="560760" cy="1615935"/>
            </a:xfrm>
            <a:prstGeom prst="bentConnector3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Elbow Connector 18"/>
            <p:cNvCxnSpPr>
              <a:stCxn id="6" idx="2"/>
              <a:endCxn id="13" idx="0"/>
            </p:cNvCxnSpPr>
            <p:nvPr/>
          </p:nvCxnSpPr>
          <p:spPr>
            <a:xfrm rot="16200000" flipH="1">
              <a:off x="6623589" y="3683628"/>
              <a:ext cx="560759" cy="1476889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1523899" y="969326"/>
            <a:ext cx="9141619" cy="641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544" tIns="45573" rIns="90544" bIns="45573">
            <a:spAutoFit/>
            <a:flatTx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04794">
              <a:spcBef>
                <a:spcPct val="50000"/>
              </a:spcBef>
              <a:defRPr/>
            </a:pPr>
            <a:r>
              <a:rPr lang="en-US" sz="3600" dirty="0">
                <a:ln>
                  <a:solidFill>
                    <a:prstClr val="white"/>
                  </a:solidFill>
                </a:ln>
                <a:solidFill>
                  <a:srgbClr val="FFFFFF"/>
                </a:solidFill>
                <a:latin typeface="Century Gothic Regular" charset="0"/>
              </a:rPr>
              <a:t>The Two-to-Three Year Plan</a:t>
            </a:r>
            <a:endParaRPr lang="en-US" dirty="0">
              <a:ln>
                <a:solidFill>
                  <a:prstClr val="white"/>
                </a:solidFill>
              </a:ln>
              <a:solidFill>
                <a:srgbClr val="FFFFFF"/>
              </a:solidFill>
              <a:latin typeface="Century Gothic Regular" charset="0"/>
            </a:endParaRPr>
          </a:p>
        </p:txBody>
      </p:sp>
      <p:sp>
        <p:nvSpPr>
          <p:cNvPr id="24" name="Pentagon 23"/>
          <p:cNvSpPr/>
          <p:nvPr/>
        </p:nvSpPr>
        <p:spPr>
          <a:xfrm>
            <a:off x="-90325" y="2602368"/>
            <a:ext cx="3196185" cy="827229"/>
          </a:xfrm>
          <a:prstGeom prst="homePlate">
            <a:avLst/>
          </a:prstGeom>
          <a:solidFill>
            <a:srgbClr val="558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544" tIns="45573" rIns="90544" bIns="45573" rtlCol="0" anchor="ctr"/>
          <a:lstStyle/>
          <a:p>
            <a:pPr algn="ctr" defTabSz="904794"/>
            <a:r>
              <a:rPr lang="en-US" sz="20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entury Gothic Regular" charset="0"/>
              </a:rPr>
              <a:t>1. Provide Products</a:t>
            </a:r>
          </a:p>
        </p:txBody>
      </p:sp>
      <p:sp>
        <p:nvSpPr>
          <p:cNvPr id="25" name="Pentagon 24"/>
          <p:cNvSpPr/>
          <p:nvPr/>
        </p:nvSpPr>
        <p:spPr>
          <a:xfrm flipH="1">
            <a:off x="9083848" y="2602368"/>
            <a:ext cx="3197197" cy="827229"/>
          </a:xfrm>
          <a:prstGeom prst="homePlat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544" tIns="45573" rIns="90544" bIns="45573" rtlCol="0" anchor="ctr"/>
          <a:lstStyle/>
          <a:p>
            <a:pPr algn="ctr" defTabSz="904794"/>
            <a:r>
              <a:rPr lang="en-US" sz="20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entury Gothic Regular" charset="0"/>
              </a:rPr>
              <a:t>2. Time Leveraging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05195" y="3822173"/>
            <a:ext cx="2800741" cy="1815879"/>
          </a:xfrm>
          <a:prstGeom prst="rect">
            <a:avLst/>
          </a:prstGeom>
        </p:spPr>
        <p:txBody>
          <a:bodyPr wrap="square" lIns="90544" tIns="45573" rIns="90544" bIns="45573">
            <a:spAutoFit/>
          </a:bodyPr>
          <a:lstStyle/>
          <a:p>
            <a:pPr marL="282861" indent="-282861" defTabSz="904794">
              <a:spcBef>
                <a:spcPct val="50000"/>
              </a:spcBef>
              <a:buClr>
                <a:srgbClr val="FFFFFF"/>
              </a:buClr>
              <a:buFont typeface="Courier New" panose="02070309020205020404" pitchFamily="49" charset="0"/>
              <a:buChar char="o"/>
              <a:defRPr/>
            </a:pPr>
            <a:r>
              <a:rPr lang="en-US" sz="1600" dirty="0">
                <a:ln w="3175">
                  <a:solidFill>
                    <a:prstClr val="white"/>
                  </a:solidFill>
                </a:ln>
                <a:solidFill>
                  <a:srgbClr val="FFFFFF"/>
                </a:solidFill>
                <a:latin typeface="Century Gothic Regular" charset="0"/>
              </a:rPr>
              <a:t>Service 10-15 Preferred Customers</a:t>
            </a:r>
          </a:p>
          <a:p>
            <a:pPr marL="282861" indent="-282861" defTabSz="904794">
              <a:spcBef>
                <a:spcPct val="50000"/>
              </a:spcBef>
              <a:buClr>
                <a:srgbClr val="FFFFFF"/>
              </a:buClr>
              <a:buFont typeface="Courier New" panose="02070309020205020404" pitchFamily="49" charset="0"/>
              <a:buChar char="o"/>
              <a:defRPr/>
            </a:pPr>
            <a:r>
              <a:rPr lang="en-US" sz="1600" dirty="0">
                <a:ln w="3175">
                  <a:solidFill>
                    <a:prstClr val="white"/>
                  </a:solidFill>
                </a:ln>
                <a:solidFill>
                  <a:srgbClr val="FFFFFF"/>
                </a:solidFill>
                <a:latin typeface="Century Gothic Regular" charset="0"/>
              </a:rPr>
              <a:t>30 – 100% Gross Retail Profit</a:t>
            </a:r>
          </a:p>
          <a:p>
            <a:pPr marL="282861" indent="-282861" defTabSz="904794">
              <a:spcBef>
                <a:spcPct val="50000"/>
              </a:spcBef>
              <a:buClr>
                <a:srgbClr val="FFFFFF"/>
              </a:buClr>
              <a:buFont typeface="Courier New" panose="02070309020205020404" pitchFamily="49" charset="0"/>
              <a:buChar char="o"/>
              <a:defRPr/>
            </a:pPr>
            <a:r>
              <a:rPr lang="en-US" sz="1600" dirty="0">
                <a:ln w="3175">
                  <a:solidFill>
                    <a:prstClr val="white"/>
                  </a:solidFill>
                </a:ln>
                <a:solidFill>
                  <a:srgbClr val="FFFFFF"/>
                </a:solidFill>
                <a:latin typeface="Century Gothic Regular" charset="0"/>
              </a:rPr>
              <a:t>Earn S$375 – S$4,500 Per Week Per BDC*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9419126" y="3822594"/>
            <a:ext cx="2493781" cy="1348057"/>
          </a:xfrm>
          <a:prstGeom prst="rect">
            <a:avLst/>
          </a:prstGeom>
        </p:spPr>
        <p:txBody>
          <a:bodyPr wrap="square" lIns="90544" tIns="45573" rIns="90544" bIns="45573">
            <a:spAutoFit/>
          </a:bodyPr>
          <a:lstStyle/>
          <a:p>
            <a:pPr marL="282861" indent="-282861" defTabSz="904794" eaLnBrk="0" hangingPunct="0">
              <a:lnSpc>
                <a:spcPct val="115000"/>
              </a:lnSpc>
              <a:spcBef>
                <a:spcPct val="50000"/>
              </a:spcBef>
              <a:buClr>
                <a:srgbClr val="FFFFFF"/>
              </a:buClr>
              <a:buFont typeface="Courier New" panose="02070309020205020404" pitchFamily="49" charset="0"/>
              <a:buChar char="o"/>
              <a:tabLst>
                <a:tab pos="282861" algn="l"/>
                <a:tab pos="456921" algn="l"/>
              </a:tabLst>
              <a:defRPr/>
            </a:pPr>
            <a:r>
              <a:rPr lang="en-US" sz="1600" dirty="0">
                <a:ln w="3175">
                  <a:solidFill>
                    <a:prstClr val="white"/>
                  </a:solidFill>
                </a:ln>
                <a:solidFill>
                  <a:srgbClr val="FFFFFF"/>
                </a:solidFill>
                <a:latin typeface="Century Gothic Regular" charset="0"/>
                <a:ea typeface="ＭＳ Ｐゴシック" pitchFamily="34" charset="-128"/>
              </a:rPr>
              <a:t>Duplicate Your Efforts</a:t>
            </a:r>
          </a:p>
          <a:p>
            <a:pPr marL="282861" indent="-282861" defTabSz="904794" eaLnBrk="0" hangingPunct="0">
              <a:lnSpc>
                <a:spcPct val="115000"/>
              </a:lnSpc>
              <a:spcBef>
                <a:spcPct val="50000"/>
              </a:spcBef>
              <a:buClr>
                <a:srgbClr val="FFFFFF"/>
              </a:buClr>
              <a:buFont typeface="Courier New" panose="02070309020205020404" pitchFamily="49" charset="0"/>
              <a:buChar char="o"/>
              <a:tabLst>
                <a:tab pos="282861" algn="l"/>
                <a:tab pos="456921" algn="l"/>
              </a:tabLst>
              <a:defRPr/>
            </a:pPr>
            <a:r>
              <a:rPr lang="en-US" sz="1600" dirty="0">
                <a:ln w="3175">
                  <a:solidFill>
                    <a:prstClr val="white"/>
                  </a:solidFill>
                </a:ln>
                <a:solidFill>
                  <a:srgbClr val="FFFFFF"/>
                </a:solidFill>
                <a:latin typeface="Century Gothic Regular" charset="0"/>
                <a:ea typeface="ＭＳ Ｐゴシック" pitchFamily="34" charset="-128"/>
              </a:rPr>
              <a:t>Develop &amp; Manage Only </a:t>
            </a:r>
            <a:r>
              <a:rPr lang="en-US" sz="1600" u="sng" dirty="0">
                <a:ln w="3175">
                  <a:solidFill>
                    <a:prstClr val="white"/>
                  </a:solidFill>
                </a:ln>
                <a:solidFill>
                  <a:srgbClr val="FFFFFF"/>
                </a:solidFill>
                <a:latin typeface="Century Gothic Regular" charset="0"/>
                <a:ea typeface="ＭＳ Ｐゴシック" pitchFamily="34" charset="-128"/>
              </a:rPr>
              <a:t>Two</a:t>
            </a:r>
            <a:r>
              <a:rPr lang="en-US" sz="1600" dirty="0">
                <a:ln w="3175">
                  <a:solidFill>
                    <a:prstClr val="white"/>
                  </a:solidFill>
                </a:ln>
                <a:solidFill>
                  <a:srgbClr val="FFFFFF"/>
                </a:solidFill>
                <a:latin typeface="Century Gothic Regular" charset="0"/>
                <a:ea typeface="ＭＳ Ｐゴシック" pitchFamily="34" charset="-128"/>
              </a:rPr>
              <a:t> Sales </a:t>
            </a:r>
            <a:r>
              <a:rPr lang="en-US" sz="1600" dirty="0" err="1">
                <a:ln w="3175">
                  <a:solidFill>
                    <a:prstClr val="white"/>
                  </a:solidFill>
                </a:ln>
                <a:solidFill>
                  <a:srgbClr val="FFFFFF"/>
                </a:solidFill>
                <a:latin typeface="Century Gothic Regular" charset="0"/>
                <a:ea typeface="ＭＳ Ｐゴシック" pitchFamily="34" charset="-128"/>
              </a:rPr>
              <a:t>Organisations</a:t>
            </a:r>
            <a:endParaRPr lang="en-US" sz="1600" dirty="0">
              <a:ln w="3175">
                <a:solidFill>
                  <a:prstClr val="white"/>
                </a:solidFill>
              </a:ln>
              <a:solidFill>
                <a:srgbClr val="FFFFFF"/>
              </a:solidFill>
              <a:latin typeface="Century Gothic Regular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3712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25" grpId="0" animBg="1"/>
      <p:bldP spid="26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8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>
          <a:xfrm>
            <a:off x="6095899" y="5243208"/>
            <a:ext cx="290188" cy="491153"/>
          </a:xfrm>
          <a:prstGeom prst="line">
            <a:avLst/>
          </a:prstGeom>
          <a:ln w="25400" cap="rnd">
            <a:solidFill>
              <a:schemeClr val="bg1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3694564" y="2890179"/>
            <a:ext cx="3171249" cy="655812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48" tIns="45575" rIns="91148" bIns="45575" rtlCol="0" anchor="ctr"/>
          <a:lstStyle/>
          <a:p>
            <a:pPr algn="ctr" defTabSz="911352"/>
            <a:r>
              <a:rPr lang="en-US" sz="1700" b="1" dirty="0">
                <a:solidFill>
                  <a:prstClr val="white"/>
                </a:solidFill>
              </a:rPr>
              <a:t>UnFranchise</a:t>
            </a:r>
            <a:r>
              <a:rPr lang="en-US" sz="1700" dirty="0">
                <a:ln w="3175">
                  <a:noFill/>
                </a:ln>
                <a:solidFill>
                  <a:prstClr val="white"/>
                </a:solidFill>
              </a:rPr>
              <a:t>®</a:t>
            </a:r>
            <a:r>
              <a:rPr lang="en-US" sz="1700" b="1" dirty="0">
                <a:solidFill>
                  <a:prstClr val="white"/>
                </a:solidFill>
              </a:rPr>
              <a:t> Business Presentation (UBP)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7915345" y="2904239"/>
            <a:ext cx="3256701" cy="655812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48" tIns="45575" rIns="91148" bIns="45575" rtlCol="0" anchor="ctr"/>
          <a:lstStyle/>
          <a:p>
            <a:pPr algn="ctr" defTabSz="911352"/>
            <a:r>
              <a:rPr lang="en-US" sz="1700" b="1" dirty="0">
                <a:solidFill>
                  <a:prstClr val="white"/>
                </a:solidFill>
              </a:rPr>
              <a:t>General Business Trainings</a:t>
            </a:r>
            <a:br>
              <a:rPr lang="en-US" sz="1700" b="1" dirty="0">
                <a:solidFill>
                  <a:prstClr val="white"/>
                </a:solidFill>
              </a:rPr>
            </a:br>
            <a:r>
              <a:rPr lang="en-US" sz="1700" b="1" dirty="0">
                <a:solidFill>
                  <a:prstClr val="white"/>
                </a:solidFill>
              </a:rPr>
              <a:t>NUOT, Basic 5, ECCT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3694564" y="4036131"/>
            <a:ext cx="3171249" cy="457344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48" tIns="45575" rIns="91148" bIns="45575" rtlCol="0" anchor="ctr"/>
          <a:lstStyle/>
          <a:p>
            <a:pPr algn="ctr" defTabSz="911352"/>
            <a:r>
              <a:rPr lang="en-US" sz="17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Local Seminars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3694564" y="4802279"/>
            <a:ext cx="3171249" cy="457344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48" tIns="45575" rIns="91148" bIns="45575" rtlCol="0" anchor="ctr"/>
          <a:lstStyle/>
          <a:p>
            <a:pPr algn="ctr" defTabSz="911352"/>
            <a:r>
              <a:rPr lang="en-US" sz="17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Regional Convention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5467689" y="5731731"/>
            <a:ext cx="3171249" cy="457344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48" tIns="45575" rIns="91148" bIns="45575" rtlCol="0" anchor="ctr"/>
          <a:lstStyle/>
          <a:p>
            <a:pPr algn="ctr" defTabSz="911352"/>
            <a:r>
              <a:rPr lang="en-US" sz="17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World Conference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2010764" y="5733673"/>
            <a:ext cx="3171249" cy="457344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48" tIns="45575" rIns="91148" bIns="45575" rtlCol="0" anchor="ctr"/>
          <a:lstStyle/>
          <a:p>
            <a:pPr algn="ctr" defTabSz="911352"/>
            <a:r>
              <a:rPr lang="en-US" sz="17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International Convention</a:t>
            </a:r>
          </a:p>
        </p:txBody>
      </p:sp>
      <p:grpSp>
        <p:nvGrpSpPr>
          <p:cNvPr id="100" name="Group 99"/>
          <p:cNvGrpSpPr/>
          <p:nvPr/>
        </p:nvGrpSpPr>
        <p:grpSpPr>
          <a:xfrm>
            <a:off x="2798628" y="691849"/>
            <a:ext cx="689908" cy="684496"/>
            <a:chOff x="4535154" y="2275352"/>
            <a:chExt cx="1488830" cy="1488831"/>
          </a:xfrm>
        </p:grpSpPr>
        <p:sp>
          <p:nvSpPr>
            <p:cNvPr id="101" name="Oval 100"/>
            <p:cNvSpPr/>
            <p:nvPr/>
          </p:nvSpPr>
          <p:spPr>
            <a:xfrm>
              <a:off x="4535154" y="2275352"/>
              <a:ext cx="1488830" cy="1488831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1352"/>
              <a:endParaRPr lang="en-US" sz="1700" dirty="0">
                <a:solidFill>
                  <a:prstClr val="white"/>
                </a:solidFill>
              </a:endParaRPr>
            </a:p>
          </p:txBody>
        </p:sp>
        <p:sp>
          <p:nvSpPr>
            <p:cNvPr id="102" name="Freeform 18"/>
            <p:cNvSpPr>
              <a:spLocks noEditPoints="1"/>
            </p:cNvSpPr>
            <p:nvPr/>
          </p:nvSpPr>
          <p:spPr bwMode="auto">
            <a:xfrm rot="5400000">
              <a:off x="4874757" y="2572092"/>
              <a:ext cx="809625" cy="895350"/>
            </a:xfrm>
            <a:custGeom>
              <a:avLst/>
              <a:gdLst>
                <a:gd name="T0" fmla="*/ 2246 w 3061"/>
                <a:gd name="T1" fmla="*/ 2460 h 3383"/>
                <a:gd name="T2" fmla="*/ 2079 w 3061"/>
                <a:gd name="T3" fmla="*/ 2703 h 3383"/>
                <a:gd name="T4" fmla="*/ 2115 w 3061"/>
                <a:gd name="T5" fmla="*/ 3006 h 3383"/>
                <a:gd name="T6" fmla="*/ 2335 w 3061"/>
                <a:gd name="T7" fmla="*/ 3201 h 3383"/>
                <a:gd name="T8" fmla="*/ 2640 w 3061"/>
                <a:gd name="T9" fmla="*/ 3201 h 3383"/>
                <a:gd name="T10" fmla="*/ 2859 w 3061"/>
                <a:gd name="T11" fmla="*/ 3006 h 3383"/>
                <a:gd name="T12" fmla="*/ 2895 w 3061"/>
                <a:gd name="T13" fmla="*/ 2703 h 3383"/>
                <a:gd name="T14" fmla="*/ 2727 w 3061"/>
                <a:gd name="T15" fmla="*/ 2460 h 3383"/>
                <a:gd name="T16" fmla="*/ 574 w 3061"/>
                <a:gd name="T17" fmla="*/ 1271 h 3383"/>
                <a:gd name="T18" fmla="*/ 294 w 3061"/>
                <a:gd name="T19" fmla="*/ 1377 h 3383"/>
                <a:gd name="T20" fmla="*/ 156 w 3061"/>
                <a:gd name="T21" fmla="*/ 1640 h 3383"/>
                <a:gd name="T22" fmla="*/ 228 w 3061"/>
                <a:gd name="T23" fmla="*/ 1935 h 3383"/>
                <a:gd name="T24" fmla="*/ 470 w 3061"/>
                <a:gd name="T25" fmla="*/ 2103 h 3383"/>
                <a:gd name="T26" fmla="*/ 772 w 3061"/>
                <a:gd name="T27" fmla="*/ 2066 h 3383"/>
                <a:gd name="T28" fmla="*/ 967 w 3061"/>
                <a:gd name="T29" fmla="*/ 1846 h 3383"/>
                <a:gd name="T30" fmla="*/ 967 w 3061"/>
                <a:gd name="T31" fmla="*/ 1541 h 3383"/>
                <a:gd name="T32" fmla="*/ 772 w 3061"/>
                <a:gd name="T33" fmla="*/ 1321 h 3383"/>
                <a:gd name="T34" fmla="*/ 2434 w 3061"/>
                <a:gd name="T35" fmla="*/ 160 h 3383"/>
                <a:gd name="T36" fmla="*/ 2172 w 3061"/>
                <a:gd name="T37" fmla="*/ 299 h 3383"/>
                <a:gd name="T38" fmla="*/ 2066 w 3061"/>
                <a:gd name="T39" fmla="*/ 579 h 3383"/>
                <a:gd name="T40" fmla="*/ 2172 w 3061"/>
                <a:gd name="T41" fmla="*/ 861 h 3383"/>
                <a:gd name="T42" fmla="*/ 2434 w 3061"/>
                <a:gd name="T43" fmla="*/ 999 h 3383"/>
                <a:gd name="T44" fmla="*/ 2727 w 3061"/>
                <a:gd name="T45" fmla="*/ 927 h 3383"/>
                <a:gd name="T46" fmla="*/ 2895 w 3061"/>
                <a:gd name="T47" fmla="*/ 684 h 3383"/>
                <a:gd name="T48" fmla="*/ 2859 w 3061"/>
                <a:gd name="T49" fmla="*/ 380 h 3383"/>
                <a:gd name="T50" fmla="*/ 2640 w 3061"/>
                <a:gd name="T51" fmla="*/ 185 h 3383"/>
                <a:gd name="T52" fmla="*/ 2603 w 3061"/>
                <a:gd name="T53" fmla="*/ 12 h 3383"/>
                <a:gd name="T54" fmla="*/ 2893 w 3061"/>
                <a:gd name="T55" fmla="*/ 169 h 3383"/>
                <a:gd name="T56" fmla="*/ 3050 w 3061"/>
                <a:gd name="T57" fmla="*/ 460 h 3383"/>
                <a:gd name="T58" fmla="*/ 3016 w 3061"/>
                <a:gd name="T59" fmla="*/ 800 h 3383"/>
                <a:gd name="T60" fmla="*/ 2807 w 3061"/>
                <a:gd name="T61" fmla="*/ 1054 h 3383"/>
                <a:gd name="T62" fmla="*/ 2487 w 3061"/>
                <a:gd name="T63" fmla="*/ 1152 h 3383"/>
                <a:gd name="T64" fmla="*/ 2158 w 3061"/>
                <a:gd name="T65" fmla="*/ 1046 h 3383"/>
                <a:gd name="T66" fmla="*/ 1138 w 3061"/>
                <a:gd name="T67" fmla="*/ 1579 h 3383"/>
                <a:gd name="T68" fmla="*/ 1106 w 3061"/>
                <a:gd name="T69" fmla="*/ 1912 h 3383"/>
                <a:gd name="T70" fmla="*/ 2257 w 3061"/>
                <a:gd name="T71" fmla="*/ 2280 h 3383"/>
                <a:gd name="T72" fmla="*/ 2603 w 3061"/>
                <a:gd name="T73" fmla="*/ 2242 h 3383"/>
                <a:gd name="T74" fmla="*/ 2893 w 3061"/>
                <a:gd name="T75" fmla="*/ 2399 h 3383"/>
                <a:gd name="T76" fmla="*/ 3050 w 3061"/>
                <a:gd name="T77" fmla="*/ 2691 h 3383"/>
                <a:gd name="T78" fmla="*/ 3016 w 3061"/>
                <a:gd name="T79" fmla="*/ 3032 h 3383"/>
                <a:gd name="T80" fmla="*/ 2807 w 3061"/>
                <a:gd name="T81" fmla="*/ 3284 h 3383"/>
                <a:gd name="T82" fmla="*/ 2487 w 3061"/>
                <a:gd name="T83" fmla="*/ 3383 h 3383"/>
                <a:gd name="T84" fmla="*/ 2166 w 3061"/>
                <a:gd name="T85" fmla="*/ 3284 h 3383"/>
                <a:gd name="T86" fmla="*/ 1958 w 3061"/>
                <a:gd name="T87" fmla="*/ 3032 h 3383"/>
                <a:gd name="T88" fmla="*/ 1920 w 3061"/>
                <a:gd name="T89" fmla="*/ 2716 h 3383"/>
                <a:gd name="T90" fmla="*/ 948 w 3061"/>
                <a:gd name="T91" fmla="*/ 2129 h 3383"/>
                <a:gd name="T92" fmla="*/ 634 w 3061"/>
                <a:gd name="T93" fmla="*/ 2266 h 3383"/>
                <a:gd name="T94" fmla="*/ 300 w 3061"/>
                <a:gd name="T95" fmla="*/ 2200 h 3383"/>
                <a:gd name="T96" fmla="*/ 70 w 3061"/>
                <a:gd name="T97" fmla="*/ 1968 h 3383"/>
                <a:gd name="T98" fmla="*/ 3 w 3061"/>
                <a:gd name="T99" fmla="*/ 1635 h 3383"/>
                <a:gd name="T100" fmla="*/ 131 w 3061"/>
                <a:gd name="T101" fmla="*/ 1327 h 3383"/>
                <a:gd name="T102" fmla="*/ 404 w 3061"/>
                <a:gd name="T103" fmla="*/ 1144 h 3383"/>
                <a:gd name="T104" fmla="*/ 749 w 3061"/>
                <a:gd name="T105" fmla="*/ 1145 h 3383"/>
                <a:gd name="T106" fmla="*/ 1026 w 3061"/>
                <a:gd name="T107" fmla="*/ 1341 h 3383"/>
                <a:gd name="T108" fmla="*/ 1913 w 3061"/>
                <a:gd name="T109" fmla="*/ 576 h 3383"/>
                <a:gd name="T110" fmla="*/ 2010 w 3061"/>
                <a:gd name="T111" fmla="*/ 254 h 3383"/>
                <a:gd name="T112" fmla="*/ 2263 w 3061"/>
                <a:gd name="T113" fmla="*/ 45 h 3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061" h="3383">
                  <a:moveTo>
                    <a:pt x="2487" y="2385"/>
                  </a:moveTo>
                  <a:lnTo>
                    <a:pt x="2434" y="2388"/>
                  </a:lnTo>
                  <a:lnTo>
                    <a:pt x="2383" y="2397"/>
                  </a:lnTo>
                  <a:lnTo>
                    <a:pt x="2335" y="2413"/>
                  </a:lnTo>
                  <a:lnTo>
                    <a:pt x="2289" y="2434"/>
                  </a:lnTo>
                  <a:lnTo>
                    <a:pt x="2246" y="2460"/>
                  </a:lnTo>
                  <a:lnTo>
                    <a:pt x="2207" y="2491"/>
                  </a:lnTo>
                  <a:lnTo>
                    <a:pt x="2172" y="2526"/>
                  </a:lnTo>
                  <a:lnTo>
                    <a:pt x="2141" y="2565"/>
                  </a:lnTo>
                  <a:lnTo>
                    <a:pt x="2115" y="2608"/>
                  </a:lnTo>
                  <a:lnTo>
                    <a:pt x="2094" y="2654"/>
                  </a:lnTo>
                  <a:lnTo>
                    <a:pt x="2079" y="2703"/>
                  </a:lnTo>
                  <a:lnTo>
                    <a:pt x="2069" y="2753"/>
                  </a:lnTo>
                  <a:lnTo>
                    <a:pt x="2066" y="2807"/>
                  </a:lnTo>
                  <a:lnTo>
                    <a:pt x="2069" y="2860"/>
                  </a:lnTo>
                  <a:lnTo>
                    <a:pt x="2079" y="2912"/>
                  </a:lnTo>
                  <a:lnTo>
                    <a:pt x="2094" y="2960"/>
                  </a:lnTo>
                  <a:lnTo>
                    <a:pt x="2115" y="3006"/>
                  </a:lnTo>
                  <a:lnTo>
                    <a:pt x="2141" y="3049"/>
                  </a:lnTo>
                  <a:lnTo>
                    <a:pt x="2172" y="3087"/>
                  </a:lnTo>
                  <a:lnTo>
                    <a:pt x="2207" y="3123"/>
                  </a:lnTo>
                  <a:lnTo>
                    <a:pt x="2246" y="3154"/>
                  </a:lnTo>
                  <a:lnTo>
                    <a:pt x="2289" y="3180"/>
                  </a:lnTo>
                  <a:lnTo>
                    <a:pt x="2335" y="3201"/>
                  </a:lnTo>
                  <a:lnTo>
                    <a:pt x="2383" y="3216"/>
                  </a:lnTo>
                  <a:lnTo>
                    <a:pt x="2434" y="3226"/>
                  </a:lnTo>
                  <a:lnTo>
                    <a:pt x="2487" y="3230"/>
                  </a:lnTo>
                  <a:lnTo>
                    <a:pt x="2539" y="3226"/>
                  </a:lnTo>
                  <a:lnTo>
                    <a:pt x="2590" y="3216"/>
                  </a:lnTo>
                  <a:lnTo>
                    <a:pt x="2640" y="3201"/>
                  </a:lnTo>
                  <a:lnTo>
                    <a:pt x="2685" y="3180"/>
                  </a:lnTo>
                  <a:lnTo>
                    <a:pt x="2727" y="3154"/>
                  </a:lnTo>
                  <a:lnTo>
                    <a:pt x="2767" y="3123"/>
                  </a:lnTo>
                  <a:lnTo>
                    <a:pt x="2802" y="3087"/>
                  </a:lnTo>
                  <a:lnTo>
                    <a:pt x="2833" y="3049"/>
                  </a:lnTo>
                  <a:lnTo>
                    <a:pt x="2859" y="3006"/>
                  </a:lnTo>
                  <a:lnTo>
                    <a:pt x="2879" y="2960"/>
                  </a:lnTo>
                  <a:lnTo>
                    <a:pt x="2895" y="2912"/>
                  </a:lnTo>
                  <a:lnTo>
                    <a:pt x="2905" y="2860"/>
                  </a:lnTo>
                  <a:lnTo>
                    <a:pt x="2908" y="2807"/>
                  </a:lnTo>
                  <a:lnTo>
                    <a:pt x="2905" y="2753"/>
                  </a:lnTo>
                  <a:lnTo>
                    <a:pt x="2895" y="2703"/>
                  </a:lnTo>
                  <a:lnTo>
                    <a:pt x="2879" y="2654"/>
                  </a:lnTo>
                  <a:lnTo>
                    <a:pt x="2859" y="2608"/>
                  </a:lnTo>
                  <a:lnTo>
                    <a:pt x="2833" y="2565"/>
                  </a:lnTo>
                  <a:lnTo>
                    <a:pt x="2802" y="2526"/>
                  </a:lnTo>
                  <a:lnTo>
                    <a:pt x="2767" y="2491"/>
                  </a:lnTo>
                  <a:lnTo>
                    <a:pt x="2727" y="2460"/>
                  </a:lnTo>
                  <a:lnTo>
                    <a:pt x="2685" y="2434"/>
                  </a:lnTo>
                  <a:lnTo>
                    <a:pt x="2640" y="2413"/>
                  </a:lnTo>
                  <a:lnTo>
                    <a:pt x="2590" y="2397"/>
                  </a:lnTo>
                  <a:lnTo>
                    <a:pt x="2539" y="2388"/>
                  </a:lnTo>
                  <a:lnTo>
                    <a:pt x="2487" y="2385"/>
                  </a:lnTo>
                  <a:close/>
                  <a:moveTo>
                    <a:pt x="574" y="1271"/>
                  </a:moveTo>
                  <a:lnTo>
                    <a:pt x="522" y="1275"/>
                  </a:lnTo>
                  <a:lnTo>
                    <a:pt x="470" y="1284"/>
                  </a:lnTo>
                  <a:lnTo>
                    <a:pt x="421" y="1300"/>
                  </a:lnTo>
                  <a:lnTo>
                    <a:pt x="376" y="1321"/>
                  </a:lnTo>
                  <a:lnTo>
                    <a:pt x="334" y="1346"/>
                  </a:lnTo>
                  <a:lnTo>
                    <a:pt x="294" y="1377"/>
                  </a:lnTo>
                  <a:lnTo>
                    <a:pt x="259" y="1413"/>
                  </a:lnTo>
                  <a:lnTo>
                    <a:pt x="228" y="1452"/>
                  </a:lnTo>
                  <a:lnTo>
                    <a:pt x="202" y="1495"/>
                  </a:lnTo>
                  <a:lnTo>
                    <a:pt x="181" y="1541"/>
                  </a:lnTo>
                  <a:lnTo>
                    <a:pt x="166" y="1589"/>
                  </a:lnTo>
                  <a:lnTo>
                    <a:pt x="156" y="1640"/>
                  </a:lnTo>
                  <a:lnTo>
                    <a:pt x="153" y="1694"/>
                  </a:lnTo>
                  <a:lnTo>
                    <a:pt x="156" y="1747"/>
                  </a:lnTo>
                  <a:lnTo>
                    <a:pt x="166" y="1797"/>
                  </a:lnTo>
                  <a:lnTo>
                    <a:pt x="181" y="1846"/>
                  </a:lnTo>
                  <a:lnTo>
                    <a:pt x="202" y="1893"/>
                  </a:lnTo>
                  <a:lnTo>
                    <a:pt x="228" y="1935"/>
                  </a:lnTo>
                  <a:lnTo>
                    <a:pt x="259" y="1974"/>
                  </a:lnTo>
                  <a:lnTo>
                    <a:pt x="294" y="2010"/>
                  </a:lnTo>
                  <a:lnTo>
                    <a:pt x="334" y="2040"/>
                  </a:lnTo>
                  <a:lnTo>
                    <a:pt x="376" y="2066"/>
                  </a:lnTo>
                  <a:lnTo>
                    <a:pt x="421" y="2087"/>
                  </a:lnTo>
                  <a:lnTo>
                    <a:pt x="470" y="2103"/>
                  </a:lnTo>
                  <a:lnTo>
                    <a:pt x="522" y="2112"/>
                  </a:lnTo>
                  <a:lnTo>
                    <a:pt x="574" y="2116"/>
                  </a:lnTo>
                  <a:lnTo>
                    <a:pt x="627" y="2112"/>
                  </a:lnTo>
                  <a:lnTo>
                    <a:pt x="678" y="2103"/>
                  </a:lnTo>
                  <a:lnTo>
                    <a:pt x="726" y="2087"/>
                  </a:lnTo>
                  <a:lnTo>
                    <a:pt x="772" y="2066"/>
                  </a:lnTo>
                  <a:lnTo>
                    <a:pt x="815" y="2040"/>
                  </a:lnTo>
                  <a:lnTo>
                    <a:pt x="854" y="2010"/>
                  </a:lnTo>
                  <a:lnTo>
                    <a:pt x="889" y="1974"/>
                  </a:lnTo>
                  <a:lnTo>
                    <a:pt x="920" y="1935"/>
                  </a:lnTo>
                  <a:lnTo>
                    <a:pt x="946" y="1893"/>
                  </a:lnTo>
                  <a:lnTo>
                    <a:pt x="967" y="1846"/>
                  </a:lnTo>
                  <a:lnTo>
                    <a:pt x="982" y="1797"/>
                  </a:lnTo>
                  <a:lnTo>
                    <a:pt x="992" y="1747"/>
                  </a:lnTo>
                  <a:lnTo>
                    <a:pt x="995" y="1694"/>
                  </a:lnTo>
                  <a:lnTo>
                    <a:pt x="992" y="1640"/>
                  </a:lnTo>
                  <a:lnTo>
                    <a:pt x="982" y="1589"/>
                  </a:lnTo>
                  <a:lnTo>
                    <a:pt x="967" y="1541"/>
                  </a:lnTo>
                  <a:lnTo>
                    <a:pt x="946" y="1495"/>
                  </a:lnTo>
                  <a:lnTo>
                    <a:pt x="920" y="1452"/>
                  </a:lnTo>
                  <a:lnTo>
                    <a:pt x="889" y="1413"/>
                  </a:lnTo>
                  <a:lnTo>
                    <a:pt x="854" y="1377"/>
                  </a:lnTo>
                  <a:lnTo>
                    <a:pt x="815" y="1346"/>
                  </a:lnTo>
                  <a:lnTo>
                    <a:pt x="772" y="1321"/>
                  </a:lnTo>
                  <a:lnTo>
                    <a:pt x="726" y="1300"/>
                  </a:lnTo>
                  <a:lnTo>
                    <a:pt x="678" y="1284"/>
                  </a:lnTo>
                  <a:lnTo>
                    <a:pt x="627" y="1275"/>
                  </a:lnTo>
                  <a:lnTo>
                    <a:pt x="574" y="1271"/>
                  </a:lnTo>
                  <a:close/>
                  <a:moveTo>
                    <a:pt x="2487" y="157"/>
                  </a:moveTo>
                  <a:lnTo>
                    <a:pt x="2434" y="160"/>
                  </a:lnTo>
                  <a:lnTo>
                    <a:pt x="2383" y="170"/>
                  </a:lnTo>
                  <a:lnTo>
                    <a:pt x="2335" y="185"/>
                  </a:lnTo>
                  <a:lnTo>
                    <a:pt x="2289" y="206"/>
                  </a:lnTo>
                  <a:lnTo>
                    <a:pt x="2246" y="233"/>
                  </a:lnTo>
                  <a:lnTo>
                    <a:pt x="2207" y="264"/>
                  </a:lnTo>
                  <a:lnTo>
                    <a:pt x="2172" y="299"/>
                  </a:lnTo>
                  <a:lnTo>
                    <a:pt x="2141" y="338"/>
                  </a:lnTo>
                  <a:lnTo>
                    <a:pt x="2115" y="380"/>
                  </a:lnTo>
                  <a:lnTo>
                    <a:pt x="2094" y="426"/>
                  </a:lnTo>
                  <a:lnTo>
                    <a:pt x="2079" y="476"/>
                  </a:lnTo>
                  <a:lnTo>
                    <a:pt x="2069" y="527"/>
                  </a:lnTo>
                  <a:lnTo>
                    <a:pt x="2066" y="579"/>
                  </a:lnTo>
                  <a:lnTo>
                    <a:pt x="2069" y="633"/>
                  </a:lnTo>
                  <a:lnTo>
                    <a:pt x="2079" y="684"/>
                  </a:lnTo>
                  <a:lnTo>
                    <a:pt x="2094" y="733"/>
                  </a:lnTo>
                  <a:lnTo>
                    <a:pt x="2115" y="778"/>
                  </a:lnTo>
                  <a:lnTo>
                    <a:pt x="2141" y="821"/>
                  </a:lnTo>
                  <a:lnTo>
                    <a:pt x="2172" y="861"/>
                  </a:lnTo>
                  <a:lnTo>
                    <a:pt x="2207" y="896"/>
                  </a:lnTo>
                  <a:lnTo>
                    <a:pt x="2246" y="927"/>
                  </a:lnTo>
                  <a:lnTo>
                    <a:pt x="2289" y="953"/>
                  </a:lnTo>
                  <a:lnTo>
                    <a:pt x="2335" y="974"/>
                  </a:lnTo>
                  <a:lnTo>
                    <a:pt x="2383" y="990"/>
                  </a:lnTo>
                  <a:lnTo>
                    <a:pt x="2434" y="999"/>
                  </a:lnTo>
                  <a:lnTo>
                    <a:pt x="2487" y="1002"/>
                  </a:lnTo>
                  <a:lnTo>
                    <a:pt x="2539" y="999"/>
                  </a:lnTo>
                  <a:lnTo>
                    <a:pt x="2590" y="990"/>
                  </a:lnTo>
                  <a:lnTo>
                    <a:pt x="2640" y="974"/>
                  </a:lnTo>
                  <a:lnTo>
                    <a:pt x="2685" y="953"/>
                  </a:lnTo>
                  <a:lnTo>
                    <a:pt x="2727" y="927"/>
                  </a:lnTo>
                  <a:lnTo>
                    <a:pt x="2767" y="896"/>
                  </a:lnTo>
                  <a:lnTo>
                    <a:pt x="2802" y="861"/>
                  </a:lnTo>
                  <a:lnTo>
                    <a:pt x="2833" y="821"/>
                  </a:lnTo>
                  <a:lnTo>
                    <a:pt x="2859" y="778"/>
                  </a:lnTo>
                  <a:lnTo>
                    <a:pt x="2879" y="733"/>
                  </a:lnTo>
                  <a:lnTo>
                    <a:pt x="2895" y="684"/>
                  </a:lnTo>
                  <a:lnTo>
                    <a:pt x="2905" y="633"/>
                  </a:lnTo>
                  <a:lnTo>
                    <a:pt x="2908" y="579"/>
                  </a:lnTo>
                  <a:lnTo>
                    <a:pt x="2905" y="527"/>
                  </a:lnTo>
                  <a:lnTo>
                    <a:pt x="2895" y="476"/>
                  </a:lnTo>
                  <a:lnTo>
                    <a:pt x="2879" y="426"/>
                  </a:lnTo>
                  <a:lnTo>
                    <a:pt x="2859" y="380"/>
                  </a:lnTo>
                  <a:lnTo>
                    <a:pt x="2833" y="338"/>
                  </a:lnTo>
                  <a:lnTo>
                    <a:pt x="2802" y="299"/>
                  </a:lnTo>
                  <a:lnTo>
                    <a:pt x="2767" y="264"/>
                  </a:lnTo>
                  <a:lnTo>
                    <a:pt x="2727" y="233"/>
                  </a:lnTo>
                  <a:lnTo>
                    <a:pt x="2685" y="206"/>
                  </a:lnTo>
                  <a:lnTo>
                    <a:pt x="2640" y="185"/>
                  </a:lnTo>
                  <a:lnTo>
                    <a:pt x="2590" y="170"/>
                  </a:lnTo>
                  <a:lnTo>
                    <a:pt x="2539" y="160"/>
                  </a:lnTo>
                  <a:lnTo>
                    <a:pt x="2487" y="157"/>
                  </a:lnTo>
                  <a:close/>
                  <a:moveTo>
                    <a:pt x="2487" y="0"/>
                  </a:moveTo>
                  <a:lnTo>
                    <a:pt x="2546" y="3"/>
                  </a:lnTo>
                  <a:lnTo>
                    <a:pt x="2603" y="12"/>
                  </a:lnTo>
                  <a:lnTo>
                    <a:pt x="2657" y="26"/>
                  </a:lnTo>
                  <a:lnTo>
                    <a:pt x="2710" y="45"/>
                  </a:lnTo>
                  <a:lnTo>
                    <a:pt x="2761" y="69"/>
                  </a:lnTo>
                  <a:lnTo>
                    <a:pt x="2807" y="99"/>
                  </a:lnTo>
                  <a:lnTo>
                    <a:pt x="2852" y="131"/>
                  </a:lnTo>
                  <a:lnTo>
                    <a:pt x="2893" y="169"/>
                  </a:lnTo>
                  <a:lnTo>
                    <a:pt x="2930" y="210"/>
                  </a:lnTo>
                  <a:lnTo>
                    <a:pt x="2963" y="254"/>
                  </a:lnTo>
                  <a:lnTo>
                    <a:pt x="2991" y="301"/>
                  </a:lnTo>
                  <a:lnTo>
                    <a:pt x="3016" y="351"/>
                  </a:lnTo>
                  <a:lnTo>
                    <a:pt x="3035" y="404"/>
                  </a:lnTo>
                  <a:lnTo>
                    <a:pt x="3050" y="460"/>
                  </a:lnTo>
                  <a:lnTo>
                    <a:pt x="3058" y="516"/>
                  </a:lnTo>
                  <a:lnTo>
                    <a:pt x="3061" y="576"/>
                  </a:lnTo>
                  <a:lnTo>
                    <a:pt x="3058" y="635"/>
                  </a:lnTo>
                  <a:lnTo>
                    <a:pt x="3050" y="692"/>
                  </a:lnTo>
                  <a:lnTo>
                    <a:pt x="3035" y="748"/>
                  </a:lnTo>
                  <a:lnTo>
                    <a:pt x="3016" y="800"/>
                  </a:lnTo>
                  <a:lnTo>
                    <a:pt x="2991" y="850"/>
                  </a:lnTo>
                  <a:lnTo>
                    <a:pt x="2963" y="899"/>
                  </a:lnTo>
                  <a:lnTo>
                    <a:pt x="2930" y="943"/>
                  </a:lnTo>
                  <a:lnTo>
                    <a:pt x="2893" y="983"/>
                  </a:lnTo>
                  <a:lnTo>
                    <a:pt x="2852" y="1020"/>
                  </a:lnTo>
                  <a:lnTo>
                    <a:pt x="2807" y="1054"/>
                  </a:lnTo>
                  <a:lnTo>
                    <a:pt x="2761" y="1083"/>
                  </a:lnTo>
                  <a:lnTo>
                    <a:pt x="2710" y="1107"/>
                  </a:lnTo>
                  <a:lnTo>
                    <a:pt x="2657" y="1126"/>
                  </a:lnTo>
                  <a:lnTo>
                    <a:pt x="2603" y="1141"/>
                  </a:lnTo>
                  <a:lnTo>
                    <a:pt x="2546" y="1149"/>
                  </a:lnTo>
                  <a:lnTo>
                    <a:pt x="2487" y="1152"/>
                  </a:lnTo>
                  <a:lnTo>
                    <a:pt x="2427" y="1149"/>
                  </a:lnTo>
                  <a:lnTo>
                    <a:pt x="2367" y="1140"/>
                  </a:lnTo>
                  <a:lnTo>
                    <a:pt x="2311" y="1124"/>
                  </a:lnTo>
                  <a:lnTo>
                    <a:pt x="2257" y="1103"/>
                  </a:lnTo>
                  <a:lnTo>
                    <a:pt x="2205" y="1078"/>
                  </a:lnTo>
                  <a:lnTo>
                    <a:pt x="2158" y="1046"/>
                  </a:lnTo>
                  <a:lnTo>
                    <a:pt x="2113" y="1012"/>
                  </a:lnTo>
                  <a:lnTo>
                    <a:pt x="2072" y="972"/>
                  </a:lnTo>
                  <a:lnTo>
                    <a:pt x="2035" y="929"/>
                  </a:lnTo>
                  <a:lnTo>
                    <a:pt x="1106" y="1470"/>
                  </a:lnTo>
                  <a:lnTo>
                    <a:pt x="1125" y="1525"/>
                  </a:lnTo>
                  <a:lnTo>
                    <a:pt x="1138" y="1579"/>
                  </a:lnTo>
                  <a:lnTo>
                    <a:pt x="1147" y="1635"/>
                  </a:lnTo>
                  <a:lnTo>
                    <a:pt x="1149" y="1691"/>
                  </a:lnTo>
                  <a:lnTo>
                    <a:pt x="1147" y="1748"/>
                  </a:lnTo>
                  <a:lnTo>
                    <a:pt x="1138" y="1803"/>
                  </a:lnTo>
                  <a:lnTo>
                    <a:pt x="1125" y="1858"/>
                  </a:lnTo>
                  <a:lnTo>
                    <a:pt x="1106" y="1912"/>
                  </a:lnTo>
                  <a:lnTo>
                    <a:pt x="2035" y="2454"/>
                  </a:lnTo>
                  <a:lnTo>
                    <a:pt x="2072" y="2411"/>
                  </a:lnTo>
                  <a:lnTo>
                    <a:pt x="2113" y="2371"/>
                  </a:lnTo>
                  <a:lnTo>
                    <a:pt x="2158" y="2337"/>
                  </a:lnTo>
                  <a:lnTo>
                    <a:pt x="2205" y="2305"/>
                  </a:lnTo>
                  <a:lnTo>
                    <a:pt x="2257" y="2280"/>
                  </a:lnTo>
                  <a:lnTo>
                    <a:pt x="2311" y="2259"/>
                  </a:lnTo>
                  <a:lnTo>
                    <a:pt x="2367" y="2243"/>
                  </a:lnTo>
                  <a:lnTo>
                    <a:pt x="2427" y="2234"/>
                  </a:lnTo>
                  <a:lnTo>
                    <a:pt x="2487" y="2231"/>
                  </a:lnTo>
                  <a:lnTo>
                    <a:pt x="2546" y="2234"/>
                  </a:lnTo>
                  <a:lnTo>
                    <a:pt x="2603" y="2242"/>
                  </a:lnTo>
                  <a:lnTo>
                    <a:pt x="2657" y="2257"/>
                  </a:lnTo>
                  <a:lnTo>
                    <a:pt x="2710" y="2276"/>
                  </a:lnTo>
                  <a:lnTo>
                    <a:pt x="2761" y="2300"/>
                  </a:lnTo>
                  <a:lnTo>
                    <a:pt x="2807" y="2329"/>
                  </a:lnTo>
                  <a:lnTo>
                    <a:pt x="2852" y="2363"/>
                  </a:lnTo>
                  <a:lnTo>
                    <a:pt x="2893" y="2399"/>
                  </a:lnTo>
                  <a:lnTo>
                    <a:pt x="2930" y="2440"/>
                  </a:lnTo>
                  <a:lnTo>
                    <a:pt x="2963" y="2484"/>
                  </a:lnTo>
                  <a:lnTo>
                    <a:pt x="2991" y="2532"/>
                  </a:lnTo>
                  <a:lnTo>
                    <a:pt x="3016" y="2583"/>
                  </a:lnTo>
                  <a:lnTo>
                    <a:pt x="3035" y="2635"/>
                  </a:lnTo>
                  <a:lnTo>
                    <a:pt x="3050" y="2691"/>
                  </a:lnTo>
                  <a:lnTo>
                    <a:pt x="3058" y="2748"/>
                  </a:lnTo>
                  <a:lnTo>
                    <a:pt x="3061" y="2807"/>
                  </a:lnTo>
                  <a:lnTo>
                    <a:pt x="3058" y="2866"/>
                  </a:lnTo>
                  <a:lnTo>
                    <a:pt x="3050" y="2923"/>
                  </a:lnTo>
                  <a:lnTo>
                    <a:pt x="3035" y="2979"/>
                  </a:lnTo>
                  <a:lnTo>
                    <a:pt x="3016" y="3032"/>
                  </a:lnTo>
                  <a:lnTo>
                    <a:pt x="2991" y="3082"/>
                  </a:lnTo>
                  <a:lnTo>
                    <a:pt x="2963" y="3129"/>
                  </a:lnTo>
                  <a:lnTo>
                    <a:pt x="2930" y="3173"/>
                  </a:lnTo>
                  <a:lnTo>
                    <a:pt x="2893" y="3214"/>
                  </a:lnTo>
                  <a:lnTo>
                    <a:pt x="2852" y="3252"/>
                  </a:lnTo>
                  <a:lnTo>
                    <a:pt x="2807" y="3284"/>
                  </a:lnTo>
                  <a:lnTo>
                    <a:pt x="2761" y="3314"/>
                  </a:lnTo>
                  <a:lnTo>
                    <a:pt x="2710" y="3338"/>
                  </a:lnTo>
                  <a:lnTo>
                    <a:pt x="2657" y="3357"/>
                  </a:lnTo>
                  <a:lnTo>
                    <a:pt x="2603" y="3371"/>
                  </a:lnTo>
                  <a:lnTo>
                    <a:pt x="2546" y="3380"/>
                  </a:lnTo>
                  <a:lnTo>
                    <a:pt x="2487" y="3383"/>
                  </a:lnTo>
                  <a:lnTo>
                    <a:pt x="2428" y="3380"/>
                  </a:lnTo>
                  <a:lnTo>
                    <a:pt x="2371" y="3371"/>
                  </a:lnTo>
                  <a:lnTo>
                    <a:pt x="2316" y="3357"/>
                  </a:lnTo>
                  <a:lnTo>
                    <a:pt x="2263" y="3338"/>
                  </a:lnTo>
                  <a:lnTo>
                    <a:pt x="2213" y="3314"/>
                  </a:lnTo>
                  <a:lnTo>
                    <a:pt x="2166" y="3284"/>
                  </a:lnTo>
                  <a:lnTo>
                    <a:pt x="2122" y="3252"/>
                  </a:lnTo>
                  <a:lnTo>
                    <a:pt x="2081" y="3214"/>
                  </a:lnTo>
                  <a:lnTo>
                    <a:pt x="2044" y="3173"/>
                  </a:lnTo>
                  <a:lnTo>
                    <a:pt x="2010" y="3129"/>
                  </a:lnTo>
                  <a:lnTo>
                    <a:pt x="1982" y="3082"/>
                  </a:lnTo>
                  <a:lnTo>
                    <a:pt x="1958" y="3032"/>
                  </a:lnTo>
                  <a:lnTo>
                    <a:pt x="1938" y="2979"/>
                  </a:lnTo>
                  <a:lnTo>
                    <a:pt x="1925" y="2923"/>
                  </a:lnTo>
                  <a:lnTo>
                    <a:pt x="1915" y="2866"/>
                  </a:lnTo>
                  <a:lnTo>
                    <a:pt x="1913" y="2807"/>
                  </a:lnTo>
                  <a:lnTo>
                    <a:pt x="1914" y="2761"/>
                  </a:lnTo>
                  <a:lnTo>
                    <a:pt x="1920" y="2716"/>
                  </a:lnTo>
                  <a:lnTo>
                    <a:pt x="1929" y="2672"/>
                  </a:lnTo>
                  <a:lnTo>
                    <a:pt x="1940" y="2629"/>
                  </a:lnTo>
                  <a:lnTo>
                    <a:pt x="1955" y="2588"/>
                  </a:lnTo>
                  <a:lnTo>
                    <a:pt x="1026" y="2046"/>
                  </a:lnTo>
                  <a:lnTo>
                    <a:pt x="989" y="2089"/>
                  </a:lnTo>
                  <a:lnTo>
                    <a:pt x="948" y="2129"/>
                  </a:lnTo>
                  <a:lnTo>
                    <a:pt x="903" y="2164"/>
                  </a:lnTo>
                  <a:lnTo>
                    <a:pt x="855" y="2195"/>
                  </a:lnTo>
                  <a:lnTo>
                    <a:pt x="804" y="2220"/>
                  </a:lnTo>
                  <a:lnTo>
                    <a:pt x="750" y="2241"/>
                  </a:lnTo>
                  <a:lnTo>
                    <a:pt x="694" y="2257"/>
                  </a:lnTo>
                  <a:lnTo>
                    <a:pt x="634" y="2266"/>
                  </a:lnTo>
                  <a:lnTo>
                    <a:pt x="574" y="2270"/>
                  </a:lnTo>
                  <a:lnTo>
                    <a:pt x="515" y="2266"/>
                  </a:lnTo>
                  <a:lnTo>
                    <a:pt x="458" y="2258"/>
                  </a:lnTo>
                  <a:lnTo>
                    <a:pt x="404" y="2243"/>
                  </a:lnTo>
                  <a:lnTo>
                    <a:pt x="351" y="2224"/>
                  </a:lnTo>
                  <a:lnTo>
                    <a:pt x="300" y="2200"/>
                  </a:lnTo>
                  <a:lnTo>
                    <a:pt x="253" y="2171"/>
                  </a:lnTo>
                  <a:lnTo>
                    <a:pt x="209" y="2138"/>
                  </a:lnTo>
                  <a:lnTo>
                    <a:pt x="168" y="2101"/>
                  </a:lnTo>
                  <a:lnTo>
                    <a:pt x="131" y="2060"/>
                  </a:lnTo>
                  <a:lnTo>
                    <a:pt x="98" y="2016"/>
                  </a:lnTo>
                  <a:lnTo>
                    <a:pt x="70" y="1968"/>
                  </a:lnTo>
                  <a:lnTo>
                    <a:pt x="45" y="1918"/>
                  </a:lnTo>
                  <a:lnTo>
                    <a:pt x="26" y="1865"/>
                  </a:lnTo>
                  <a:lnTo>
                    <a:pt x="11" y="1810"/>
                  </a:lnTo>
                  <a:lnTo>
                    <a:pt x="3" y="1752"/>
                  </a:lnTo>
                  <a:lnTo>
                    <a:pt x="0" y="1694"/>
                  </a:lnTo>
                  <a:lnTo>
                    <a:pt x="3" y="1635"/>
                  </a:lnTo>
                  <a:lnTo>
                    <a:pt x="11" y="1577"/>
                  </a:lnTo>
                  <a:lnTo>
                    <a:pt x="26" y="1522"/>
                  </a:lnTo>
                  <a:lnTo>
                    <a:pt x="45" y="1469"/>
                  </a:lnTo>
                  <a:lnTo>
                    <a:pt x="70" y="1418"/>
                  </a:lnTo>
                  <a:lnTo>
                    <a:pt x="98" y="1371"/>
                  </a:lnTo>
                  <a:lnTo>
                    <a:pt x="131" y="1327"/>
                  </a:lnTo>
                  <a:lnTo>
                    <a:pt x="168" y="1286"/>
                  </a:lnTo>
                  <a:lnTo>
                    <a:pt x="209" y="1248"/>
                  </a:lnTo>
                  <a:lnTo>
                    <a:pt x="253" y="1216"/>
                  </a:lnTo>
                  <a:lnTo>
                    <a:pt x="300" y="1187"/>
                  </a:lnTo>
                  <a:lnTo>
                    <a:pt x="351" y="1163"/>
                  </a:lnTo>
                  <a:lnTo>
                    <a:pt x="404" y="1144"/>
                  </a:lnTo>
                  <a:lnTo>
                    <a:pt x="458" y="1129"/>
                  </a:lnTo>
                  <a:lnTo>
                    <a:pt x="515" y="1121"/>
                  </a:lnTo>
                  <a:lnTo>
                    <a:pt x="574" y="1118"/>
                  </a:lnTo>
                  <a:lnTo>
                    <a:pt x="634" y="1121"/>
                  </a:lnTo>
                  <a:lnTo>
                    <a:pt x="693" y="1130"/>
                  </a:lnTo>
                  <a:lnTo>
                    <a:pt x="749" y="1145"/>
                  </a:lnTo>
                  <a:lnTo>
                    <a:pt x="802" y="1166"/>
                  </a:lnTo>
                  <a:lnTo>
                    <a:pt x="853" y="1192"/>
                  </a:lnTo>
                  <a:lnTo>
                    <a:pt x="901" y="1222"/>
                  </a:lnTo>
                  <a:lnTo>
                    <a:pt x="946" y="1258"/>
                  </a:lnTo>
                  <a:lnTo>
                    <a:pt x="988" y="1297"/>
                  </a:lnTo>
                  <a:lnTo>
                    <a:pt x="1026" y="1341"/>
                  </a:lnTo>
                  <a:lnTo>
                    <a:pt x="1955" y="795"/>
                  </a:lnTo>
                  <a:lnTo>
                    <a:pt x="1940" y="754"/>
                  </a:lnTo>
                  <a:lnTo>
                    <a:pt x="1929" y="711"/>
                  </a:lnTo>
                  <a:lnTo>
                    <a:pt x="1920" y="667"/>
                  </a:lnTo>
                  <a:lnTo>
                    <a:pt x="1914" y="622"/>
                  </a:lnTo>
                  <a:lnTo>
                    <a:pt x="1913" y="576"/>
                  </a:lnTo>
                  <a:lnTo>
                    <a:pt x="1915" y="516"/>
                  </a:lnTo>
                  <a:lnTo>
                    <a:pt x="1925" y="460"/>
                  </a:lnTo>
                  <a:lnTo>
                    <a:pt x="1938" y="404"/>
                  </a:lnTo>
                  <a:lnTo>
                    <a:pt x="1958" y="351"/>
                  </a:lnTo>
                  <a:lnTo>
                    <a:pt x="1982" y="301"/>
                  </a:lnTo>
                  <a:lnTo>
                    <a:pt x="2010" y="254"/>
                  </a:lnTo>
                  <a:lnTo>
                    <a:pt x="2044" y="210"/>
                  </a:lnTo>
                  <a:lnTo>
                    <a:pt x="2081" y="169"/>
                  </a:lnTo>
                  <a:lnTo>
                    <a:pt x="2122" y="131"/>
                  </a:lnTo>
                  <a:lnTo>
                    <a:pt x="2166" y="99"/>
                  </a:lnTo>
                  <a:lnTo>
                    <a:pt x="2213" y="69"/>
                  </a:lnTo>
                  <a:lnTo>
                    <a:pt x="2263" y="45"/>
                  </a:lnTo>
                  <a:lnTo>
                    <a:pt x="2316" y="26"/>
                  </a:lnTo>
                  <a:lnTo>
                    <a:pt x="2371" y="12"/>
                  </a:lnTo>
                  <a:lnTo>
                    <a:pt x="2428" y="3"/>
                  </a:lnTo>
                  <a:lnTo>
                    <a:pt x="248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911352"/>
              <a:endParaRPr lang="en-US" sz="17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roup 102"/>
          <p:cNvGrpSpPr/>
          <p:nvPr/>
        </p:nvGrpSpPr>
        <p:grpSpPr>
          <a:xfrm>
            <a:off x="4202845" y="679907"/>
            <a:ext cx="689908" cy="684496"/>
            <a:chOff x="6333788" y="2259934"/>
            <a:chExt cx="1488830" cy="1488831"/>
          </a:xfrm>
        </p:grpSpPr>
        <p:sp>
          <p:nvSpPr>
            <p:cNvPr id="104" name="Oval 103"/>
            <p:cNvSpPr/>
            <p:nvPr/>
          </p:nvSpPr>
          <p:spPr>
            <a:xfrm>
              <a:off x="6333788" y="2259934"/>
              <a:ext cx="1488830" cy="148883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1352"/>
              <a:endParaRPr lang="en-US" sz="1700" dirty="0">
                <a:solidFill>
                  <a:prstClr val="white"/>
                </a:solidFill>
              </a:endParaRPr>
            </a:p>
          </p:txBody>
        </p:sp>
        <p:sp>
          <p:nvSpPr>
            <p:cNvPr id="105" name="Freeform 23"/>
            <p:cNvSpPr>
              <a:spLocks noEditPoints="1"/>
            </p:cNvSpPr>
            <p:nvPr/>
          </p:nvSpPr>
          <p:spPr bwMode="auto">
            <a:xfrm>
              <a:off x="6682122" y="2612237"/>
              <a:ext cx="792163" cy="784225"/>
            </a:xfrm>
            <a:custGeom>
              <a:avLst/>
              <a:gdLst>
                <a:gd name="T0" fmla="*/ 1253 w 3493"/>
                <a:gd name="T1" fmla="*/ 3017 h 3458"/>
                <a:gd name="T2" fmla="*/ 822 w 3493"/>
                <a:gd name="T3" fmla="*/ 3017 h 3458"/>
                <a:gd name="T4" fmla="*/ 1561 w 3493"/>
                <a:gd name="T5" fmla="*/ 2344 h 3458"/>
                <a:gd name="T6" fmla="*/ 514 w 3493"/>
                <a:gd name="T7" fmla="*/ 2344 h 3458"/>
                <a:gd name="T8" fmla="*/ 514 w 3493"/>
                <a:gd name="T9" fmla="*/ 2344 h 3458"/>
                <a:gd name="T10" fmla="*/ 1073 w 3493"/>
                <a:gd name="T11" fmla="*/ 3017 h 3458"/>
                <a:gd name="T12" fmla="*/ 1002 w 3493"/>
                <a:gd name="T13" fmla="*/ 3017 h 3458"/>
                <a:gd name="T14" fmla="*/ 141 w 3493"/>
                <a:gd name="T15" fmla="*/ 3110 h 3458"/>
                <a:gd name="T16" fmla="*/ 0 w 3493"/>
                <a:gd name="T17" fmla="*/ 1856 h 3458"/>
                <a:gd name="T18" fmla="*/ 1332 w 3493"/>
                <a:gd name="T19" fmla="*/ 3326 h 3458"/>
                <a:gd name="T20" fmla="*/ 1576 w 3493"/>
                <a:gd name="T21" fmla="*/ 3340 h 3458"/>
                <a:gd name="T22" fmla="*/ 1740 w 3493"/>
                <a:gd name="T23" fmla="*/ 3362 h 3458"/>
                <a:gd name="T24" fmla="*/ 1802 w 3493"/>
                <a:gd name="T25" fmla="*/ 3390 h 3458"/>
                <a:gd name="T26" fmla="*/ 1740 w 3493"/>
                <a:gd name="T27" fmla="*/ 3418 h 3458"/>
                <a:gd name="T28" fmla="*/ 1575 w 3493"/>
                <a:gd name="T29" fmla="*/ 3440 h 3458"/>
                <a:gd name="T30" fmla="*/ 1332 w 3493"/>
                <a:gd name="T31" fmla="*/ 3454 h 3458"/>
                <a:gd name="T32" fmla="*/ 1039 w 3493"/>
                <a:gd name="T33" fmla="*/ 3457 h 3458"/>
                <a:gd name="T34" fmla="*/ 767 w 3493"/>
                <a:gd name="T35" fmla="*/ 3449 h 3458"/>
                <a:gd name="T36" fmla="*/ 559 w 3493"/>
                <a:gd name="T37" fmla="*/ 3429 h 3458"/>
                <a:gd name="T38" fmla="*/ 443 w 3493"/>
                <a:gd name="T39" fmla="*/ 3405 h 3458"/>
                <a:gd name="T40" fmla="*/ 442 w 3493"/>
                <a:gd name="T41" fmla="*/ 3376 h 3458"/>
                <a:gd name="T42" fmla="*/ 554 w 3493"/>
                <a:gd name="T43" fmla="*/ 3351 h 3458"/>
                <a:gd name="T44" fmla="*/ 755 w 3493"/>
                <a:gd name="T45" fmla="*/ 3332 h 3458"/>
                <a:gd name="T46" fmla="*/ 0 w 3493"/>
                <a:gd name="T47" fmla="*/ 1856 h 3458"/>
                <a:gd name="T48" fmla="*/ 2704 w 3493"/>
                <a:gd name="T49" fmla="*/ 1532 h 3458"/>
                <a:gd name="T50" fmla="*/ 2984 w 3493"/>
                <a:gd name="T51" fmla="*/ 1625 h 3458"/>
                <a:gd name="T52" fmla="*/ 3217 w 3493"/>
                <a:gd name="T53" fmla="*/ 1796 h 3458"/>
                <a:gd name="T54" fmla="*/ 3388 w 3493"/>
                <a:gd name="T55" fmla="*/ 2029 h 3458"/>
                <a:gd name="T56" fmla="*/ 3480 w 3493"/>
                <a:gd name="T57" fmla="*/ 2308 h 3458"/>
                <a:gd name="T58" fmla="*/ 3487 w 3493"/>
                <a:gd name="T59" fmla="*/ 3223 h 3458"/>
                <a:gd name="T60" fmla="*/ 3402 w 3493"/>
                <a:gd name="T61" fmla="*/ 3265 h 3458"/>
                <a:gd name="T62" fmla="*/ 3278 w 3493"/>
                <a:gd name="T63" fmla="*/ 3313 h 3458"/>
                <a:gd name="T64" fmla="*/ 3070 w 3493"/>
                <a:gd name="T65" fmla="*/ 3373 h 3458"/>
                <a:gd name="T66" fmla="*/ 2784 w 3493"/>
                <a:gd name="T67" fmla="*/ 3427 h 3458"/>
                <a:gd name="T68" fmla="*/ 2423 w 3493"/>
                <a:gd name="T69" fmla="*/ 3456 h 3458"/>
                <a:gd name="T70" fmla="*/ 2006 w 3493"/>
                <a:gd name="T71" fmla="*/ 3444 h 3458"/>
                <a:gd name="T72" fmla="*/ 1905 w 3493"/>
                <a:gd name="T73" fmla="*/ 3390 h 3458"/>
                <a:gd name="T74" fmla="*/ 1897 w 3493"/>
                <a:gd name="T75" fmla="*/ 3348 h 3458"/>
                <a:gd name="T76" fmla="*/ 1842 w 3493"/>
                <a:gd name="T77" fmla="*/ 3311 h 3458"/>
                <a:gd name="T78" fmla="*/ 2250 w 3493"/>
                <a:gd name="T79" fmla="*/ 1788 h 3458"/>
                <a:gd name="T80" fmla="*/ 1439 w 3493"/>
                <a:gd name="T81" fmla="*/ 1657 h 3458"/>
                <a:gd name="T82" fmla="*/ 1705 w 3493"/>
                <a:gd name="T83" fmla="*/ 1547 h 3458"/>
                <a:gd name="T84" fmla="*/ 2240 w 3493"/>
                <a:gd name="T85" fmla="*/ 0 h 3458"/>
                <a:gd name="T86" fmla="*/ 2510 w 3493"/>
                <a:gd name="T87" fmla="*/ 51 h 3458"/>
                <a:gd name="T88" fmla="*/ 2736 w 3493"/>
                <a:gd name="T89" fmla="*/ 192 h 3458"/>
                <a:gd name="T90" fmla="*/ 2896 w 3493"/>
                <a:gd name="T91" fmla="*/ 403 h 3458"/>
                <a:gd name="T92" fmla="*/ 2972 w 3493"/>
                <a:gd name="T93" fmla="*/ 664 h 3458"/>
                <a:gd name="T94" fmla="*/ 2945 w 3493"/>
                <a:gd name="T95" fmla="*/ 941 h 3458"/>
                <a:gd name="T96" fmla="*/ 2826 w 3493"/>
                <a:gd name="T97" fmla="*/ 1179 h 3458"/>
                <a:gd name="T98" fmla="*/ 2630 w 3493"/>
                <a:gd name="T99" fmla="*/ 1358 h 3458"/>
                <a:gd name="T100" fmla="*/ 2380 w 3493"/>
                <a:gd name="T101" fmla="*/ 1456 h 3458"/>
                <a:gd name="T102" fmla="*/ 2101 w 3493"/>
                <a:gd name="T103" fmla="*/ 1456 h 3458"/>
                <a:gd name="T104" fmla="*/ 1851 w 3493"/>
                <a:gd name="T105" fmla="*/ 1358 h 3458"/>
                <a:gd name="T106" fmla="*/ 1655 w 3493"/>
                <a:gd name="T107" fmla="*/ 1179 h 3458"/>
                <a:gd name="T108" fmla="*/ 1534 w 3493"/>
                <a:gd name="T109" fmla="*/ 941 h 3458"/>
                <a:gd name="T110" fmla="*/ 1508 w 3493"/>
                <a:gd name="T111" fmla="*/ 664 h 3458"/>
                <a:gd name="T112" fmla="*/ 1584 w 3493"/>
                <a:gd name="T113" fmla="*/ 403 h 3458"/>
                <a:gd name="T114" fmla="*/ 1745 w 3493"/>
                <a:gd name="T115" fmla="*/ 192 h 3458"/>
                <a:gd name="T116" fmla="*/ 1969 w 3493"/>
                <a:gd name="T117" fmla="*/ 51 h 3458"/>
                <a:gd name="T118" fmla="*/ 2240 w 3493"/>
                <a:gd name="T119" fmla="*/ 0 h 3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493" h="3458">
                  <a:moveTo>
                    <a:pt x="1253" y="2489"/>
                  </a:moveTo>
                  <a:lnTo>
                    <a:pt x="1376" y="2489"/>
                  </a:lnTo>
                  <a:lnTo>
                    <a:pt x="1376" y="3017"/>
                  </a:lnTo>
                  <a:lnTo>
                    <a:pt x="1253" y="3017"/>
                  </a:lnTo>
                  <a:lnTo>
                    <a:pt x="1253" y="2489"/>
                  </a:lnTo>
                  <a:close/>
                  <a:moveTo>
                    <a:pt x="699" y="2489"/>
                  </a:moveTo>
                  <a:lnTo>
                    <a:pt x="822" y="2489"/>
                  </a:lnTo>
                  <a:lnTo>
                    <a:pt x="822" y="3017"/>
                  </a:lnTo>
                  <a:lnTo>
                    <a:pt x="699" y="3017"/>
                  </a:lnTo>
                  <a:lnTo>
                    <a:pt x="699" y="2489"/>
                  </a:lnTo>
                  <a:close/>
                  <a:moveTo>
                    <a:pt x="1438" y="2344"/>
                  </a:moveTo>
                  <a:lnTo>
                    <a:pt x="1561" y="2344"/>
                  </a:lnTo>
                  <a:lnTo>
                    <a:pt x="1561" y="3017"/>
                  </a:lnTo>
                  <a:lnTo>
                    <a:pt x="1438" y="3017"/>
                  </a:lnTo>
                  <a:lnTo>
                    <a:pt x="1438" y="2344"/>
                  </a:lnTo>
                  <a:close/>
                  <a:moveTo>
                    <a:pt x="514" y="2344"/>
                  </a:moveTo>
                  <a:lnTo>
                    <a:pt x="637" y="2344"/>
                  </a:lnTo>
                  <a:lnTo>
                    <a:pt x="637" y="3017"/>
                  </a:lnTo>
                  <a:lnTo>
                    <a:pt x="514" y="3017"/>
                  </a:lnTo>
                  <a:lnTo>
                    <a:pt x="514" y="2344"/>
                  </a:lnTo>
                  <a:close/>
                  <a:moveTo>
                    <a:pt x="1073" y="2249"/>
                  </a:moveTo>
                  <a:lnTo>
                    <a:pt x="1197" y="2249"/>
                  </a:lnTo>
                  <a:lnTo>
                    <a:pt x="1197" y="3017"/>
                  </a:lnTo>
                  <a:lnTo>
                    <a:pt x="1073" y="3017"/>
                  </a:lnTo>
                  <a:lnTo>
                    <a:pt x="1073" y="2249"/>
                  </a:lnTo>
                  <a:close/>
                  <a:moveTo>
                    <a:pt x="879" y="2154"/>
                  </a:moveTo>
                  <a:lnTo>
                    <a:pt x="1002" y="2154"/>
                  </a:lnTo>
                  <a:lnTo>
                    <a:pt x="1002" y="3017"/>
                  </a:lnTo>
                  <a:lnTo>
                    <a:pt x="879" y="3017"/>
                  </a:lnTo>
                  <a:lnTo>
                    <a:pt x="879" y="2154"/>
                  </a:lnTo>
                  <a:close/>
                  <a:moveTo>
                    <a:pt x="141" y="1962"/>
                  </a:moveTo>
                  <a:lnTo>
                    <a:pt x="141" y="3110"/>
                  </a:lnTo>
                  <a:lnTo>
                    <a:pt x="2007" y="3110"/>
                  </a:lnTo>
                  <a:lnTo>
                    <a:pt x="2007" y="1962"/>
                  </a:lnTo>
                  <a:lnTo>
                    <a:pt x="141" y="1962"/>
                  </a:lnTo>
                  <a:close/>
                  <a:moveTo>
                    <a:pt x="0" y="1856"/>
                  </a:moveTo>
                  <a:lnTo>
                    <a:pt x="2148" y="1856"/>
                  </a:lnTo>
                  <a:lnTo>
                    <a:pt x="2148" y="3227"/>
                  </a:lnTo>
                  <a:lnTo>
                    <a:pt x="1332" y="3227"/>
                  </a:lnTo>
                  <a:lnTo>
                    <a:pt x="1332" y="3326"/>
                  </a:lnTo>
                  <a:lnTo>
                    <a:pt x="1399" y="3329"/>
                  </a:lnTo>
                  <a:lnTo>
                    <a:pt x="1463" y="3332"/>
                  </a:lnTo>
                  <a:lnTo>
                    <a:pt x="1521" y="3335"/>
                  </a:lnTo>
                  <a:lnTo>
                    <a:pt x="1576" y="3340"/>
                  </a:lnTo>
                  <a:lnTo>
                    <a:pt x="1625" y="3345"/>
                  </a:lnTo>
                  <a:lnTo>
                    <a:pt x="1670" y="3350"/>
                  </a:lnTo>
                  <a:lnTo>
                    <a:pt x="1708" y="3356"/>
                  </a:lnTo>
                  <a:lnTo>
                    <a:pt x="1740" y="3362"/>
                  </a:lnTo>
                  <a:lnTo>
                    <a:pt x="1767" y="3369"/>
                  </a:lnTo>
                  <a:lnTo>
                    <a:pt x="1786" y="3375"/>
                  </a:lnTo>
                  <a:lnTo>
                    <a:pt x="1798" y="3382"/>
                  </a:lnTo>
                  <a:lnTo>
                    <a:pt x="1802" y="3390"/>
                  </a:lnTo>
                  <a:lnTo>
                    <a:pt x="1798" y="3397"/>
                  </a:lnTo>
                  <a:lnTo>
                    <a:pt x="1786" y="3405"/>
                  </a:lnTo>
                  <a:lnTo>
                    <a:pt x="1767" y="3411"/>
                  </a:lnTo>
                  <a:lnTo>
                    <a:pt x="1740" y="3418"/>
                  </a:lnTo>
                  <a:lnTo>
                    <a:pt x="1708" y="3424"/>
                  </a:lnTo>
                  <a:lnTo>
                    <a:pt x="1670" y="3429"/>
                  </a:lnTo>
                  <a:lnTo>
                    <a:pt x="1625" y="3435"/>
                  </a:lnTo>
                  <a:lnTo>
                    <a:pt x="1575" y="3440"/>
                  </a:lnTo>
                  <a:lnTo>
                    <a:pt x="1520" y="3444"/>
                  </a:lnTo>
                  <a:lnTo>
                    <a:pt x="1461" y="3449"/>
                  </a:lnTo>
                  <a:lnTo>
                    <a:pt x="1398" y="3452"/>
                  </a:lnTo>
                  <a:lnTo>
                    <a:pt x="1332" y="3454"/>
                  </a:lnTo>
                  <a:lnTo>
                    <a:pt x="1262" y="3456"/>
                  </a:lnTo>
                  <a:lnTo>
                    <a:pt x="1189" y="3457"/>
                  </a:lnTo>
                  <a:lnTo>
                    <a:pt x="1114" y="3457"/>
                  </a:lnTo>
                  <a:lnTo>
                    <a:pt x="1039" y="3457"/>
                  </a:lnTo>
                  <a:lnTo>
                    <a:pt x="966" y="3456"/>
                  </a:lnTo>
                  <a:lnTo>
                    <a:pt x="897" y="3454"/>
                  </a:lnTo>
                  <a:lnTo>
                    <a:pt x="830" y="3452"/>
                  </a:lnTo>
                  <a:lnTo>
                    <a:pt x="767" y="3449"/>
                  </a:lnTo>
                  <a:lnTo>
                    <a:pt x="708" y="3444"/>
                  </a:lnTo>
                  <a:lnTo>
                    <a:pt x="653" y="3440"/>
                  </a:lnTo>
                  <a:lnTo>
                    <a:pt x="604" y="3435"/>
                  </a:lnTo>
                  <a:lnTo>
                    <a:pt x="559" y="3429"/>
                  </a:lnTo>
                  <a:lnTo>
                    <a:pt x="521" y="3424"/>
                  </a:lnTo>
                  <a:lnTo>
                    <a:pt x="488" y="3418"/>
                  </a:lnTo>
                  <a:lnTo>
                    <a:pt x="462" y="3411"/>
                  </a:lnTo>
                  <a:lnTo>
                    <a:pt x="443" y="3405"/>
                  </a:lnTo>
                  <a:lnTo>
                    <a:pt x="431" y="3397"/>
                  </a:lnTo>
                  <a:lnTo>
                    <a:pt x="427" y="3390"/>
                  </a:lnTo>
                  <a:lnTo>
                    <a:pt x="430" y="3382"/>
                  </a:lnTo>
                  <a:lnTo>
                    <a:pt x="442" y="3376"/>
                  </a:lnTo>
                  <a:lnTo>
                    <a:pt x="460" y="3370"/>
                  </a:lnTo>
                  <a:lnTo>
                    <a:pt x="485" y="3363"/>
                  </a:lnTo>
                  <a:lnTo>
                    <a:pt x="516" y="3357"/>
                  </a:lnTo>
                  <a:lnTo>
                    <a:pt x="554" y="3351"/>
                  </a:lnTo>
                  <a:lnTo>
                    <a:pt x="597" y="3346"/>
                  </a:lnTo>
                  <a:lnTo>
                    <a:pt x="645" y="3341"/>
                  </a:lnTo>
                  <a:lnTo>
                    <a:pt x="697" y="3336"/>
                  </a:lnTo>
                  <a:lnTo>
                    <a:pt x="755" y="3332"/>
                  </a:lnTo>
                  <a:lnTo>
                    <a:pt x="816" y="3329"/>
                  </a:lnTo>
                  <a:lnTo>
                    <a:pt x="816" y="3227"/>
                  </a:lnTo>
                  <a:lnTo>
                    <a:pt x="0" y="3227"/>
                  </a:lnTo>
                  <a:lnTo>
                    <a:pt x="0" y="1856"/>
                  </a:lnTo>
                  <a:close/>
                  <a:moveTo>
                    <a:pt x="1929" y="1520"/>
                  </a:moveTo>
                  <a:lnTo>
                    <a:pt x="2552" y="1520"/>
                  </a:lnTo>
                  <a:lnTo>
                    <a:pt x="2629" y="1522"/>
                  </a:lnTo>
                  <a:lnTo>
                    <a:pt x="2704" y="1532"/>
                  </a:lnTo>
                  <a:lnTo>
                    <a:pt x="2777" y="1547"/>
                  </a:lnTo>
                  <a:lnTo>
                    <a:pt x="2849" y="1568"/>
                  </a:lnTo>
                  <a:lnTo>
                    <a:pt x="2918" y="1594"/>
                  </a:lnTo>
                  <a:lnTo>
                    <a:pt x="2984" y="1625"/>
                  </a:lnTo>
                  <a:lnTo>
                    <a:pt x="3047" y="1661"/>
                  </a:lnTo>
                  <a:lnTo>
                    <a:pt x="3107" y="1702"/>
                  </a:lnTo>
                  <a:lnTo>
                    <a:pt x="3163" y="1747"/>
                  </a:lnTo>
                  <a:lnTo>
                    <a:pt x="3217" y="1796"/>
                  </a:lnTo>
                  <a:lnTo>
                    <a:pt x="3266" y="1848"/>
                  </a:lnTo>
                  <a:lnTo>
                    <a:pt x="3311" y="1905"/>
                  </a:lnTo>
                  <a:lnTo>
                    <a:pt x="3352" y="1965"/>
                  </a:lnTo>
                  <a:lnTo>
                    <a:pt x="3388" y="2029"/>
                  </a:lnTo>
                  <a:lnTo>
                    <a:pt x="3419" y="2094"/>
                  </a:lnTo>
                  <a:lnTo>
                    <a:pt x="3445" y="2164"/>
                  </a:lnTo>
                  <a:lnTo>
                    <a:pt x="3465" y="2234"/>
                  </a:lnTo>
                  <a:lnTo>
                    <a:pt x="3480" y="2308"/>
                  </a:lnTo>
                  <a:lnTo>
                    <a:pt x="3490" y="2384"/>
                  </a:lnTo>
                  <a:lnTo>
                    <a:pt x="3493" y="2461"/>
                  </a:lnTo>
                  <a:lnTo>
                    <a:pt x="3493" y="3223"/>
                  </a:lnTo>
                  <a:lnTo>
                    <a:pt x="3487" y="3223"/>
                  </a:lnTo>
                  <a:lnTo>
                    <a:pt x="3438" y="3248"/>
                  </a:lnTo>
                  <a:lnTo>
                    <a:pt x="3432" y="3251"/>
                  </a:lnTo>
                  <a:lnTo>
                    <a:pt x="3420" y="3257"/>
                  </a:lnTo>
                  <a:lnTo>
                    <a:pt x="3402" y="3265"/>
                  </a:lnTo>
                  <a:lnTo>
                    <a:pt x="3379" y="3274"/>
                  </a:lnTo>
                  <a:lnTo>
                    <a:pt x="3351" y="3286"/>
                  </a:lnTo>
                  <a:lnTo>
                    <a:pt x="3316" y="3299"/>
                  </a:lnTo>
                  <a:lnTo>
                    <a:pt x="3278" y="3313"/>
                  </a:lnTo>
                  <a:lnTo>
                    <a:pt x="3234" y="3328"/>
                  </a:lnTo>
                  <a:lnTo>
                    <a:pt x="3184" y="3343"/>
                  </a:lnTo>
                  <a:lnTo>
                    <a:pt x="3129" y="3358"/>
                  </a:lnTo>
                  <a:lnTo>
                    <a:pt x="3070" y="3373"/>
                  </a:lnTo>
                  <a:lnTo>
                    <a:pt x="3006" y="3388"/>
                  </a:lnTo>
                  <a:lnTo>
                    <a:pt x="2937" y="3402"/>
                  </a:lnTo>
                  <a:lnTo>
                    <a:pt x="2863" y="3415"/>
                  </a:lnTo>
                  <a:lnTo>
                    <a:pt x="2784" y="3427"/>
                  </a:lnTo>
                  <a:lnTo>
                    <a:pt x="2701" y="3437"/>
                  </a:lnTo>
                  <a:lnTo>
                    <a:pt x="2613" y="3446"/>
                  </a:lnTo>
                  <a:lnTo>
                    <a:pt x="2520" y="3452"/>
                  </a:lnTo>
                  <a:lnTo>
                    <a:pt x="2423" y="3456"/>
                  </a:lnTo>
                  <a:lnTo>
                    <a:pt x="2321" y="3458"/>
                  </a:lnTo>
                  <a:lnTo>
                    <a:pt x="2221" y="3456"/>
                  </a:lnTo>
                  <a:lnTo>
                    <a:pt x="2115" y="3452"/>
                  </a:lnTo>
                  <a:lnTo>
                    <a:pt x="2006" y="3444"/>
                  </a:lnTo>
                  <a:lnTo>
                    <a:pt x="1893" y="3434"/>
                  </a:lnTo>
                  <a:lnTo>
                    <a:pt x="1902" y="3419"/>
                  </a:lnTo>
                  <a:lnTo>
                    <a:pt x="1904" y="3404"/>
                  </a:lnTo>
                  <a:lnTo>
                    <a:pt x="1905" y="3390"/>
                  </a:lnTo>
                  <a:lnTo>
                    <a:pt x="1905" y="3379"/>
                  </a:lnTo>
                  <a:lnTo>
                    <a:pt x="1904" y="3370"/>
                  </a:lnTo>
                  <a:lnTo>
                    <a:pt x="1902" y="3359"/>
                  </a:lnTo>
                  <a:lnTo>
                    <a:pt x="1897" y="3348"/>
                  </a:lnTo>
                  <a:lnTo>
                    <a:pt x="1890" y="3339"/>
                  </a:lnTo>
                  <a:lnTo>
                    <a:pt x="1878" y="3329"/>
                  </a:lnTo>
                  <a:lnTo>
                    <a:pt x="1863" y="3319"/>
                  </a:lnTo>
                  <a:lnTo>
                    <a:pt x="1842" y="3311"/>
                  </a:lnTo>
                  <a:lnTo>
                    <a:pt x="1816" y="3302"/>
                  </a:lnTo>
                  <a:lnTo>
                    <a:pt x="1783" y="3295"/>
                  </a:lnTo>
                  <a:lnTo>
                    <a:pt x="2250" y="3295"/>
                  </a:lnTo>
                  <a:lnTo>
                    <a:pt x="2250" y="1788"/>
                  </a:lnTo>
                  <a:lnTo>
                    <a:pt x="1271" y="1788"/>
                  </a:lnTo>
                  <a:lnTo>
                    <a:pt x="1324" y="1740"/>
                  </a:lnTo>
                  <a:lnTo>
                    <a:pt x="1380" y="1696"/>
                  </a:lnTo>
                  <a:lnTo>
                    <a:pt x="1439" y="1657"/>
                  </a:lnTo>
                  <a:lnTo>
                    <a:pt x="1502" y="1622"/>
                  </a:lnTo>
                  <a:lnTo>
                    <a:pt x="1567" y="1592"/>
                  </a:lnTo>
                  <a:lnTo>
                    <a:pt x="1636" y="1566"/>
                  </a:lnTo>
                  <a:lnTo>
                    <a:pt x="1705" y="1547"/>
                  </a:lnTo>
                  <a:lnTo>
                    <a:pt x="1778" y="1532"/>
                  </a:lnTo>
                  <a:lnTo>
                    <a:pt x="1853" y="1522"/>
                  </a:lnTo>
                  <a:lnTo>
                    <a:pt x="1929" y="1520"/>
                  </a:lnTo>
                  <a:close/>
                  <a:moveTo>
                    <a:pt x="2240" y="0"/>
                  </a:moveTo>
                  <a:lnTo>
                    <a:pt x="2310" y="3"/>
                  </a:lnTo>
                  <a:lnTo>
                    <a:pt x="2380" y="13"/>
                  </a:lnTo>
                  <a:lnTo>
                    <a:pt x="2446" y="29"/>
                  </a:lnTo>
                  <a:lnTo>
                    <a:pt x="2510" y="51"/>
                  </a:lnTo>
                  <a:lnTo>
                    <a:pt x="2572" y="79"/>
                  </a:lnTo>
                  <a:lnTo>
                    <a:pt x="2630" y="112"/>
                  </a:lnTo>
                  <a:lnTo>
                    <a:pt x="2684" y="150"/>
                  </a:lnTo>
                  <a:lnTo>
                    <a:pt x="2736" y="192"/>
                  </a:lnTo>
                  <a:lnTo>
                    <a:pt x="2783" y="239"/>
                  </a:lnTo>
                  <a:lnTo>
                    <a:pt x="2826" y="290"/>
                  </a:lnTo>
                  <a:lnTo>
                    <a:pt x="2863" y="345"/>
                  </a:lnTo>
                  <a:lnTo>
                    <a:pt x="2896" y="403"/>
                  </a:lnTo>
                  <a:lnTo>
                    <a:pt x="2924" y="464"/>
                  </a:lnTo>
                  <a:lnTo>
                    <a:pt x="2945" y="528"/>
                  </a:lnTo>
                  <a:lnTo>
                    <a:pt x="2961" y="595"/>
                  </a:lnTo>
                  <a:lnTo>
                    <a:pt x="2972" y="664"/>
                  </a:lnTo>
                  <a:lnTo>
                    <a:pt x="2975" y="734"/>
                  </a:lnTo>
                  <a:lnTo>
                    <a:pt x="2972" y="806"/>
                  </a:lnTo>
                  <a:lnTo>
                    <a:pt x="2961" y="874"/>
                  </a:lnTo>
                  <a:lnTo>
                    <a:pt x="2945" y="941"/>
                  </a:lnTo>
                  <a:lnTo>
                    <a:pt x="2924" y="1005"/>
                  </a:lnTo>
                  <a:lnTo>
                    <a:pt x="2896" y="1067"/>
                  </a:lnTo>
                  <a:lnTo>
                    <a:pt x="2863" y="1125"/>
                  </a:lnTo>
                  <a:lnTo>
                    <a:pt x="2826" y="1179"/>
                  </a:lnTo>
                  <a:lnTo>
                    <a:pt x="2783" y="1230"/>
                  </a:lnTo>
                  <a:lnTo>
                    <a:pt x="2736" y="1277"/>
                  </a:lnTo>
                  <a:lnTo>
                    <a:pt x="2684" y="1320"/>
                  </a:lnTo>
                  <a:lnTo>
                    <a:pt x="2630" y="1358"/>
                  </a:lnTo>
                  <a:lnTo>
                    <a:pt x="2572" y="1391"/>
                  </a:lnTo>
                  <a:lnTo>
                    <a:pt x="2510" y="1419"/>
                  </a:lnTo>
                  <a:lnTo>
                    <a:pt x="2446" y="1440"/>
                  </a:lnTo>
                  <a:lnTo>
                    <a:pt x="2380" y="1456"/>
                  </a:lnTo>
                  <a:lnTo>
                    <a:pt x="2310" y="1467"/>
                  </a:lnTo>
                  <a:lnTo>
                    <a:pt x="2240" y="1470"/>
                  </a:lnTo>
                  <a:lnTo>
                    <a:pt x="2169" y="1467"/>
                  </a:lnTo>
                  <a:lnTo>
                    <a:pt x="2101" y="1456"/>
                  </a:lnTo>
                  <a:lnTo>
                    <a:pt x="2033" y="1440"/>
                  </a:lnTo>
                  <a:lnTo>
                    <a:pt x="1969" y="1419"/>
                  </a:lnTo>
                  <a:lnTo>
                    <a:pt x="1908" y="1391"/>
                  </a:lnTo>
                  <a:lnTo>
                    <a:pt x="1851" y="1358"/>
                  </a:lnTo>
                  <a:lnTo>
                    <a:pt x="1795" y="1320"/>
                  </a:lnTo>
                  <a:lnTo>
                    <a:pt x="1745" y="1277"/>
                  </a:lnTo>
                  <a:lnTo>
                    <a:pt x="1698" y="1230"/>
                  </a:lnTo>
                  <a:lnTo>
                    <a:pt x="1655" y="1179"/>
                  </a:lnTo>
                  <a:lnTo>
                    <a:pt x="1618" y="1125"/>
                  </a:lnTo>
                  <a:lnTo>
                    <a:pt x="1584" y="1067"/>
                  </a:lnTo>
                  <a:lnTo>
                    <a:pt x="1557" y="1005"/>
                  </a:lnTo>
                  <a:lnTo>
                    <a:pt x="1534" y="941"/>
                  </a:lnTo>
                  <a:lnTo>
                    <a:pt x="1518" y="874"/>
                  </a:lnTo>
                  <a:lnTo>
                    <a:pt x="1508" y="806"/>
                  </a:lnTo>
                  <a:lnTo>
                    <a:pt x="1505" y="734"/>
                  </a:lnTo>
                  <a:lnTo>
                    <a:pt x="1508" y="664"/>
                  </a:lnTo>
                  <a:lnTo>
                    <a:pt x="1518" y="595"/>
                  </a:lnTo>
                  <a:lnTo>
                    <a:pt x="1534" y="528"/>
                  </a:lnTo>
                  <a:lnTo>
                    <a:pt x="1557" y="464"/>
                  </a:lnTo>
                  <a:lnTo>
                    <a:pt x="1584" y="403"/>
                  </a:lnTo>
                  <a:lnTo>
                    <a:pt x="1618" y="345"/>
                  </a:lnTo>
                  <a:lnTo>
                    <a:pt x="1655" y="290"/>
                  </a:lnTo>
                  <a:lnTo>
                    <a:pt x="1698" y="239"/>
                  </a:lnTo>
                  <a:lnTo>
                    <a:pt x="1745" y="192"/>
                  </a:lnTo>
                  <a:lnTo>
                    <a:pt x="1795" y="150"/>
                  </a:lnTo>
                  <a:lnTo>
                    <a:pt x="1851" y="112"/>
                  </a:lnTo>
                  <a:lnTo>
                    <a:pt x="1908" y="79"/>
                  </a:lnTo>
                  <a:lnTo>
                    <a:pt x="1969" y="51"/>
                  </a:lnTo>
                  <a:lnTo>
                    <a:pt x="2033" y="29"/>
                  </a:lnTo>
                  <a:lnTo>
                    <a:pt x="2101" y="13"/>
                  </a:lnTo>
                  <a:lnTo>
                    <a:pt x="2169" y="3"/>
                  </a:lnTo>
                  <a:lnTo>
                    <a:pt x="224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911352"/>
              <a:endParaRPr lang="en-US" sz="17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5658054" y="680083"/>
            <a:ext cx="689908" cy="684496"/>
            <a:chOff x="8197738" y="2260161"/>
            <a:chExt cx="1488830" cy="1488831"/>
          </a:xfrm>
        </p:grpSpPr>
        <p:sp>
          <p:nvSpPr>
            <p:cNvPr id="107" name="Oval 106"/>
            <p:cNvSpPr/>
            <p:nvPr/>
          </p:nvSpPr>
          <p:spPr>
            <a:xfrm>
              <a:off x="8197738" y="2260161"/>
              <a:ext cx="1488830" cy="14888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1352"/>
              <a:endParaRPr lang="en-US" sz="1700" dirty="0">
                <a:solidFill>
                  <a:prstClr val="white"/>
                </a:solidFill>
              </a:endParaRPr>
            </a:p>
          </p:txBody>
        </p:sp>
        <p:grpSp>
          <p:nvGrpSpPr>
            <p:cNvPr id="108" name="Group 26"/>
            <p:cNvGrpSpPr>
              <a:grpSpLocks noChangeAspect="1"/>
            </p:cNvGrpSpPr>
            <p:nvPr/>
          </p:nvGrpSpPr>
          <p:grpSpPr bwMode="auto">
            <a:xfrm>
              <a:off x="8446059" y="2637179"/>
              <a:ext cx="992188" cy="765175"/>
              <a:chOff x="1774" y="417"/>
              <a:chExt cx="625" cy="482"/>
            </a:xfrm>
            <a:solidFill>
              <a:schemeClr val="bg1"/>
            </a:solidFill>
          </p:grpSpPr>
          <p:sp>
            <p:nvSpPr>
              <p:cNvPr id="109" name="Freeform 28"/>
              <p:cNvSpPr>
                <a:spLocks/>
              </p:cNvSpPr>
              <p:nvPr/>
            </p:nvSpPr>
            <p:spPr bwMode="auto">
              <a:xfrm>
                <a:off x="2041" y="556"/>
                <a:ext cx="92" cy="44"/>
              </a:xfrm>
              <a:custGeom>
                <a:avLst/>
                <a:gdLst>
                  <a:gd name="T0" fmla="*/ 106 w 551"/>
                  <a:gd name="T1" fmla="*/ 0 h 265"/>
                  <a:gd name="T2" fmla="*/ 446 w 551"/>
                  <a:gd name="T3" fmla="*/ 0 h 265"/>
                  <a:gd name="T4" fmla="*/ 500 w 551"/>
                  <a:gd name="T5" fmla="*/ 2 h 265"/>
                  <a:gd name="T6" fmla="*/ 551 w 551"/>
                  <a:gd name="T7" fmla="*/ 10 h 265"/>
                  <a:gd name="T8" fmla="*/ 525 w 551"/>
                  <a:gd name="T9" fmla="*/ 53 h 265"/>
                  <a:gd name="T10" fmla="*/ 502 w 551"/>
                  <a:gd name="T11" fmla="*/ 98 h 265"/>
                  <a:gd name="T12" fmla="*/ 486 w 551"/>
                  <a:gd name="T13" fmla="*/ 145 h 265"/>
                  <a:gd name="T14" fmla="*/ 475 w 551"/>
                  <a:gd name="T15" fmla="*/ 196 h 265"/>
                  <a:gd name="T16" fmla="*/ 469 w 551"/>
                  <a:gd name="T17" fmla="*/ 248 h 265"/>
                  <a:gd name="T18" fmla="*/ 428 w 551"/>
                  <a:gd name="T19" fmla="*/ 232 h 265"/>
                  <a:gd name="T20" fmla="*/ 384 w 551"/>
                  <a:gd name="T21" fmla="*/ 220 h 265"/>
                  <a:gd name="T22" fmla="*/ 341 w 551"/>
                  <a:gd name="T23" fmla="*/ 213 h 265"/>
                  <a:gd name="T24" fmla="*/ 295 w 551"/>
                  <a:gd name="T25" fmla="*/ 211 h 265"/>
                  <a:gd name="T26" fmla="*/ 238 w 551"/>
                  <a:gd name="T27" fmla="*/ 215 h 265"/>
                  <a:gd name="T28" fmla="*/ 184 w 551"/>
                  <a:gd name="T29" fmla="*/ 225 h 265"/>
                  <a:gd name="T30" fmla="*/ 132 w 551"/>
                  <a:gd name="T31" fmla="*/ 242 h 265"/>
                  <a:gd name="T32" fmla="*/ 83 w 551"/>
                  <a:gd name="T33" fmla="*/ 265 h 265"/>
                  <a:gd name="T34" fmla="*/ 80 w 551"/>
                  <a:gd name="T35" fmla="*/ 209 h 265"/>
                  <a:gd name="T36" fmla="*/ 69 w 551"/>
                  <a:gd name="T37" fmla="*/ 156 h 265"/>
                  <a:gd name="T38" fmla="*/ 52 w 551"/>
                  <a:gd name="T39" fmla="*/ 104 h 265"/>
                  <a:gd name="T40" fmla="*/ 29 w 551"/>
                  <a:gd name="T41" fmla="*/ 55 h 265"/>
                  <a:gd name="T42" fmla="*/ 0 w 551"/>
                  <a:gd name="T43" fmla="*/ 10 h 265"/>
                  <a:gd name="T44" fmla="*/ 52 w 551"/>
                  <a:gd name="T45" fmla="*/ 2 h 265"/>
                  <a:gd name="T46" fmla="*/ 106 w 551"/>
                  <a:gd name="T47" fmla="*/ 0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51" h="265">
                    <a:moveTo>
                      <a:pt x="106" y="0"/>
                    </a:moveTo>
                    <a:lnTo>
                      <a:pt x="446" y="0"/>
                    </a:lnTo>
                    <a:lnTo>
                      <a:pt x="500" y="2"/>
                    </a:lnTo>
                    <a:lnTo>
                      <a:pt x="551" y="10"/>
                    </a:lnTo>
                    <a:lnTo>
                      <a:pt x="525" y="53"/>
                    </a:lnTo>
                    <a:lnTo>
                      <a:pt x="502" y="98"/>
                    </a:lnTo>
                    <a:lnTo>
                      <a:pt x="486" y="145"/>
                    </a:lnTo>
                    <a:lnTo>
                      <a:pt x="475" y="196"/>
                    </a:lnTo>
                    <a:lnTo>
                      <a:pt x="469" y="248"/>
                    </a:lnTo>
                    <a:lnTo>
                      <a:pt x="428" y="232"/>
                    </a:lnTo>
                    <a:lnTo>
                      <a:pt x="384" y="220"/>
                    </a:lnTo>
                    <a:lnTo>
                      <a:pt x="341" y="213"/>
                    </a:lnTo>
                    <a:lnTo>
                      <a:pt x="295" y="211"/>
                    </a:lnTo>
                    <a:lnTo>
                      <a:pt x="238" y="215"/>
                    </a:lnTo>
                    <a:lnTo>
                      <a:pt x="184" y="225"/>
                    </a:lnTo>
                    <a:lnTo>
                      <a:pt x="132" y="242"/>
                    </a:lnTo>
                    <a:lnTo>
                      <a:pt x="83" y="265"/>
                    </a:lnTo>
                    <a:lnTo>
                      <a:pt x="80" y="209"/>
                    </a:lnTo>
                    <a:lnTo>
                      <a:pt x="69" y="156"/>
                    </a:lnTo>
                    <a:lnTo>
                      <a:pt x="52" y="104"/>
                    </a:lnTo>
                    <a:lnTo>
                      <a:pt x="29" y="55"/>
                    </a:lnTo>
                    <a:lnTo>
                      <a:pt x="0" y="10"/>
                    </a:lnTo>
                    <a:lnTo>
                      <a:pt x="52" y="2"/>
                    </a:lnTo>
                    <a:lnTo>
                      <a:pt x="10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1352"/>
                <a:endParaRPr lang="en-US" sz="17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Freeform 29"/>
              <p:cNvSpPr>
                <a:spLocks/>
              </p:cNvSpPr>
              <p:nvPr/>
            </p:nvSpPr>
            <p:spPr bwMode="auto">
              <a:xfrm>
                <a:off x="2020" y="417"/>
                <a:ext cx="134" cy="135"/>
              </a:xfrm>
              <a:custGeom>
                <a:avLst/>
                <a:gdLst>
                  <a:gd name="T0" fmla="*/ 401 w 803"/>
                  <a:gd name="T1" fmla="*/ 0 h 810"/>
                  <a:gd name="T2" fmla="*/ 452 w 803"/>
                  <a:gd name="T3" fmla="*/ 3 h 810"/>
                  <a:gd name="T4" fmla="*/ 501 w 803"/>
                  <a:gd name="T5" fmla="*/ 13 h 810"/>
                  <a:gd name="T6" fmla="*/ 547 w 803"/>
                  <a:gd name="T7" fmla="*/ 28 h 810"/>
                  <a:gd name="T8" fmla="*/ 590 w 803"/>
                  <a:gd name="T9" fmla="*/ 47 h 810"/>
                  <a:gd name="T10" fmla="*/ 632 w 803"/>
                  <a:gd name="T11" fmla="*/ 73 h 810"/>
                  <a:gd name="T12" fmla="*/ 668 w 803"/>
                  <a:gd name="T13" fmla="*/ 103 h 810"/>
                  <a:gd name="T14" fmla="*/ 702 w 803"/>
                  <a:gd name="T15" fmla="*/ 136 h 810"/>
                  <a:gd name="T16" fmla="*/ 731 w 803"/>
                  <a:gd name="T17" fmla="*/ 173 h 810"/>
                  <a:gd name="T18" fmla="*/ 756 w 803"/>
                  <a:gd name="T19" fmla="*/ 215 h 810"/>
                  <a:gd name="T20" fmla="*/ 776 w 803"/>
                  <a:gd name="T21" fmla="*/ 259 h 810"/>
                  <a:gd name="T22" fmla="*/ 791 w 803"/>
                  <a:gd name="T23" fmla="*/ 306 h 810"/>
                  <a:gd name="T24" fmla="*/ 800 w 803"/>
                  <a:gd name="T25" fmla="*/ 354 h 810"/>
                  <a:gd name="T26" fmla="*/ 803 w 803"/>
                  <a:gd name="T27" fmla="*/ 405 h 810"/>
                  <a:gd name="T28" fmla="*/ 800 w 803"/>
                  <a:gd name="T29" fmla="*/ 456 h 810"/>
                  <a:gd name="T30" fmla="*/ 791 w 803"/>
                  <a:gd name="T31" fmla="*/ 504 h 810"/>
                  <a:gd name="T32" fmla="*/ 776 w 803"/>
                  <a:gd name="T33" fmla="*/ 552 h 810"/>
                  <a:gd name="T34" fmla="*/ 756 w 803"/>
                  <a:gd name="T35" fmla="*/ 596 h 810"/>
                  <a:gd name="T36" fmla="*/ 731 w 803"/>
                  <a:gd name="T37" fmla="*/ 636 h 810"/>
                  <a:gd name="T38" fmla="*/ 702 w 803"/>
                  <a:gd name="T39" fmla="*/ 674 h 810"/>
                  <a:gd name="T40" fmla="*/ 668 w 803"/>
                  <a:gd name="T41" fmla="*/ 707 h 810"/>
                  <a:gd name="T42" fmla="*/ 632 w 803"/>
                  <a:gd name="T43" fmla="*/ 737 h 810"/>
                  <a:gd name="T44" fmla="*/ 590 w 803"/>
                  <a:gd name="T45" fmla="*/ 762 h 810"/>
                  <a:gd name="T46" fmla="*/ 547 w 803"/>
                  <a:gd name="T47" fmla="*/ 782 h 810"/>
                  <a:gd name="T48" fmla="*/ 501 w 803"/>
                  <a:gd name="T49" fmla="*/ 798 h 810"/>
                  <a:gd name="T50" fmla="*/ 452 w 803"/>
                  <a:gd name="T51" fmla="*/ 807 h 810"/>
                  <a:gd name="T52" fmla="*/ 401 w 803"/>
                  <a:gd name="T53" fmla="*/ 810 h 810"/>
                  <a:gd name="T54" fmla="*/ 351 w 803"/>
                  <a:gd name="T55" fmla="*/ 807 h 810"/>
                  <a:gd name="T56" fmla="*/ 303 w 803"/>
                  <a:gd name="T57" fmla="*/ 798 h 810"/>
                  <a:gd name="T58" fmla="*/ 256 w 803"/>
                  <a:gd name="T59" fmla="*/ 782 h 810"/>
                  <a:gd name="T60" fmla="*/ 212 w 803"/>
                  <a:gd name="T61" fmla="*/ 762 h 810"/>
                  <a:gd name="T62" fmla="*/ 172 w 803"/>
                  <a:gd name="T63" fmla="*/ 737 h 810"/>
                  <a:gd name="T64" fmla="*/ 135 w 803"/>
                  <a:gd name="T65" fmla="*/ 707 h 810"/>
                  <a:gd name="T66" fmla="*/ 101 w 803"/>
                  <a:gd name="T67" fmla="*/ 674 h 810"/>
                  <a:gd name="T68" fmla="*/ 72 w 803"/>
                  <a:gd name="T69" fmla="*/ 636 h 810"/>
                  <a:gd name="T70" fmla="*/ 47 w 803"/>
                  <a:gd name="T71" fmla="*/ 596 h 810"/>
                  <a:gd name="T72" fmla="*/ 27 w 803"/>
                  <a:gd name="T73" fmla="*/ 552 h 810"/>
                  <a:gd name="T74" fmla="*/ 12 w 803"/>
                  <a:gd name="T75" fmla="*/ 504 h 810"/>
                  <a:gd name="T76" fmla="*/ 3 w 803"/>
                  <a:gd name="T77" fmla="*/ 456 h 810"/>
                  <a:gd name="T78" fmla="*/ 0 w 803"/>
                  <a:gd name="T79" fmla="*/ 405 h 810"/>
                  <a:gd name="T80" fmla="*/ 3 w 803"/>
                  <a:gd name="T81" fmla="*/ 354 h 810"/>
                  <a:gd name="T82" fmla="*/ 12 w 803"/>
                  <a:gd name="T83" fmla="*/ 306 h 810"/>
                  <a:gd name="T84" fmla="*/ 27 w 803"/>
                  <a:gd name="T85" fmla="*/ 259 h 810"/>
                  <a:gd name="T86" fmla="*/ 47 w 803"/>
                  <a:gd name="T87" fmla="*/ 215 h 810"/>
                  <a:gd name="T88" fmla="*/ 72 w 803"/>
                  <a:gd name="T89" fmla="*/ 173 h 810"/>
                  <a:gd name="T90" fmla="*/ 101 w 803"/>
                  <a:gd name="T91" fmla="*/ 136 h 810"/>
                  <a:gd name="T92" fmla="*/ 135 w 803"/>
                  <a:gd name="T93" fmla="*/ 103 h 810"/>
                  <a:gd name="T94" fmla="*/ 172 w 803"/>
                  <a:gd name="T95" fmla="*/ 73 h 810"/>
                  <a:gd name="T96" fmla="*/ 212 w 803"/>
                  <a:gd name="T97" fmla="*/ 47 h 810"/>
                  <a:gd name="T98" fmla="*/ 256 w 803"/>
                  <a:gd name="T99" fmla="*/ 28 h 810"/>
                  <a:gd name="T100" fmla="*/ 303 w 803"/>
                  <a:gd name="T101" fmla="*/ 13 h 810"/>
                  <a:gd name="T102" fmla="*/ 351 w 803"/>
                  <a:gd name="T103" fmla="*/ 3 h 810"/>
                  <a:gd name="T104" fmla="*/ 401 w 803"/>
                  <a:gd name="T105" fmla="*/ 0 h 8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803" h="810">
                    <a:moveTo>
                      <a:pt x="401" y="0"/>
                    </a:moveTo>
                    <a:lnTo>
                      <a:pt x="452" y="3"/>
                    </a:lnTo>
                    <a:lnTo>
                      <a:pt x="501" y="13"/>
                    </a:lnTo>
                    <a:lnTo>
                      <a:pt x="547" y="28"/>
                    </a:lnTo>
                    <a:lnTo>
                      <a:pt x="590" y="47"/>
                    </a:lnTo>
                    <a:lnTo>
                      <a:pt x="632" y="73"/>
                    </a:lnTo>
                    <a:lnTo>
                      <a:pt x="668" y="103"/>
                    </a:lnTo>
                    <a:lnTo>
                      <a:pt x="702" y="136"/>
                    </a:lnTo>
                    <a:lnTo>
                      <a:pt x="731" y="173"/>
                    </a:lnTo>
                    <a:lnTo>
                      <a:pt x="756" y="215"/>
                    </a:lnTo>
                    <a:lnTo>
                      <a:pt x="776" y="259"/>
                    </a:lnTo>
                    <a:lnTo>
                      <a:pt x="791" y="306"/>
                    </a:lnTo>
                    <a:lnTo>
                      <a:pt x="800" y="354"/>
                    </a:lnTo>
                    <a:lnTo>
                      <a:pt x="803" y="405"/>
                    </a:lnTo>
                    <a:lnTo>
                      <a:pt x="800" y="456"/>
                    </a:lnTo>
                    <a:lnTo>
                      <a:pt x="791" y="504"/>
                    </a:lnTo>
                    <a:lnTo>
                      <a:pt x="776" y="552"/>
                    </a:lnTo>
                    <a:lnTo>
                      <a:pt x="756" y="596"/>
                    </a:lnTo>
                    <a:lnTo>
                      <a:pt x="731" y="636"/>
                    </a:lnTo>
                    <a:lnTo>
                      <a:pt x="702" y="674"/>
                    </a:lnTo>
                    <a:lnTo>
                      <a:pt x="668" y="707"/>
                    </a:lnTo>
                    <a:lnTo>
                      <a:pt x="632" y="737"/>
                    </a:lnTo>
                    <a:lnTo>
                      <a:pt x="590" y="762"/>
                    </a:lnTo>
                    <a:lnTo>
                      <a:pt x="547" y="782"/>
                    </a:lnTo>
                    <a:lnTo>
                      <a:pt x="501" y="798"/>
                    </a:lnTo>
                    <a:lnTo>
                      <a:pt x="452" y="807"/>
                    </a:lnTo>
                    <a:lnTo>
                      <a:pt x="401" y="810"/>
                    </a:lnTo>
                    <a:lnTo>
                      <a:pt x="351" y="807"/>
                    </a:lnTo>
                    <a:lnTo>
                      <a:pt x="303" y="798"/>
                    </a:lnTo>
                    <a:lnTo>
                      <a:pt x="256" y="782"/>
                    </a:lnTo>
                    <a:lnTo>
                      <a:pt x="212" y="762"/>
                    </a:lnTo>
                    <a:lnTo>
                      <a:pt x="172" y="737"/>
                    </a:lnTo>
                    <a:lnTo>
                      <a:pt x="135" y="707"/>
                    </a:lnTo>
                    <a:lnTo>
                      <a:pt x="101" y="674"/>
                    </a:lnTo>
                    <a:lnTo>
                      <a:pt x="72" y="636"/>
                    </a:lnTo>
                    <a:lnTo>
                      <a:pt x="47" y="596"/>
                    </a:lnTo>
                    <a:lnTo>
                      <a:pt x="27" y="552"/>
                    </a:lnTo>
                    <a:lnTo>
                      <a:pt x="12" y="504"/>
                    </a:lnTo>
                    <a:lnTo>
                      <a:pt x="3" y="456"/>
                    </a:lnTo>
                    <a:lnTo>
                      <a:pt x="0" y="405"/>
                    </a:lnTo>
                    <a:lnTo>
                      <a:pt x="3" y="354"/>
                    </a:lnTo>
                    <a:lnTo>
                      <a:pt x="12" y="306"/>
                    </a:lnTo>
                    <a:lnTo>
                      <a:pt x="27" y="259"/>
                    </a:lnTo>
                    <a:lnTo>
                      <a:pt x="47" y="215"/>
                    </a:lnTo>
                    <a:lnTo>
                      <a:pt x="72" y="173"/>
                    </a:lnTo>
                    <a:lnTo>
                      <a:pt x="101" y="136"/>
                    </a:lnTo>
                    <a:lnTo>
                      <a:pt x="135" y="103"/>
                    </a:lnTo>
                    <a:lnTo>
                      <a:pt x="172" y="73"/>
                    </a:lnTo>
                    <a:lnTo>
                      <a:pt x="212" y="47"/>
                    </a:lnTo>
                    <a:lnTo>
                      <a:pt x="256" y="28"/>
                    </a:lnTo>
                    <a:lnTo>
                      <a:pt x="303" y="13"/>
                    </a:lnTo>
                    <a:lnTo>
                      <a:pt x="351" y="3"/>
                    </a:lnTo>
                    <a:lnTo>
                      <a:pt x="40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1352"/>
                <a:endParaRPr lang="en-US" sz="17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30"/>
              <p:cNvSpPr>
                <a:spLocks/>
              </p:cNvSpPr>
              <p:nvPr/>
            </p:nvSpPr>
            <p:spPr bwMode="auto">
              <a:xfrm>
                <a:off x="2130" y="542"/>
                <a:ext cx="124" cy="125"/>
              </a:xfrm>
              <a:custGeom>
                <a:avLst/>
                <a:gdLst>
                  <a:gd name="T0" fmla="*/ 370 w 740"/>
                  <a:gd name="T1" fmla="*/ 0 h 745"/>
                  <a:gd name="T2" fmla="*/ 420 w 740"/>
                  <a:gd name="T3" fmla="*/ 3 h 745"/>
                  <a:gd name="T4" fmla="*/ 468 w 740"/>
                  <a:gd name="T5" fmla="*/ 12 h 745"/>
                  <a:gd name="T6" fmla="*/ 514 w 740"/>
                  <a:gd name="T7" fmla="*/ 29 h 745"/>
                  <a:gd name="T8" fmla="*/ 556 w 740"/>
                  <a:gd name="T9" fmla="*/ 51 h 745"/>
                  <a:gd name="T10" fmla="*/ 596 w 740"/>
                  <a:gd name="T11" fmla="*/ 77 h 745"/>
                  <a:gd name="T12" fmla="*/ 632 w 740"/>
                  <a:gd name="T13" fmla="*/ 108 h 745"/>
                  <a:gd name="T14" fmla="*/ 663 w 740"/>
                  <a:gd name="T15" fmla="*/ 144 h 745"/>
                  <a:gd name="T16" fmla="*/ 689 w 740"/>
                  <a:gd name="T17" fmla="*/ 184 h 745"/>
                  <a:gd name="T18" fmla="*/ 711 w 740"/>
                  <a:gd name="T19" fmla="*/ 227 h 745"/>
                  <a:gd name="T20" fmla="*/ 727 w 740"/>
                  <a:gd name="T21" fmla="*/ 273 h 745"/>
                  <a:gd name="T22" fmla="*/ 736 w 740"/>
                  <a:gd name="T23" fmla="*/ 322 h 745"/>
                  <a:gd name="T24" fmla="*/ 740 w 740"/>
                  <a:gd name="T25" fmla="*/ 373 h 745"/>
                  <a:gd name="T26" fmla="*/ 736 w 740"/>
                  <a:gd name="T27" fmla="*/ 423 h 745"/>
                  <a:gd name="T28" fmla="*/ 727 w 740"/>
                  <a:gd name="T29" fmla="*/ 472 h 745"/>
                  <a:gd name="T30" fmla="*/ 711 w 740"/>
                  <a:gd name="T31" fmla="*/ 518 h 745"/>
                  <a:gd name="T32" fmla="*/ 689 w 740"/>
                  <a:gd name="T33" fmla="*/ 561 h 745"/>
                  <a:gd name="T34" fmla="*/ 663 w 740"/>
                  <a:gd name="T35" fmla="*/ 600 h 745"/>
                  <a:gd name="T36" fmla="*/ 632 w 740"/>
                  <a:gd name="T37" fmla="*/ 636 h 745"/>
                  <a:gd name="T38" fmla="*/ 596 w 740"/>
                  <a:gd name="T39" fmla="*/ 668 h 745"/>
                  <a:gd name="T40" fmla="*/ 556 w 740"/>
                  <a:gd name="T41" fmla="*/ 695 h 745"/>
                  <a:gd name="T42" fmla="*/ 514 w 740"/>
                  <a:gd name="T43" fmla="*/ 717 h 745"/>
                  <a:gd name="T44" fmla="*/ 468 w 740"/>
                  <a:gd name="T45" fmla="*/ 733 h 745"/>
                  <a:gd name="T46" fmla="*/ 420 w 740"/>
                  <a:gd name="T47" fmla="*/ 742 h 745"/>
                  <a:gd name="T48" fmla="*/ 370 w 740"/>
                  <a:gd name="T49" fmla="*/ 745 h 745"/>
                  <a:gd name="T50" fmla="*/ 328 w 740"/>
                  <a:gd name="T51" fmla="*/ 743 h 745"/>
                  <a:gd name="T52" fmla="*/ 288 w 740"/>
                  <a:gd name="T53" fmla="*/ 736 h 745"/>
                  <a:gd name="T54" fmla="*/ 250 w 740"/>
                  <a:gd name="T55" fmla="*/ 726 h 745"/>
                  <a:gd name="T56" fmla="*/ 214 w 740"/>
                  <a:gd name="T57" fmla="*/ 711 h 745"/>
                  <a:gd name="T58" fmla="*/ 205 w 740"/>
                  <a:gd name="T59" fmla="*/ 656 h 745"/>
                  <a:gd name="T60" fmla="*/ 190 w 740"/>
                  <a:gd name="T61" fmla="*/ 606 h 745"/>
                  <a:gd name="T62" fmla="*/ 170 w 740"/>
                  <a:gd name="T63" fmla="*/ 557 h 745"/>
                  <a:gd name="T64" fmla="*/ 145 w 740"/>
                  <a:gd name="T65" fmla="*/ 512 h 745"/>
                  <a:gd name="T66" fmla="*/ 115 w 740"/>
                  <a:gd name="T67" fmla="*/ 470 h 745"/>
                  <a:gd name="T68" fmla="*/ 81 w 740"/>
                  <a:gd name="T69" fmla="*/ 431 h 745"/>
                  <a:gd name="T70" fmla="*/ 42 w 740"/>
                  <a:gd name="T71" fmla="*/ 397 h 745"/>
                  <a:gd name="T72" fmla="*/ 0 w 740"/>
                  <a:gd name="T73" fmla="*/ 367 h 745"/>
                  <a:gd name="T74" fmla="*/ 4 w 740"/>
                  <a:gd name="T75" fmla="*/ 317 h 745"/>
                  <a:gd name="T76" fmla="*/ 14 w 740"/>
                  <a:gd name="T77" fmla="*/ 269 h 745"/>
                  <a:gd name="T78" fmla="*/ 30 w 740"/>
                  <a:gd name="T79" fmla="*/ 224 h 745"/>
                  <a:gd name="T80" fmla="*/ 52 w 740"/>
                  <a:gd name="T81" fmla="*/ 181 h 745"/>
                  <a:gd name="T82" fmla="*/ 79 w 740"/>
                  <a:gd name="T83" fmla="*/ 142 h 745"/>
                  <a:gd name="T84" fmla="*/ 110 w 740"/>
                  <a:gd name="T85" fmla="*/ 107 h 745"/>
                  <a:gd name="T86" fmla="*/ 145 w 740"/>
                  <a:gd name="T87" fmla="*/ 76 h 745"/>
                  <a:gd name="T88" fmla="*/ 184 w 740"/>
                  <a:gd name="T89" fmla="*/ 49 h 745"/>
                  <a:gd name="T90" fmla="*/ 226 w 740"/>
                  <a:gd name="T91" fmla="*/ 29 h 745"/>
                  <a:gd name="T92" fmla="*/ 272 w 740"/>
                  <a:gd name="T93" fmla="*/ 12 h 745"/>
                  <a:gd name="T94" fmla="*/ 320 w 740"/>
                  <a:gd name="T95" fmla="*/ 3 h 745"/>
                  <a:gd name="T96" fmla="*/ 370 w 740"/>
                  <a:gd name="T97" fmla="*/ 0 h 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740" h="745">
                    <a:moveTo>
                      <a:pt x="370" y="0"/>
                    </a:moveTo>
                    <a:lnTo>
                      <a:pt x="420" y="3"/>
                    </a:lnTo>
                    <a:lnTo>
                      <a:pt x="468" y="12"/>
                    </a:lnTo>
                    <a:lnTo>
                      <a:pt x="514" y="29"/>
                    </a:lnTo>
                    <a:lnTo>
                      <a:pt x="556" y="51"/>
                    </a:lnTo>
                    <a:lnTo>
                      <a:pt x="596" y="77"/>
                    </a:lnTo>
                    <a:lnTo>
                      <a:pt x="632" y="108"/>
                    </a:lnTo>
                    <a:lnTo>
                      <a:pt x="663" y="144"/>
                    </a:lnTo>
                    <a:lnTo>
                      <a:pt x="689" y="184"/>
                    </a:lnTo>
                    <a:lnTo>
                      <a:pt x="711" y="227"/>
                    </a:lnTo>
                    <a:lnTo>
                      <a:pt x="727" y="273"/>
                    </a:lnTo>
                    <a:lnTo>
                      <a:pt x="736" y="322"/>
                    </a:lnTo>
                    <a:lnTo>
                      <a:pt x="740" y="373"/>
                    </a:lnTo>
                    <a:lnTo>
                      <a:pt x="736" y="423"/>
                    </a:lnTo>
                    <a:lnTo>
                      <a:pt x="727" y="472"/>
                    </a:lnTo>
                    <a:lnTo>
                      <a:pt x="711" y="518"/>
                    </a:lnTo>
                    <a:lnTo>
                      <a:pt x="689" y="561"/>
                    </a:lnTo>
                    <a:lnTo>
                      <a:pt x="663" y="600"/>
                    </a:lnTo>
                    <a:lnTo>
                      <a:pt x="632" y="636"/>
                    </a:lnTo>
                    <a:lnTo>
                      <a:pt x="596" y="668"/>
                    </a:lnTo>
                    <a:lnTo>
                      <a:pt x="556" y="695"/>
                    </a:lnTo>
                    <a:lnTo>
                      <a:pt x="514" y="717"/>
                    </a:lnTo>
                    <a:lnTo>
                      <a:pt x="468" y="733"/>
                    </a:lnTo>
                    <a:lnTo>
                      <a:pt x="420" y="742"/>
                    </a:lnTo>
                    <a:lnTo>
                      <a:pt x="370" y="745"/>
                    </a:lnTo>
                    <a:lnTo>
                      <a:pt x="328" y="743"/>
                    </a:lnTo>
                    <a:lnTo>
                      <a:pt x="288" y="736"/>
                    </a:lnTo>
                    <a:lnTo>
                      <a:pt x="250" y="726"/>
                    </a:lnTo>
                    <a:lnTo>
                      <a:pt x="214" y="711"/>
                    </a:lnTo>
                    <a:lnTo>
                      <a:pt x="205" y="656"/>
                    </a:lnTo>
                    <a:lnTo>
                      <a:pt x="190" y="606"/>
                    </a:lnTo>
                    <a:lnTo>
                      <a:pt x="170" y="557"/>
                    </a:lnTo>
                    <a:lnTo>
                      <a:pt x="145" y="512"/>
                    </a:lnTo>
                    <a:lnTo>
                      <a:pt x="115" y="470"/>
                    </a:lnTo>
                    <a:lnTo>
                      <a:pt x="81" y="431"/>
                    </a:lnTo>
                    <a:lnTo>
                      <a:pt x="42" y="397"/>
                    </a:lnTo>
                    <a:lnTo>
                      <a:pt x="0" y="367"/>
                    </a:lnTo>
                    <a:lnTo>
                      <a:pt x="4" y="317"/>
                    </a:lnTo>
                    <a:lnTo>
                      <a:pt x="14" y="269"/>
                    </a:lnTo>
                    <a:lnTo>
                      <a:pt x="30" y="224"/>
                    </a:lnTo>
                    <a:lnTo>
                      <a:pt x="52" y="181"/>
                    </a:lnTo>
                    <a:lnTo>
                      <a:pt x="79" y="142"/>
                    </a:lnTo>
                    <a:lnTo>
                      <a:pt x="110" y="107"/>
                    </a:lnTo>
                    <a:lnTo>
                      <a:pt x="145" y="76"/>
                    </a:lnTo>
                    <a:lnTo>
                      <a:pt x="184" y="49"/>
                    </a:lnTo>
                    <a:lnTo>
                      <a:pt x="226" y="29"/>
                    </a:lnTo>
                    <a:lnTo>
                      <a:pt x="272" y="12"/>
                    </a:lnTo>
                    <a:lnTo>
                      <a:pt x="320" y="3"/>
                    </a:lnTo>
                    <a:lnTo>
                      <a:pt x="37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1352"/>
                <a:endParaRPr lang="en-US" sz="17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31"/>
              <p:cNvSpPr>
                <a:spLocks/>
              </p:cNvSpPr>
              <p:nvPr/>
            </p:nvSpPr>
            <p:spPr bwMode="auto">
              <a:xfrm>
                <a:off x="1920" y="542"/>
                <a:ext cx="124" cy="125"/>
              </a:xfrm>
              <a:custGeom>
                <a:avLst/>
                <a:gdLst>
                  <a:gd name="T0" fmla="*/ 371 w 741"/>
                  <a:gd name="T1" fmla="*/ 0 h 745"/>
                  <a:gd name="T2" fmla="*/ 421 w 741"/>
                  <a:gd name="T3" fmla="*/ 3 h 745"/>
                  <a:gd name="T4" fmla="*/ 469 w 741"/>
                  <a:gd name="T5" fmla="*/ 12 h 745"/>
                  <a:gd name="T6" fmla="*/ 515 w 741"/>
                  <a:gd name="T7" fmla="*/ 29 h 745"/>
                  <a:gd name="T8" fmla="*/ 558 w 741"/>
                  <a:gd name="T9" fmla="*/ 51 h 745"/>
                  <a:gd name="T10" fmla="*/ 597 w 741"/>
                  <a:gd name="T11" fmla="*/ 77 h 745"/>
                  <a:gd name="T12" fmla="*/ 633 w 741"/>
                  <a:gd name="T13" fmla="*/ 108 h 745"/>
                  <a:gd name="T14" fmla="*/ 663 w 741"/>
                  <a:gd name="T15" fmla="*/ 144 h 745"/>
                  <a:gd name="T16" fmla="*/ 690 w 741"/>
                  <a:gd name="T17" fmla="*/ 184 h 745"/>
                  <a:gd name="T18" fmla="*/ 712 w 741"/>
                  <a:gd name="T19" fmla="*/ 227 h 745"/>
                  <a:gd name="T20" fmla="*/ 728 w 741"/>
                  <a:gd name="T21" fmla="*/ 273 h 745"/>
                  <a:gd name="T22" fmla="*/ 738 w 741"/>
                  <a:gd name="T23" fmla="*/ 322 h 745"/>
                  <a:gd name="T24" fmla="*/ 741 w 741"/>
                  <a:gd name="T25" fmla="*/ 373 h 745"/>
                  <a:gd name="T26" fmla="*/ 740 w 741"/>
                  <a:gd name="T27" fmla="*/ 393 h 745"/>
                  <a:gd name="T28" fmla="*/ 702 w 741"/>
                  <a:gd name="T29" fmla="*/ 426 h 745"/>
                  <a:gd name="T30" fmla="*/ 669 w 741"/>
                  <a:gd name="T31" fmla="*/ 463 h 745"/>
                  <a:gd name="T32" fmla="*/ 639 w 741"/>
                  <a:gd name="T33" fmla="*/ 502 h 745"/>
                  <a:gd name="T34" fmla="*/ 614 w 741"/>
                  <a:gd name="T35" fmla="*/ 545 h 745"/>
                  <a:gd name="T36" fmla="*/ 594 w 741"/>
                  <a:gd name="T37" fmla="*/ 590 h 745"/>
                  <a:gd name="T38" fmla="*/ 579 w 741"/>
                  <a:gd name="T39" fmla="*/ 638 h 745"/>
                  <a:gd name="T40" fmla="*/ 567 w 741"/>
                  <a:gd name="T41" fmla="*/ 688 h 745"/>
                  <a:gd name="T42" fmla="*/ 532 w 741"/>
                  <a:gd name="T43" fmla="*/ 707 h 745"/>
                  <a:gd name="T44" fmla="*/ 494 w 741"/>
                  <a:gd name="T45" fmla="*/ 723 h 745"/>
                  <a:gd name="T46" fmla="*/ 455 w 741"/>
                  <a:gd name="T47" fmla="*/ 736 h 745"/>
                  <a:gd name="T48" fmla="*/ 414 w 741"/>
                  <a:gd name="T49" fmla="*/ 743 h 745"/>
                  <a:gd name="T50" fmla="*/ 371 w 741"/>
                  <a:gd name="T51" fmla="*/ 745 h 745"/>
                  <a:gd name="T52" fmla="*/ 321 w 741"/>
                  <a:gd name="T53" fmla="*/ 742 h 745"/>
                  <a:gd name="T54" fmla="*/ 273 w 741"/>
                  <a:gd name="T55" fmla="*/ 733 h 745"/>
                  <a:gd name="T56" fmla="*/ 227 w 741"/>
                  <a:gd name="T57" fmla="*/ 717 h 745"/>
                  <a:gd name="T58" fmla="*/ 184 w 741"/>
                  <a:gd name="T59" fmla="*/ 695 h 745"/>
                  <a:gd name="T60" fmla="*/ 145 w 741"/>
                  <a:gd name="T61" fmla="*/ 668 h 745"/>
                  <a:gd name="T62" fmla="*/ 109 w 741"/>
                  <a:gd name="T63" fmla="*/ 636 h 745"/>
                  <a:gd name="T64" fmla="*/ 78 w 741"/>
                  <a:gd name="T65" fmla="*/ 600 h 745"/>
                  <a:gd name="T66" fmla="*/ 51 w 741"/>
                  <a:gd name="T67" fmla="*/ 561 h 745"/>
                  <a:gd name="T68" fmla="*/ 30 w 741"/>
                  <a:gd name="T69" fmla="*/ 518 h 745"/>
                  <a:gd name="T70" fmla="*/ 14 w 741"/>
                  <a:gd name="T71" fmla="*/ 472 h 745"/>
                  <a:gd name="T72" fmla="*/ 4 w 741"/>
                  <a:gd name="T73" fmla="*/ 423 h 745"/>
                  <a:gd name="T74" fmla="*/ 0 w 741"/>
                  <a:gd name="T75" fmla="*/ 373 h 745"/>
                  <a:gd name="T76" fmla="*/ 4 w 741"/>
                  <a:gd name="T77" fmla="*/ 322 h 745"/>
                  <a:gd name="T78" fmla="*/ 14 w 741"/>
                  <a:gd name="T79" fmla="*/ 273 h 745"/>
                  <a:gd name="T80" fmla="*/ 30 w 741"/>
                  <a:gd name="T81" fmla="*/ 227 h 745"/>
                  <a:gd name="T82" fmla="*/ 51 w 741"/>
                  <a:gd name="T83" fmla="*/ 184 h 745"/>
                  <a:gd name="T84" fmla="*/ 78 w 741"/>
                  <a:gd name="T85" fmla="*/ 144 h 745"/>
                  <a:gd name="T86" fmla="*/ 109 w 741"/>
                  <a:gd name="T87" fmla="*/ 108 h 745"/>
                  <a:gd name="T88" fmla="*/ 145 w 741"/>
                  <a:gd name="T89" fmla="*/ 77 h 745"/>
                  <a:gd name="T90" fmla="*/ 184 w 741"/>
                  <a:gd name="T91" fmla="*/ 51 h 745"/>
                  <a:gd name="T92" fmla="*/ 227 w 741"/>
                  <a:gd name="T93" fmla="*/ 29 h 745"/>
                  <a:gd name="T94" fmla="*/ 273 w 741"/>
                  <a:gd name="T95" fmla="*/ 12 h 745"/>
                  <a:gd name="T96" fmla="*/ 321 w 741"/>
                  <a:gd name="T97" fmla="*/ 3 h 745"/>
                  <a:gd name="T98" fmla="*/ 371 w 741"/>
                  <a:gd name="T99" fmla="*/ 0 h 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741" h="745">
                    <a:moveTo>
                      <a:pt x="371" y="0"/>
                    </a:moveTo>
                    <a:lnTo>
                      <a:pt x="421" y="3"/>
                    </a:lnTo>
                    <a:lnTo>
                      <a:pt x="469" y="12"/>
                    </a:lnTo>
                    <a:lnTo>
                      <a:pt x="515" y="29"/>
                    </a:lnTo>
                    <a:lnTo>
                      <a:pt x="558" y="51"/>
                    </a:lnTo>
                    <a:lnTo>
                      <a:pt x="597" y="77"/>
                    </a:lnTo>
                    <a:lnTo>
                      <a:pt x="633" y="108"/>
                    </a:lnTo>
                    <a:lnTo>
                      <a:pt x="663" y="144"/>
                    </a:lnTo>
                    <a:lnTo>
                      <a:pt x="690" y="184"/>
                    </a:lnTo>
                    <a:lnTo>
                      <a:pt x="712" y="227"/>
                    </a:lnTo>
                    <a:lnTo>
                      <a:pt x="728" y="273"/>
                    </a:lnTo>
                    <a:lnTo>
                      <a:pt x="738" y="322"/>
                    </a:lnTo>
                    <a:lnTo>
                      <a:pt x="741" y="373"/>
                    </a:lnTo>
                    <a:lnTo>
                      <a:pt x="740" y="393"/>
                    </a:lnTo>
                    <a:lnTo>
                      <a:pt x="702" y="426"/>
                    </a:lnTo>
                    <a:lnTo>
                      <a:pt x="669" y="463"/>
                    </a:lnTo>
                    <a:lnTo>
                      <a:pt x="639" y="502"/>
                    </a:lnTo>
                    <a:lnTo>
                      <a:pt x="614" y="545"/>
                    </a:lnTo>
                    <a:lnTo>
                      <a:pt x="594" y="590"/>
                    </a:lnTo>
                    <a:lnTo>
                      <a:pt x="579" y="638"/>
                    </a:lnTo>
                    <a:lnTo>
                      <a:pt x="567" y="688"/>
                    </a:lnTo>
                    <a:lnTo>
                      <a:pt x="532" y="707"/>
                    </a:lnTo>
                    <a:lnTo>
                      <a:pt x="494" y="723"/>
                    </a:lnTo>
                    <a:lnTo>
                      <a:pt x="455" y="736"/>
                    </a:lnTo>
                    <a:lnTo>
                      <a:pt x="414" y="743"/>
                    </a:lnTo>
                    <a:lnTo>
                      <a:pt x="371" y="745"/>
                    </a:lnTo>
                    <a:lnTo>
                      <a:pt x="321" y="742"/>
                    </a:lnTo>
                    <a:lnTo>
                      <a:pt x="273" y="733"/>
                    </a:lnTo>
                    <a:lnTo>
                      <a:pt x="227" y="717"/>
                    </a:lnTo>
                    <a:lnTo>
                      <a:pt x="184" y="695"/>
                    </a:lnTo>
                    <a:lnTo>
                      <a:pt x="145" y="668"/>
                    </a:lnTo>
                    <a:lnTo>
                      <a:pt x="109" y="636"/>
                    </a:lnTo>
                    <a:lnTo>
                      <a:pt x="78" y="600"/>
                    </a:lnTo>
                    <a:lnTo>
                      <a:pt x="51" y="561"/>
                    </a:lnTo>
                    <a:lnTo>
                      <a:pt x="30" y="518"/>
                    </a:lnTo>
                    <a:lnTo>
                      <a:pt x="14" y="472"/>
                    </a:lnTo>
                    <a:lnTo>
                      <a:pt x="4" y="423"/>
                    </a:lnTo>
                    <a:lnTo>
                      <a:pt x="0" y="373"/>
                    </a:lnTo>
                    <a:lnTo>
                      <a:pt x="4" y="322"/>
                    </a:lnTo>
                    <a:lnTo>
                      <a:pt x="14" y="273"/>
                    </a:lnTo>
                    <a:lnTo>
                      <a:pt x="30" y="227"/>
                    </a:lnTo>
                    <a:lnTo>
                      <a:pt x="51" y="184"/>
                    </a:lnTo>
                    <a:lnTo>
                      <a:pt x="78" y="144"/>
                    </a:lnTo>
                    <a:lnTo>
                      <a:pt x="109" y="108"/>
                    </a:lnTo>
                    <a:lnTo>
                      <a:pt x="145" y="77"/>
                    </a:lnTo>
                    <a:lnTo>
                      <a:pt x="184" y="51"/>
                    </a:lnTo>
                    <a:lnTo>
                      <a:pt x="227" y="29"/>
                    </a:lnTo>
                    <a:lnTo>
                      <a:pt x="273" y="12"/>
                    </a:lnTo>
                    <a:lnTo>
                      <a:pt x="321" y="3"/>
                    </a:lnTo>
                    <a:lnTo>
                      <a:pt x="37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1352"/>
                <a:endParaRPr lang="en-US" sz="17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32"/>
              <p:cNvSpPr>
                <a:spLocks/>
              </p:cNvSpPr>
              <p:nvPr/>
            </p:nvSpPr>
            <p:spPr bwMode="auto">
              <a:xfrm>
                <a:off x="2232" y="480"/>
                <a:ext cx="124" cy="124"/>
              </a:xfrm>
              <a:custGeom>
                <a:avLst/>
                <a:gdLst>
                  <a:gd name="T0" fmla="*/ 370 w 740"/>
                  <a:gd name="T1" fmla="*/ 0 h 745"/>
                  <a:gd name="T2" fmla="*/ 420 w 740"/>
                  <a:gd name="T3" fmla="*/ 3 h 745"/>
                  <a:gd name="T4" fmla="*/ 469 w 740"/>
                  <a:gd name="T5" fmla="*/ 12 h 745"/>
                  <a:gd name="T6" fmla="*/ 514 w 740"/>
                  <a:gd name="T7" fmla="*/ 29 h 745"/>
                  <a:gd name="T8" fmla="*/ 557 w 740"/>
                  <a:gd name="T9" fmla="*/ 50 h 745"/>
                  <a:gd name="T10" fmla="*/ 596 w 740"/>
                  <a:gd name="T11" fmla="*/ 77 h 745"/>
                  <a:gd name="T12" fmla="*/ 632 w 740"/>
                  <a:gd name="T13" fmla="*/ 108 h 745"/>
                  <a:gd name="T14" fmla="*/ 663 w 740"/>
                  <a:gd name="T15" fmla="*/ 144 h 745"/>
                  <a:gd name="T16" fmla="*/ 690 w 740"/>
                  <a:gd name="T17" fmla="*/ 184 h 745"/>
                  <a:gd name="T18" fmla="*/ 711 w 740"/>
                  <a:gd name="T19" fmla="*/ 227 h 745"/>
                  <a:gd name="T20" fmla="*/ 727 w 740"/>
                  <a:gd name="T21" fmla="*/ 273 h 745"/>
                  <a:gd name="T22" fmla="*/ 737 w 740"/>
                  <a:gd name="T23" fmla="*/ 322 h 745"/>
                  <a:gd name="T24" fmla="*/ 740 w 740"/>
                  <a:gd name="T25" fmla="*/ 372 h 745"/>
                  <a:gd name="T26" fmla="*/ 737 w 740"/>
                  <a:gd name="T27" fmla="*/ 423 h 745"/>
                  <a:gd name="T28" fmla="*/ 727 w 740"/>
                  <a:gd name="T29" fmla="*/ 472 h 745"/>
                  <a:gd name="T30" fmla="*/ 711 w 740"/>
                  <a:gd name="T31" fmla="*/ 518 h 745"/>
                  <a:gd name="T32" fmla="*/ 690 w 740"/>
                  <a:gd name="T33" fmla="*/ 561 h 745"/>
                  <a:gd name="T34" fmla="*/ 663 w 740"/>
                  <a:gd name="T35" fmla="*/ 600 h 745"/>
                  <a:gd name="T36" fmla="*/ 632 w 740"/>
                  <a:gd name="T37" fmla="*/ 636 h 745"/>
                  <a:gd name="T38" fmla="*/ 596 w 740"/>
                  <a:gd name="T39" fmla="*/ 668 h 745"/>
                  <a:gd name="T40" fmla="*/ 557 w 740"/>
                  <a:gd name="T41" fmla="*/ 694 h 745"/>
                  <a:gd name="T42" fmla="*/ 514 w 740"/>
                  <a:gd name="T43" fmla="*/ 715 h 745"/>
                  <a:gd name="T44" fmla="*/ 469 w 740"/>
                  <a:gd name="T45" fmla="*/ 731 h 745"/>
                  <a:gd name="T46" fmla="*/ 420 w 740"/>
                  <a:gd name="T47" fmla="*/ 742 h 745"/>
                  <a:gd name="T48" fmla="*/ 370 w 740"/>
                  <a:gd name="T49" fmla="*/ 745 h 745"/>
                  <a:gd name="T50" fmla="*/ 329 w 740"/>
                  <a:gd name="T51" fmla="*/ 743 h 745"/>
                  <a:gd name="T52" fmla="*/ 289 w 740"/>
                  <a:gd name="T53" fmla="*/ 736 h 745"/>
                  <a:gd name="T54" fmla="*/ 250 w 740"/>
                  <a:gd name="T55" fmla="*/ 724 h 745"/>
                  <a:gd name="T56" fmla="*/ 213 w 740"/>
                  <a:gd name="T57" fmla="*/ 709 h 745"/>
                  <a:gd name="T58" fmla="*/ 205 w 740"/>
                  <a:gd name="T59" fmla="*/ 656 h 745"/>
                  <a:gd name="T60" fmla="*/ 190 w 740"/>
                  <a:gd name="T61" fmla="*/ 606 h 745"/>
                  <a:gd name="T62" fmla="*/ 171 w 740"/>
                  <a:gd name="T63" fmla="*/ 557 h 745"/>
                  <a:gd name="T64" fmla="*/ 146 w 740"/>
                  <a:gd name="T65" fmla="*/ 512 h 745"/>
                  <a:gd name="T66" fmla="*/ 115 w 740"/>
                  <a:gd name="T67" fmla="*/ 469 h 745"/>
                  <a:gd name="T68" fmla="*/ 80 w 740"/>
                  <a:gd name="T69" fmla="*/ 431 h 745"/>
                  <a:gd name="T70" fmla="*/ 42 w 740"/>
                  <a:gd name="T71" fmla="*/ 397 h 745"/>
                  <a:gd name="T72" fmla="*/ 0 w 740"/>
                  <a:gd name="T73" fmla="*/ 367 h 745"/>
                  <a:gd name="T74" fmla="*/ 5 w 740"/>
                  <a:gd name="T75" fmla="*/ 317 h 745"/>
                  <a:gd name="T76" fmla="*/ 15 w 740"/>
                  <a:gd name="T77" fmla="*/ 269 h 745"/>
                  <a:gd name="T78" fmla="*/ 31 w 740"/>
                  <a:gd name="T79" fmla="*/ 224 h 745"/>
                  <a:gd name="T80" fmla="*/ 53 w 740"/>
                  <a:gd name="T81" fmla="*/ 181 h 745"/>
                  <a:gd name="T82" fmla="*/ 79 w 740"/>
                  <a:gd name="T83" fmla="*/ 142 h 745"/>
                  <a:gd name="T84" fmla="*/ 110 w 740"/>
                  <a:gd name="T85" fmla="*/ 107 h 745"/>
                  <a:gd name="T86" fmla="*/ 146 w 740"/>
                  <a:gd name="T87" fmla="*/ 76 h 745"/>
                  <a:gd name="T88" fmla="*/ 185 w 740"/>
                  <a:gd name="T89" fmla="*/ 49 h 745"/>
                  <a:gd name="T90" fmla="*/ 227 w 740"/>
                  <a:gd name="T91" fmla="*/ 29 h 745"/>
                  <a:gd name="T92" fmla="*/ 273 w 740"/>
                  <a:gd name="T93" fmla="*/ 12 h 745"/>
                  <a:gd name="T94" fmla="*/ 321 w 740"/>
                  <a:gd name="T95" fmla="*/ 3 h 745"/>
                  <a:gd name="T96" fmla="*/ 370 w 740"/>
                  <a:gd name="T97" fmla="*/ 0 h 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740" h="745">
                    <a:moveTo>
                      <a:pt x="370" y="0"/>
                    </a:moveTo>
                    <a:lnTo>
                      <a:pt x="420" y="3"/>
                    </a:lnTo>
                    <a:lnTo>
                      <a:pt x="469" y="12"/>
                    </a:lnTo>
                    <a:lnTo>
                      <a:pt x="514" y="29"/>
                    </a:lnTo>
                    <a:lnTo>
                      <a:pt x="557" y="50"/>
                    </a:lnTo>
                    <a:lnTo>
                      <a:pt x="596" y="77"/>
                    </a:lnTo>
                    <a:lnTo>
                      <a:pt x="632" y="108"/>
                    </a:lnTo>
                    <a:lnTo>
                      <a:pt x="663" y="144"/>
                    </a:lnTo>
                    <a:lnTo>
                      <a:pt x="690" y="184"/>
                    </a:lnTo>
                    <a:lnTo>
                      <a:pt x="711" y="227"/>
                    </a:lnTo>
                    <a:lnTo>
                      <a:pt x="727" y="273"/>
                    </a:lnTo>
                    <a:lnTo>
                      <a:pt x="737" y="322"/>
                    </a:lnTo>
                    <a:lnTo>
                      <a:pt x="740" y="372"/>
                    </a:lnTo>
                    <a:lnTo>
                      <a:pt x="737" y="423"/>
                    </a:lnTo>
                    <a:lnTo>
                      <a:pt x="727" y="472"/>
                    </a:lnTo>
                    <a:lnTo>
                      <a:pt x="711" y="518"/>
                    </a:lnTo>
                    <a:lnTo>
                      <a:pt x="690" y="561"/>
                    </a:lnTo>
                    <a:lnTo>
                      <a:pt x="663" y="600"/>
                    </a:lnTo>
                    <a:lnTo>
                      <a:pt x="632" y="636"/>
                    </a:lnTo>
                    <a:lnTo>
                      <a:pt x="596" y="668"/>
                    </a:lnTo>
                    <a:lnTo>
                      <a:pt x="557" y="694"/>
                    </a:lnTo>
                    <a:lnTo>
                      <a:pt x="514" y="715"/>
                    </a:lnTo>
                    <a:lnTo>
                      <a:pt x="469" y="731"/>
                    </a:lnTo>
                    <a:lnTo>
                      <a:pt x="420" y="742"/>
                    </a:lnTo>
                    <a:lnTo>
                      <a:pt x="370" y="745"/>
                    </a:lnTo>
                    <a:lnTo>
                      <a:pt x="329" y="743"/>
                    </a:lnTo>
                    <a:lnTo>
                      <a:pt x="289" y="736"/>
                    </a:lnTo>
                    <a:lnTo>
                      <a:pt x="250" y="724"/>
                    </a:lnTo>
                    <a:lnTo>
                      <a:pt x="213" y="709"/>
                    </a:lnTo>
                    <a:lnTo>
                      <a:pt x="205" y="656"/>
                    </a:lnTo>
                    <a:lnTo>
                      <a:pt x="190" y="606"/>
                    </a:lnTo>
                    <a:lnTo>
                      <a:pt x="171" y="557"/>
                    </a:lnTo>
                    <a:lnTo>
                      <a:pt x="146" y="512"/>
                    </a:lnTo>
                    <a:lnTo>
                      <a:pt x="115" y="469"/>
                    </a:lnTo>
                    <a:lnTo>
                      <a:pt x="80" y="431"/>
                    </a:lnTo>
                    <a:lnTo>
                      <a:pt x="42" y="397"/>
                    </a:lnTo>
                    <a:lnTo>
                      <a:pt x="0" y="367"/>
                    </a:lnTo>
                    <a:lnTo>
                      <a:pt x="5" y="317"/>
                    </a:lnTo>
                    <a:lnTo>
                      <a:pt x="15" y="269"/>
                    </a:lnTo>
                    <a:lnTo>
                      <a:pt x="31" y="224"/>
                    </a:lnTo>
                    <a:lnTo>
                      <a:pt x="53" y="181"/>
                    </a:lnTo>
                    <a:lnTo>
                      <a:pt x="79" y="142"/>
                    </a:lnTo>
                    <a:lnTo>
                      <a:pt x="110" y="107"/>
                    </a:lnTo>
                    <a:lnTo>
                      <a:pt x="146" y="76"/>
                    </a:lnTo>
                    <a:lnTo>
                      <a:pt x="185" y="49"/>
                    </a:lnTo>
                    <a:lnTo>
                      <a:pt x="227" y="29"/>
                    </a:lnTo>
                    <a:lnTo>
                      <a:pt x="273" y="12"/>
                    </a:lnTo>
                    <a:lnTo>
                      <a:pt x="321" y="3"/>
                    </a:lnTo>
                    <a:lnTo>
                      <a:pt x="37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1352"/>
                <a:endParaRPr lang="en-US" sz="17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33"/>
              <p:cNvSpPr>
                <a:spLocks/>
              </p:cNvSpPr>
              <p:nvPr/>
            </p:nvSpPr>
            <p:spPr bwMode="auto">
              <a:xfrm>
                <a:off x="2028" y="606"/>
                <a:ext cx="124" cy="125"/>
              </a:xfrm>
              <a:custGeom>
                <a:avLst/>
                <a:gdLst>
                  <a:gd name="T0" fmla="*/ 371 w 741"/>
                  <a:gd name="T1" fmla="*/ 0 h 747"/>
                  <a:gd name="T2" fmla="*/ 420 w 741"/>
                  <a:gd name="T3" fmla="*/ 4 h 747"/>
                  <a:gd name="T4" fmla="*/ 468 w 741"/>
                  <a:gd name="T5" fmla="*/ 14 h 747"/>
                  <a:gd name="T6" fmla="*/ 514 w 741"/>
                  <a:gd name="T7" fmla="*/ 30 h 747"/>
                  <a:gd name="T8" fmla="*/ 558 w 741"/>
                  <a:gd name="T9" fmla="*/ 52 h 747"/>
                  <a:gd name="T10" fmla="*/ 597 w 741"/>
                  <a:gd name="T11" fmla="*/ 79 h 747"/>
                  <a:gd name="T12" fmla="*/ 632 w 741"/>
                  <a:gd name="T13" fmla="*/ 110 h 747"/>
                  <a:gd name="T14" fmla="*/ 663 w 741"/>
                  <a:gd name="T15" fmla="*/ 146 h 747"/>
                  <a:gd name="T16" fmla="*/ 690 w 741"/>
                  <a:gd name="T17" fmla="*/ 185 h 747"/>
                  <a:gd name="T18" fmla="*/ 711 w 741"/>
                  <a:gd name="T19" fmla="*/ 229 h 747"/>
                  <a:gd name="T20" fmla="*/ 727 w 741"/>
                  <a:gd name="T21" fmla="*/ 275 h 747"/>
                  <a:gd name="T22" fmla="*/ 737 w 741"/>
                  <a:gd name="T23" fmla="*/ 323 h 747"/>
                  <a:gd name="T24" fmla="*/ 741 w 741"/>
                  <a:gd name="T25" fmla="*/ 374 h 747"/>
                  <a:gd name="T26" fmla="*/ 737 w 741"/>
                  <a:gd name="T27" fmla="*/ 424 h 747"/>
                  <a:gd name="T28" fmla="*/ 727 w 741"/>
                  <a:gd name="T29" fmla="*/ 472 h 747"/>
                  <a:gd name="T30" fmla="*/ 711 w 741"/>
                  <a:gd name="T31" fmla="*/ 518 h 747"/>
                  <a:gd name="T32" fmla="*/ 690 w 741"/>
                  <a:gd name="T33" fmla="*/ 562 h 747"/>
                  <a:gd name="T34" fmla="*/ 663 w 741"/>
                  <a:gd name="T35" fmla="*/ 601 h 747"/>
                  <a:gd name="T36" fmla="*/ 632 w 741"/>
                  <a:gd name="T37" fmla="*/ 637 h 747"/>
                  <a:gd name="T38" fmla="*/ 597 w 741"/>
                  <a:gd name="T39" fmla="*/ 668 h 747"/>
                  <a:gd name="T40" fmla="*/ 558 w 741"/>
                  <a:gd name="T41" fmla="*/ 696 h 747"/>
                  <a:gd name="T42" fmla="*/ 514 w 741"/>
                  <a:gd name="T43" fmla="*/ 717 h 747"/>
                  <a:gd name="T44" fmla="*/ 468 w 741"/>
                  <a:gd name="T45" fmla="*/ 733 h 747"/>
                  <a:gd name="T46" fmla="*/ 420 w 741"/>
                  <a:gd name="T47" fmla="*/ 743 h 747"/>
                  <a:gd name="T48" fmla="*/ 371 w 741"/>
                  <a:gd name="T49" fmla="*/ 747 h 747"/>
                  <a:gd name="T50" fmla="*/ 320 w 741"/>
                  <a:gd name="T51" fmla="*/ 743 h 747"/>
                  <a:gd name="T52" fmla="*/ 272 w 741"/>
                  <a:gd name="T53" fmla="*/ 733 h 747"/>
                  <a:gd name="T54" fmla="*/ 227 w 741"/>
                  <a:gd name="T55" fmla="*/ 717 h 747"/>
                  <a:gd name="T56" fmla="*/ 183 w 741"/>
                  <a:gd name="T57" fmla="*/ 696 h 747"/>
                  <a:gd name="T58" fmla="*/ 144 w 741"/>
                  <a:gd name="T59" fmla="*/ 668 h 747"/>
                  <a:gd name="T60" fmla="*/ 109 w 741"/>
                  <a:gd name="T61" fmla="*/ 637 h 747"/>
                  <a:gd name="T62" fmla="*/ 78 w 741"/>
                  <a:gd name="T63" fmla="*/ 601 h 747"/>
                  <a:gd name="T64" fmla="*/ 50 w 741"/>
                  <a:gd name="T65" fmla="*/ 562 h 747"/>
                  <a:gd name="T66" fmla="*/ 30 w 741"/>
                  <a:gd name="T67" fmla="*/ 518 h 747"/>
                  <a:gd name="T68" fmla="*/ 13 w 741"/>
                  <a:gd name="T69" fmla="*/ 472 h 747"/>
                  <a:gd name="T70" fmla="*/ 3 w 741"/>
                  <a:gd name="T71" fmla="*/ 424 h 747"/>
                  <a:gd name="T72" fmla="*/ 0 w 741"/>
                  <a:gd name="T73" fmla="*/ 374 h 747"/>
                  <a:gd name="T74" fmla="*/ 3 w 741"/>
                  <a:gd name="T75" fmla="*/ 323 h 747"/>
                  <a:gd name="T76" fmla="*/ 13 w 741"/>
                  <a:gd name="T77" fmla="*/ 275 h 747"/>
                  <a:gd name="T78" fmla="*/ 30 w 741"/>
                  <a:gd name="T79" fmla="*/ 229 h 747"/>
                  <a:gd name="T80" fmla="*/ 50 w 741"/>
                  <a:gd name="T81" fmla="*/ 185 h 747"/>
                  <a:gd name="T82" fmla="*/ 78 w 741"/>
                  <a:gd name="T83" fmla="*/ 146 h 747"/>
                  <a:gd name="T84" fmla="*/ 109 w 741"/>
                  <a:gd name="T85" fmla="*/ 110 h 747"/>
                  <a:gd name="T86" fmla="*/ 144 w 741"/>
                  <a:gd name="T87" fmla="*/ 79 h 747"/>
                  <a:gd name="T88" fmla="*/ 183 w 741"/>
                  <a:gd name="T89" fmla="*/ 52 h 747"/>
                  <a:gd name="T90" fmla="*/ 227 w 741"/>
                  <a:gd name="T91" fmla="*/ 30 h 747"/>
                  <a:gd name="T92" fmla="*/ 272 w 741"/>
                  <a:gd name="T93" fmla="*/ 14 h 747"/>
                  <a:gd name="T94" fmla="*/ 320 w 741"/>
                  <a:gd name="T95" fmla="*/ 4 h 747"/>
                  <a:gd name="T96" fmla="*/ 371 w 741"/>
                  <a:gd name="T97" fmla="*/ 0 h 7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741" h="747">
                    <a:moveTo>
                      <a:pt x="371" y="0"/>
                    </a:moveTo>
                    <a:lnTo>
                      <a:pt x="420" y="4"/>
                    </a:lnTo>
                    <a:lnTo>
                      <a:pt x="468" y="14"/>
                    </a:lnTo>
                    <a:lnTo>
                      <a:pt x="514" y="30"/>
                    </a:lnTo>
                    <a:lnTo>
                      <a:pt x="558" y="52"/>
                    </a:lnTo>
                    <a:lnTo>
                      <a:pt x="597" y="79"/>
                    </a:lnTo>
                    <a:lnTo>
                      <a:pt x="632" y="110"/>
                    </a:lnTo>
                    <a:lnTo>
                      <a:pt x="663" y="146"/>
                    </a:lnTo>
                    <a:lnTo>
                      <a:pt x="690" y="185"/>
                    </a:lnTo>
                    <a:lnTo>
                      <a:pt x="711" y="229"/>
                    </a:lnTo>
                    <a:lnTo>
                      <a:pt x="727" y="275"/>
                    </a:lnTo>
                    <a:lnTo>
                      <a:pt x="737" y="323"/>
                    </a:lnTo>
                    <a:lnTo>
                      <a:pt x="741" y="374"/>
                    </a:lnTo>
                    <a:lnTo>
                      <a:pt x="737" y="424"/>
                    </a:lnTo>
                    <a:lnTo>
                      <a:pt x="727" y="472"/>
                    </a:lnTo>
                    <a:lnTo>
                      <a:pt x="711" y="518"/>
                    </a:lnTo>
                    <a:lnTo>
                      <a:pt x="690" y="562"/>
                    </a:lnTo>
                    <a:lnTo>
                      <a:pt x="663" y="601"/>
                    </a:lnTo>
                    <a:lnTo>
                      <a:pt x="632" y="637"/>
                    </a:lnTo>
                    <a:lnTo>
                      <a:pt x="597" y="668"/>
                    </a:lnTo>
                    <a:lnTo>
                      <a:pt x="558" y="696"/>
                    </a:lnTo>
                    <a:lnTo>
                      <a:pt x="514" y="717"/>
                    </a:lnTo>
                    <a:lnTo>
                      <a:pt x="468" y="733"/>
                    </a:lnTo>
                    <a:lnTo>
                      <a:pt x="420" y="743"/>
                    </a:lnTo>
                    <a:lnTo>
                      <a:pt x="371" y="747"/>
                    </a:lnTo>
                    <a:lnTo>
                      <a:pt x="320" y="743"/>
                    </a:lnTo>
                    <a:lnTo>
                      <a:pt x="272" y="733"/>
                    </a:lnTo>
                    <a:lnTo>
                      <a:pt x="227" y="717"/>
                    </a:lnTo>
                    <a:lnTo>
                      <a:pt x="183" y="696"/>
                    </a:lnTo>
                    <a:lnTo>
                      <a:pt x="144" y="668"/>
                    </a:lnTo>
                    <a:lnTo>
                      <a:pt x="109" y="637"/>
                    </a:lnTo>
                    <a:lnTo>
                      <a:pt x="78" y="601"/>
                    </a:lnTo>
                    <a:lnTo>
                      <a:pt x="50" y="562"/>
                    </a:lnTo>
                    <a:lnTo>
                      <a:pt x="30" y="518"/>
                    </a:lnTo>
                    <a:lnTo>
                      <a:pt x="13" y="472"/>
                    </a:lnTo>
                    <a:lnTo>
                      <a:pt x="3" y="424"/>
                    </a:lnTo>
                    <a:lnTo>
                      <a:pt x="0" y="374"/>
                    </a:lnTo>
                    <a:lnTo>
                      <a:pt x="3" y="323"/>
                    </a:lnTo>
                    <a:lnTo>
                      <a:pt x="13" y="275"/>
                    </a:lnTo>
                    <a:lnTo>
                      <a:pt x="30" y="229"/>
                    </a:lnTo>
                    <a:lnTo>
                      <a:pt x="50" y="185"/>
                    </a:lnTo>
                    <a:lnTo>
                      <a:pt x="78" y="146"/>
                    </a:lnTo>
                    <a:lnTo>
                      <a:pt x="109" y="110"/>
                    </a:lnTo>
                    <a:lnTo>
                      <a:pt x="144" y="79"/>
                    </a:lnTo>
                    <a:lnTo>
                      <a:pt x="183" y="52"/>
                    </a:lnTo>
                    <a:lnTo>
                      <a:pt x="227" y="30"/>
                    </a:lnTo>
                    <a:lnTo>
                      <a:pt x="272" y="14"/>
                    </a:lnTo>
                    <a:lnTo>
                      <a:pt x="320" y="4"/>
                    </a:lnTo>
                    <a:lnTo>
                      <a:pt x="37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1352"/>
                <a:endParaRPr lang="en-US" sz="17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34"/>
              <p:cNvSpPr>
                <a:spLocks/>
              </p:cNvSpPr>
              <p:nvPr/>
            </p:nvSpPr>
            <p:spPr bwMode="auto">
              <a:xfrm>
                <a:off x="2143" y="671"/>
                <a:ext cx="154" cy="163"/>
              </a:xfrm>
              <a:custGeom>
                <a:avLst/>
                <a:gdLst>
                  <a:gd name="T0" fmla="*/ 141 w 927"/>
                  <a:gd name="T1" fmla="*/ 0 h 982"/>
                  <a:gd name="T2" fmla="*/ 452 w 927"/>
                  <a:gd name="T3" fmla="*/ 0 h 982"/>
                  <a:gd name="T4" fmla="*/ 509 w 927"/>
                  <a:gd name="T5" fmla="*/ 3 h 982"/>
                  <a:gd name="T6" fmla="*/ 561 w 927"/>
                  <a:gd name="T7" fmla="*/ 12 h 982"/>
                  <a:gd name="T8" fmla="*/ 613 w 927"/>
                  <a:gd name="T9" fmla="*/ 27 h 982"/>
                  <a:gd name="T10" fmla="*/ 661 w 927"/>
                  <a:gd name="T11" fmla="*/ 48 h 982"/>
                  <a:gd name="T12" fmla="*/ 707 w 927"/>
                  <a:gd name="T13" fmla="*/ 75 h 982"/>
                  <a:gd name="T14" fmla="*/ 749 w 927"/>
                  <a:gd name="T15" fmla="*/ 105 h 982"/>
                  <a:gd name="T16" fmla="*/ 788 w 927"/>
                  <a:gd name="T17" fmla="*/ 139 h 982"/>
                  <a:gd name="T18" fmla="*/ 822 w 927"/>
                  <a:gd name="T19" fmla="*/ 179 h 982"/>
                  <a:gd name="T20" fmla="*/ 852 w 927"/>
                  <a:gd name="T21" fmla="*/ 221 h 982"/>
                  <a:gd name="T22" fmla="*/ 879 w 927"/>
                  <a:gd name="T23" fmla="*/ 268 h 982"/>
                  <a:gd name="T24" fmla="*/ 899 w 927"/>
                  <a:gd name="T25" fmla="*/ 317 h 982"/>
                  <a:gd name="T26" fmla="*/ 914 w 927"/>
                  <a:gd name="T27" fmla="*/ 368 h 982"/>
                  <a:gd name="T28" fmla="*/ 923 w 927"/>
                  <a:gd name="T29" fmla="*/ 422 h 982"/>
                  <a:gd name="T30" fmla="*/ 927 w 927"/>
                  <a:gd name="T31" fmla="*/ 478 h 982"/>
                  <a:gd name="T32" fmla="*/ 927 w 927"/>
                  <a:gd name="T33" fmla="*/ 864 h 982"/>
                  <a:gd name="T34" fmla="*/ 924 w 927"/>
                  <a:gd name="T35" fmla="*/ 864 h 982"/>
                  <a:gd name="T36" fmla="*/ 899 w 927"/>
                  <a:gd name="T37" fmla="*/ 877 h 982"/>
                  <a:gd name="T38" fmla="*/ 893 w 927"/>
                  <a:gd name="T39" fmla="*/ 880 h 982"/>
                  <a:gd name="T40" fmla="*/ 882 w 927"/>
                  <a:gd name="T41" fmla="*/ 885 h 982"/>
                  <a:gd name="T42" fmla="*/ 865 w 927"/>
                  <a:gd name="T43" fmla="*/ 892 h 982"/>
                  <a:gd name="T44" fmla="*/ 843 w 927"/>
                  <a:gd name="T45" fmla="*/ 901 h 982"/>
                  <a:gd name="T46" fmla="*/ 814 w 927"/>
                  <a:gd name="T47" fmla="*/ 911 h 982"/>
                  <a:gd name="T48" fmla="*/ 781 w 927"/>
                  <a:gd name="T49" fmla="*/ 922 h 982"/>
                  <a:gd name="T50" fmla="*/ 742 w 927"/>
                  <a:gd name="T51" fmla="*/ 933 h 982"/>
                  <a:gd name="T52" fmla="*/ 698 w 927"/>
                  <a:gd name="T53" fmla="*/ 944 h 982"/>
                  <a:gd name="T54" fmla="*/ 648 w 927"/>
                  <a:gd name="T55" fmla="*/ 954 h 982"/>
                  <a:gd name="T56" fmla="*/ 595 w 927"/>
                  <a:gd name="T57" fmla="*/ 965 h 982"/>
                  <a:gd name="T58" fmla="*/ 535 w 927"/>
                  <a:gd name="T59" fmla="*/ 973 h 982"/>
                  <a:gd name="T60" fmla="*/ 471 w 927"/>
                  <a:gd name="T61" fmla="*/ 978 h 982"/>
                  <a:gd name="T62" fmla="*/ 402 w 927"/>
                  <a:gd name="T63" fmla="*/ 982 h 982"/>
                  <a:gd name="T64" fmla="*/ 402 w 927"/>
                  <a:gd name="T65" fmla="*/ 863 h 982"/>
                  <a:gd name="T66" fmla="*/ 399 w 927"/>
                  <a:gd name="T67" fmla="*/ 800 h 982"/>
                  <a:gd name="T68" fmla="*/ 388 w 927"/>
                  <a:gd name="T69" fmla="*/ 738 h 982"/>
                  <a:gd name="T70" fmla="*/ 372 w 927"/>
                  <a:gd name="T71" fmla="*/ 680 h 982"/>
                  <a:gd name="T72" fmla="*/ 349 w 927"/>
                  <a:gd name="T73" fmla="*/ 624 h 982"/>
                  <a:gd name="T74" fmla="*/ 322 w 927"/>
                  <a:gd name="T75" fmla="*/ 571 h 982"/>
                  <a:gd name="T76" fmla="*/ 289 w 927"/>
                  <a:gd name="T77" fmla="*/ 521 h 982"/>
                  <a:gd name="T78" fmla="*/ 251 w 927"/>
                  <a:gd name="T79" fmla="*/ 476 h 982"/>
                  <a:gd name="T80" fmla="*/ 207 w 927"/>
                  <a:gd name="T81" fmla="*/ 435 h 982"/>
                  <a:gd name="T82" fmla="*/ 162 w 927"/>
                  <a:gd name="T83" fmla="*/ 398 h 982"/>
                  <a:gd name="T84" fmla="*/ 111 w 927"/>
                  <a:gd name="T85" fmla="*/ 367 h 982"/>
                  <a:gd name="T86" fmla="*/ 57 w 927"/>
                  <a:gd name="T87" fmla="*/ 340 h 982"/>
                  <a:gd name="T88" fmla="*/ 0 w 927"/>
                  <a:gd name="T89" fmla="*/ 319 h 982"/>
                  <a:gd name="T90" fmla="*/ 34 w 927"/>
                  <a:gd name="T91" fmla="*/ 284 h 982"/>
                  <a:gd name="T92" fmla="*/ 64 w 927"/>
                  <a:gd name="T93" fmla="*/ 243 h 982"/>
                  <a:gd name="T94" fmla="*/ 91 w 927"/>
                  <a:gd name="T95" fmla="*/ 199 h 982"/>
                  <a:gd name="T96" fmla="*/ 111 w 927"/>
                  <a:gd name="T97" fmla="*/ 153 h 982"/>
                  <a:gd name="T98" fmla="*/ 126 w 927"/>
                  <a:gd name="T99" fmla="*/ 104 h 982"/>
                  <a:gd name="T100" fmla="*/ 136 w 927"/>
                  <a:gd name="T101" fmla="*/ 53 h 982"/>
                  <a:gd name="T102" fmla="*/ 141 w 927"/>
                  <a:gd name="T103" fmla="*/ 0 h 9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927" h="982">
                    <a:moveTo>
                      <a:pt x="141" y="0"/>
                    </a:moveTo>
                    <a:lnTo>
                      <a:pt x="452" y="0"/>
                    </a:lnTo>
                    <a:lnTo>
                      <a:pt x="509" y="3"/>
                    </a:lnTo>
                    <a:lnTo>
                      <a:pt x="561" y="12"/>
                    </a:lnTo>
                    <a:lnTo>
                      <a:pt x="613" y="27"/>
                    </a:lnTo>
                    <a:lnTo>
                      <a:pt x="661" y="48"/>
                    </a:lnTo>
                    <a:lnTo>
                      <a:pt x="707" y="75"/>
                    </a:lnTo>
                    <a:lnTo>
                      <a:pt x="749" y="105"/>
                    </a:lnTo>
                    <a:lnTo>
                      <a:pt x="788" y="139"/>
                    </a:lnTo>
                    <a:lnTo>
                      <a:pt x="822" y="179"/>
                    </a:lnTo>
                    <a:lnTo>
                      <a:pt x="852" y="221"/>
                    </a:lnTo>
                    <a:lnTo>
                      <a:pt x="879" y="268"/>
                    </a:lnTo>
                    <a:lnTo>
                      <a:pt x="899" y="317"/>
                    </a:lnTo>
                    <a:lnTo>
                      <a:pt x="914" y="368"/>
                    </a:lnTo>
                    <a:lnTo>
                      <a:pt x="923" y="422"/>
                    </a:lnTo>
                    <a:lnTo>
                      <a:pt x="927" y="478"/>
                    </a:lnTo>
                    <a:lnTo>
                      <a:pt x="927" y="864"/>
                    </a:lnTo>
                    <a:lnTo>
                      <a:pt x="924" y="864"/>
                    </a:lnTo>
                    <a:lnTo>
                      <a:pt x="899" y="877"/>
                    </a:lnTo>
                    <a:lnTo>
                      <a:pt x="893" y="880"/>
                    </a:lnTo>
                    <a:lnTo>
                      <a:pt x="882" y="885"/>
                    </a:lnTo>
                    <a:lnTo>
                      <a:pt x="865" y="892"/>
                    </a:lnTo>
                    <a:lnTo>
                      <a:pt x="843" y="901"/>
                    </a:lnTo>
                    <a:lnTo>
                      <a:pt x="814" y="911"/>
                    </a:lnTo>
                    <a:lnTo>
                      <a:pt x="781" y="922"/>
                    </a:lnTo>
                    <a:lnTo>
                      <a:pt x="742" y="933"/>
                    </a:lnTo>
                    <a:lnTo>
                      <a:pt x="698" y="944"/>
                    </a:lnTo>
                    <a:lnTo>
                      <a:pt x="648" y="954"/>
                    </a:lnTo>
                    <a:lnTo>
                      <a:pt x="595" y="965"/>
                    </a:lnTo>
                    <a:lnTo>
                      <a:pt x="535" y="973"/>
                    </a:lnTo>
                    <a:lnTo>
                      <a:pt x="471" y="978"/>
                    </a:lnTo>
                    <a:lnTo>
                      <a:pt x="402" y="982"/>
                    </a:lnTo>
                    <a:lnTo>
                      <a:pt x="402" y="863"/>
                    </a:lnTo>
                    <a:lnTo>
                      <a:pt x="399" y="800"/>
                    </a:lnTo>
                    <a:lnTo>
                      <a:pt x="388" y="738"/>
                    </a:lnTo>
                    <a:lnTo>
                      <a:pt x="372" y="680"/>
                    </a:lnTo>
                    <a:lnTo>
                      <a:pt x="349" y="624"/>
                    </a:lnTo>
                    <a:lnTo>
                      <a:pt x="322" y="571"/>
                    </a:lnTo>
                    <a:lnTo>
                      <a:pt x="289" y="521"/>
                    </a:lnTo>
                    <a:lnTo>
                      <a:pt x="251" y="476"/>
                    </a:lnTo>
                    <a:lnTo>
                      <a:pt x="207" y="435"/>
                    </a:lnTo>
                    <a:lnTo>
                      <a:pt x="162" y="398"/>
                    </a:lnTo>
                    <a:lnTo>
                      <a:pt x="111" y="367"/>
                    </a:lnTo>
                    <a:lnTo>
                      <a:pt x="57" y="340"/>
                    </a:lnTo>
                    <a:lnTo>
                      <a:pt x="0" y="319"/>
                    </a:lnTo>
                    <a:lnTo>
                      <a:pt x="34" y="284"/>
                    </a:lnTo>
                    <a:lnTo>
                      <a:pt x="64" y="243"/>
                    </a:lnTo>
                    <a:lnTo>
                      <a:pt x="91" y="199"/>
                    </a:lnTo>
                    <a:lnTo>
                      <a:pt x="111" y="153"/>
                    </a:lnTo>
                    <a:lnTo>
                      <a:pt x="126" y="104"/>
                    </a:lnTo>
                    <a:lnTo>
                      <a:pt x="136" y="53"/>
                    </a:lnTo>
                    <a:lnTo>
                      <a:pt x="14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1352"/>
                <a:endParaRPr lang="en-US" sz="17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Freeform 35"/>
              <p:cNvSpPr>
                <a:spLocks/>
              </p:cNvSpPr>
              <p:nvPr/>
            </p:nvSpPr>
            <p:spPr bwMode="auto">
              <a:xfrm>
                <a:off x="2245" y="608"/>
                <a:ext cx="154" cy="164"/>
              </a:xfrm>
              <a:custGeom>
                <a:avLst/>
                <a:gdLst>
                  <a:gd name="T0" fmla="*/ 140 w 926"/>
                  <a:gd name="T1" fmla="*/ 0 h 982"/>
                  <a:gd name="T2" fmla="*/ 452 w 926"/>
                  <a:gd name="T3" fmla="*/ 0 h 982"/>
                  <a:gd name="T4" fmla="*/ 507 w 926"/>
                  <a:gd name="T5" fmla="*/ 3 h 982"/>
                  <a:gd name="T6" fmla="*/ 561 w 926"/>
                  <a:gd name="T7" fmla="*/ 12 h 982"/>
                  <a:gd name="T8" fmla="*/ 611 w 926"/>
                  <a:gd name="T9" fmla="*/ 27 h 982"/>
                  <a:gd name="T10" fmla="*/ 660 w 926"/>
                  <a:gd name="T11" fmla="*/ 48 h 982"/>
                  <a:gd name="T12" fmla="*/ 706 w 926"/>
                  <a:gd name="T13" fmla="*/ 74 h 982"/>
                  <a:gd name="T14" fmla="*/ 749 w 926"/>
                  <a:gd name="T15" fmla="*/ 105 h 982"/>
                  <a:gd name="T16" fmla="*/ 788 w 926"/>
                  <a:gd name="T17" fmla="*/ 139 h 982"/>
                  <a:gd name="T18" fmla="*/ 822 w 926"/>
                  <a:gd name="T19" fmla="*/ 179 h 982"/>
                  <a:gd name="T20" fmla="*/ 852 w 926"/>
                  <a:gd name="T21" fmla="*/ 221 h 982"/>
                  <a:gd name="T22" fmla="*/ 878 w 926"/>
                  <a:gd name="T23" fmla="*/ 267 h 982"/>
                  <a:gd name="T24" fmla="*/ 899 w 926"/>
                  <a:gd name="T25" fmla="*/ 316 h 982"/>
                  <a:gd name="T26" fmla="*/ 914 w 926"/>
                  <a:gd name="T27" fmla="*/ 368 h 982"/>
                  <a:gd name="T28" fmla="*/ 923 w 926"/>
                  <a:gd name="T29" fmla="*/ 422 h 982"/>
                  <a:gd name="T30" fmla="*/ 926 w 926"/>
                  <a:gd name="T31" fmla="*/ 477 h 982"/>
                  <a:gd name="T32" fmla="*/ 926 w 926"/>
                  <a:gd name="T33" fmla="*/ 864 h 982"/>
                  <a:gd name="T34" fmla="*/ 924 w 926"/>
                  <a:gd name="T35" fmla="*/ 864 h 982"/>
                  <a:gd name="T36" fmla="*/ 899 w 926"/>
                  <a:gd name="T37" fmla="*/ 877 h 982"/>
                  <a:gd name="T38" fmla="*/ 893 w 926"/>
                  <a:gd name="T39" fmla="*/ 880 h 982"/>
                  <a:gd name="T40" fmla="*/ 882 w 926"/>
                  <a:gd name="T41" fmla="*/ 885 h 982"/>
                  <a:gd name="T42" fmla="*/ 864 w 926"/>
                  <a:gd name="T43" fmla="*/ 892 h 982"/>
                  <a:gd name="T44" fmla="*/ 841 w 926"/>
                  <a:gd name="T45" fmla="*/ 901 h 982"/>
                  <a:gd name="T46" fmla="*/ 814 w 926"/>
                  <a:gd name="T47" fmla="*/ 911 h 982"/>
                  <a:gd name="T48" fmla="*/ 780 w 926"/>
                  <a:gd name="T49" fmla="*/ 922 h 982"/>
                  <a:gd name="T50" fmla="*/ 741 w 926"/>
                  <a:gd name="T51" fmla="*/ 933 h 982"/>
                  <a:gd name="T52" fmla="*/ 697 w 926"/>
                  <a:gd name="T53" fmla="*/ 944 h 982"/>
                  <a:gd name="T54" fmla="*/ 648 w 926"/>
                  <a:gd name="T55" fmla="*/ 954 h 982"/>
                  <a:gd name="T56" fmla="*/ 594 w 926"/>
                  <a:gd name="T57" fmla="*/ 965 h 982"/>
                  <a:gd name="T58" fmla="*/ 534 w 926"/>
                  <a:gd name="T59" fmla="*/ 971 h 982"/>
                  <a:gd name="T60" fmla="*/ 470 w 926"/>
                  <a:gd name="T61" fmla="*/ 978 h 982"/>
                  <a:gd name="T62" fmla="*/ 402 w 926"/>
                  <a:gd name="T63" fmla="*/ 982 h 982"/>
                  <a:gd name="T64" fmla="*/ 402 w 926"/>
                  <a:gd name="T65" fmla="*/ 863 h 982"/>
                  <a:gd name="T66" fmla="*/ 398 w 926"/>
                  <a:gd name="T67" fmla="*/ 799 h 982"/>
                  <a:gd name="T68" fmla="*/ 388 w 926"/>
                  <a:gd name="T69" fmla="*/ 738 h 982"/>
                  <a:gd name="T70" fmla="*/ 372 w 926"/>
                  <a:gd name="T71" fmla="*/ 679 h 982"/>
                  <a:gd name="T72" fmla="*/ 349 w 926"/>
                  <a:gd name="T73" fmla="*/ 624 h 982"/>
                  <a:gd name="T74" fmla="*/ 321 w 926"/>
                  <a:gd name="T75" fmla="*/ 571 h 982"/>
                  <a:gd name="T76" fmla="*/ 288 w 926"/>
                  <a:gd name="T77" fmla="*/ 521 h 982"/>
                  <a:gd name="T78" fmla="*/ 249 w 926"/>
                  <a:gd name="T79" fmla="*/ 476 h 982"/>
                  <a:gd name="T80" fmla="*/ 207 w 926"/>
                  <a:gd name="T81" fmla="*/ 435 h 982"/>
                  <a:gd name="T82" fmla="*/ 160 w 926"/>
                  <a:gd name="T83" fmla="*/ 398 h 982"/>
                  <a:gd name="T84" fmla="*/ 110 w 926"/>
                  <a:gd name="T85" fmla="*/ 367 h 982"/>
                  <a:gd name="T86" fmla="*/ 57 w 926"/>
                  <a:gd name="T87" fmla="*/ 340 h 982"/>
                  <a:gd name="T88" fmla="*/ 0 w 926"/>
                  <a:gd name="T89" fmla="*/ 319 h 982"/>
                  <a:gd name="T90" fmla="*/ 34 w 926"/>
                  <a:gd name="T91" fmla="*/ 284 h 982"/>
                  <a:gd name="T92" fmla="*/ 64 w 926"/>
                  <a:gd name="T93" fmla="*/ 243 h 982"/>
                  <a:gd name="T94" fmla="*/ 89 w 926"/>
                  <a:gd name="T95" fmla="*/ 199 h 982"/>
                  <a:gd name="T96" fmla="*/ 110 w 926"/>
                  <a:gd name="T97" fmla="*/ 153 h 982"/>
                  <a:gd name="T98" fmla="*/ 126 w 926"/>
                  <a:gd name="T99" fmla="*/ 104 h 982"/>
                  <a:gd name="T100" fmla="*/ 136 w 926"/>
                  <a:gd name="T101" fmla="*/ 53 h 982"/>
                  <a:gd name="T102" fmla="*/ 140 w 926"/>
                  <a:gd name="T103" fmla="*/ 0 h 9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926" h="982">
                    <a:moveTo>
                      <a:pt x="140" y="0"/>
                    </a:moveTo>
                    <a:lnTo>
                      <a:pt x="452" y="0"/>
                    </a:lnTo>
                    <a:lnTo>
                      <a:pt x="507" y="3"/>
                    </a:lnTo>
                    <a:lnTo>
                      <a:pt x="561" y="12"/>
                    </a:lnTo>
                    <a:lnTo>
                      <a:pt x="611" y="27"/>
                    </a:lnTo>
                    <a:lnTo>
                      <a:pt x="660" y="48"/>
                    </a:lnTo>
                    <a:lnTo>
                      <a:pt x="706" y="74"/>
                    </a:lnTo>
                    <a:lnTo>
                      <a:pt x="749" y="105"/>
                    </a:lnTo>
                    <a:lnTo>
                      <a:pt x="788" y="139"/>
                    </a:lnTo>
                    <a:lnTo>
                      <a:pt x="822" y="179"/>
                    </a:lnTo>
                    <a:lnTo>
                      <a:pt x="852" y="221"/>
                    </a:lnTo>
                    <a:lnTo>
                      <a:pt x="878" y="267"/>
                    </a:lnTo>
                    <a:lnTo>
                      <a:pt x="899" y="316"/>
                    </a:lnTo>
                    <a:lnTo>
                      <a:pt x="914" y="368"/>
                    </a:lnTo>
                    <a:lnTo>
                      <a:pt x="923" y="422"/>
                    </a:lnTo>
                    <a:lnTo>
                      <a:pt x="926" y="477"/>
                    </a:lnTo>
                    <a:lnTo>
                      <a:pt x="926" y="864"/>
                    </a:lnTo>
                    <a:lnTo>
                      <a:pt x="924" y="864"/>
                    </a:lnTo>
                    <a:lnTo>
                      <a:pt x="899" y="877"/>
                    </a:lnTo>
                    <a:lnTo>
                      <a:pt x="893" y="880"/>
                    </a:lnTo>
                    <a:lnTo>
                      <a:pt x="882" y="885"/>
                    </a:lnTo>
                    <a:lnTo>
                      <a:pt x="864" y="892"/>
                    </a:lnTo>
                    <a:lnTo>
                      <a:pt x="841" y="901"/>
                    </a:lnTo>
                    <a:lnTo>
                      <a:pt x="814" y="911"/>
                    </a:lnTo>
                    <a:lnTo>
                      <a:pt x="780" y="922"/>
                    </a:lnTo>
                    <a:lnTo>
                      <a:pt x="741" y="933"/>
                    </a:lnTo>
                    <a:lnTo>
                      <a:pt x="697" y="944"/>
                    </a:lnTo>
                    <a:lnTo>
                      <a:pt x="648" y="954"/>
                    </a:lnTo>
                    <a:lnTo>
                      <a:pt x="594" y="965"/>
                    </a:lnTo>
                    <a:lnTo>
                      <a:pt x="534" y="971"/>
                    </a:lnTo>
                    <a:lnTo>
                      <a:pt x="470" y="978"/>
                    </a:lnTo>
                    <a:lnTo>
                      <a:pt x="402" y="982"/>
                    </a:lnTo>
                    <a:lnTo>
                      <a:pt x="402" y="863"/>
                    </a:lnTo>
                    <a:lnTo>
                      <a:pt x="398" y="799"/>
                    </a:lnTo>
                    <a:lnTo>
                      <a:pt x="388" y="738"/>
                    </a:lnTo>
                    <a:lnTo>
                      <a:pt x="372" y="679"/>
                    </a:lnTo>
                    <a:lnTo>
                      <a:pt x="349" y="624"/>
                    </a:lnTo>
                    <a:lnTo>
                      <a:pt x="321" y="571"/>
                    </a:lnTo>
                    <a:lnTo>
                      <a:pt x="288" y="521"/>
                    </a:lnTo>
                    <a:lnTo>
                      <a:pt x="249" y="476"/>
                    </a:lnTo>
                    <a:lnTo>
                      <a:pt x="207" y="435"/>
                    </a:lnTo>
                    <a:lnTo>
                      <a:pt x="160" y="398"/>
                    </a:lnTo>
                    <a:lnTo>
                      <a:pt x="110" y="367"/>
                    </a:lnTo>
                    <a:lnTo>
                      <a:pt x="57" y="340"/>
                    </a:lnTo>
                    <a:lnTo>
                      <a:pt x="0" y="319"/>
                    </a:lnTo>
                    <a:lnTo>
                      <a:pt x="34" y="284"/>
                    </a:lnTo>
                    <a:lnTo>
                      <a:pt x="64" y="243"/>
                    </a:lnTo>
                    <a:lnTo>
                      <a:pt x="89" y="199"/>
                    </a:lnTo>
                    <a:lnTo>
                      <a:pt x="110" y="153"/>
                    </a:lnTo>
                    <a:lnTo>
                      <a:pt x="126" y="104"/>
                    </a:lnTo>
                    <a:lnTo>
                      <a:pt x="136" y="53"/>
                    </a:lnTo>
                    <a:lnTo>
                      <a:pt x="14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1352"/>
                <a:endParaRPr lang="en-US" sz="17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36"/>
              <p:cNvSpPr>
                <a:spLocks/>
              </p:cNvSpPr>
              <p:nvPr/>
            </p:nvSpPr>
            <p:spPr bwMode="auto">
              <a:xfrm>
                <a:off x="1877" y="671"/>
                <a:ext cx="160" cy="163"/>
              </a:xfrm>
              <a:custGeom>
                <a:avLst/>
                <a:gdLst>
                  <a:gd name="T0" fmla="*/ 474 w 965"/>
                  <a:gd name="T1" fmla="*/ 0 h 980"/>
                  <a:gd name="T2" fmla="*/ 788 w 965"/>
                  <a:gd name="T3" fmla="*/ 0 h 980"/>
                  <a:gd name="T4" fmla="*/ 824 w 965"/>
                  <a:gd name="T5" fmla="*/ 2 h 980"/>
                  <a:gd name="T6" fmla="*/ 828 w 965"/>
                  <a:gd name="T7" fmla="*/ 54 h 980"/>
                  <a:gd name="T8" fmla="*/ 839 w 965"/>
                  <a:gd name="T9" fmla="*/ 105 h 980"/>
                  <a:gd name="T10" fmla="*/ 855 w 965"/>
                  <a:gd name="T11" fmla="*/ 154 h 980"/>
                  <a:gd name="T12" fmla="*/ 875 w 965"/>
                  <a:gd name="T13" fmla="*/ 201 h 980"/>
                  <a:gd name="T14" fmla="*/ 900 w 965"/>
                  <a:gd name="T15" fmla="*/ 243 h 980"/>
                  <a:gd name="T16" fmla="*/ 930 w 965"/>
                  <a:gd name="T17" fmla="*/ 284 h 980"/>
                  <a:gd name="T18" fmla="*/ 965 w 965"/>
                  <a:gd name="T19" fmla="*/ 319 h 980"/>
                  <a:gd name="T20" fmla="*/ 907 w 965"/>
                  <a:gd name="T21" fmla="*/ 340 h 980"/>
                  <a:gd name="T22" fmla="*/ 853 w 965"/>
                  <a:gd name="T23" fmla="*/ 367 h 980"/>
                  <a:gd name="T24" fmla="*/ 803 w 965"/>
                  <a:gd name="T25" fmla="*/ 398 h 980"/>
                  <a:gd name="T26" fmla="*/ 756 w 965"/>
                  <a:gd name="T27" fmla="*/ 435 h 980"/>
                  <a:gd name="T28" fmla="*/ 714 w 965"/>
                  <a:gd name="T29" fmla="*/ 476 h 980"/>
                  <a:gd name="T30" fmla="*/ 676 w 965"/>
                  <a:gd name="T31" fmla="*/ 521 h 980"/>
                  <a:gd name="T32" fmla="*/ 643 w 965"/>
                  <a:gd name="T33" fmla="*/ 571 h 980"/>
                  <a:gd name="T34" fmla="*/ 614 w 965"/>
                  <a:gd name="T35" fmla="*/ 624 h 980"/>
                  <a:gd name="T36" fmla="*/ 592 w 965"/>
                  <a:gd name="T37" fmla="*/ 680 h 980"/>
                  <a:gd name="T38" fmla="*/ 575 w 965"/>
                  <a:gd name="T39" fmla="*/ 738 h 980"/>
                  <a:gd name="T40" fmla="*/ 566 w 965"/>
                  <a:gd name="T41" fmla="*/ 800 h 980"/>
                  <a:gd name="T42" fmla="*/ 563 w 965"/>
                  <a:gd name="T43" fmla="*/ 863 h 980"/>
                  <a:gd name="T44" fmla="*/ 563 w 965"/>
                  <a:gd name="T45" fmla="*/ 980 h 980"/>
                  <a:gd name="T46" fmla="*/ 494 w 965"/>
                  <a:gd name="T47" fmla="*/ 975 h 980"/>
                  <a:gd name="T48" fmla="*/ 423 w 965"/>
                  <a:gd name="T49" fmla="*/ 967 h 980"/>
                  <a:gd name="T50" fmla="*/ 349 w 965"/>
                  <a:gd name="T51" fmla="*/ 957 h 980"/>
                  <a:gd name="T52" fmla="*/ 274 w 965"/>
                  <a:gd name="T53" fmla="*/ 943 h 980"/>
                  <a:gd name="T54" fmla="*/ 195 w 965"/>
                  <a:gd name="T55" fmla="*/ 925 h 980"/>
                  <a:gd name="T56" fmla="*/ 112 w 965"/>
                  <a:gd name="T57" fmla="*/ 903 h 980"/>
                  <a:gd name="T58" fmla="*/ 28 w 965"/>
                  <a:gd name="T59" fmla="*/ 879 h 980"/>
                  <a:gd name="T60" fmla="*/ 1 w 965"/>
                  <a:gd name="T61" fmla="*/ 870 h 980"/>
                  <a:gd name="T62" fmla="*/ 0 w 965"/>
                  <a:gd name="T63" fmla="*/ 864 h 980"/>
                  <a:gd name="T64" fmla="*/ 0 w 965"/>
                  <a:gd name="T65" fmla="*/ 478 h 980"/>
                  <a:gd name="T66" fmla="*/ 4 w 965"/>
                  <a:gd name="T67" fmla="*/ 422 h 980"/>
                  <a:gd name="T68" fmla="*/ 13 w 965"/>
                  <a:gd name="T69" fmla="*/ 368 h 980"/>
                  <a:gd name="T70" fmla="*/ 29 w 965"/>
                  <a:gd name="T71" fmla="*/ 317 h 980"/>
                  <a:gd name="T72" fmla="*/ 49 w 965"/>
                  <a:gd name="T73" fmla="*/ 268 h 980"/>
                  <a:gd name="T74" fmla="*/ 75 w 965"/>
                  <a:gd name="T75" fmla="*/ 221 h 980"/>
                  <a:gd name="T76" fmla="*/ 105 w 965"/>
                  <a:gd name="T77" fmla="*/ 179 h 980"/>
                  <a:gd name="T78" fmla="*/ 140 w 965"/>
                  <a:gd name="T79" fmla="*/ 139 h 980"/>
                  <a:gd name="T80" fmla="*/ 179 w 965"/>
                  <a:gd name="T81" fmla="*/ 105 h 980"/>
                  <a:gd name="T82" fmla="*/ 221 w 965"/>
                  <a:gd name="T83" fmla="*/ 75 h 980"/>
                  <a:gd name="T84" fmla="*/ 266 w 965"/>
                  <a:gd name="T85" fmla="*/ 48 h 980"/>
                  <a:gd name="T86" fmla="*/ 315 w 965"/>
                  <a:gd name="T87" fmla="*/ 27 h 980"/>
                  <a:gd name="T88" fmla="*/ 367 w 965"/>
                  <a:gd name="T89" fmla="*/ 12 h 980"/>
                  <a:gd name="T90" fmla="*/ 419 w 965"/>
                  <a:gd name="T91" fmla="*/ 3 h 980"/>
                  <a:gd name="T92" fmla="*/ 474 w 965"/>
                  <a:gd name="T93" fmla="*/ 0 h 9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965" h="980">
                    <a:moveTo>
                      <a:pt x="474" y="0"/>
                    </a:moveTo>
                    <a:lnTo>
                      <a:pt x="788" y="0"/>
                    </a:lnTo>
                    <a:lnTo>
                      <a:pt x="824" y="2"/>
                    </a:lnTo>
                    <a:lnTo>
                      <a:pt x="828" y="54"/>
                    </a:lnTo>
                    <a:lnTo>
                      <a:pt x="839" y="105"/>
                    </a:lnTo>
                    <a:lnTo>
                      <a:pt x="855" y="154"/>
                    </a:lnTo>
                    <a:lnTo>
                      <a:pt x="875" y="201"/>
                    </a:lnTo>
                    <a:lnTo>
                      <a:pt x="900" y="243"/>
                    </a:lnTo>
                    <a:lnTo>
                      <a:pt x="930" y="284"/>
                    </a:lnTo>
                    <a:lnTo>
                      <a:pt x="965" y="319"/>
                    </a:lnTo>
                    <a:lnTo>
                      <a:pt x="907" y="340"/>
                    </a:lnTo>
                    <a:lnTo>
                      <a:pt x="853" y="367"/>
                    </a:lnTo>
                    <a:lnTo>
                      <a:pt x="803" y="398"/>
                    </a:lnTo>
                    <a:lnTo>
                      <a:pt x="756" y="435"/>
                    </a:lnTo>
                    <a:lnTo>
                      <a:pt x="714" y="476"/>
                    </a:lnTo>
                    <a:lnTo>
                      <a:pt x="676" y="521"/>
                    </a:lnTo>
                    <a:lnTo>
                      <a:pt x="643" y="571"/>
                    </a:lnTo>
                    <a:lnTo>
                      <a:pt x="614" y="624"/>
                    </a:lnTo>
                    <a:lnTo>
                      <a:pt x="592" y="680"/>
                    </a:lnTo>
                    <a:lnTo>
                      <a:pt x="575" y="738"/>
                    </a:lnTo>
                    <a:lnTo>
                      <a:pt x="566" y="800"/>
                    </a:lnTo>
                    <a:lnTo>
                      <a:pt x="563" y="863"/>
                    </a:lnTo>
                    <a:lnTo>
                      <a:pt x="563" y="980"/>
                    </a:lnTo>
                    <a:lnTo>
                      <a:pt x="494" y="975"/>
                    </a:lnTo>
                    <a:lnTo>
                      <a:pt x="423" y="967"/>
                    </a:lnTo>
                    <a:lnTo>
                      <a:pt x="349" y="957"/>
                    </a:lnTo>
                    <a:lnTo>
                      <a:pt x="274" y="943"/>
                    </a:lnTo>
                    <a:lnTo>
                      <a:pt x="195" y="925"/>
                    </a:lnTo>
                    <a:lnTo>
                      <a:pt x="112" y="903"/>
                    </a:lnTo>
                    <a:lnTo>
                      <a:pt x="28" y="879"/>
                    </a:lnTo>
                    <a:lnTo>
                      <a:pt x="1" y="870"/>
                    </a:lnTo>
                    <a:lnTo>
                      <a:pt x="0" y="864"/>
                    </a:lnTo>
                    <a:lnTo>
                      <a:pt x="0" y="478"/>
                    </a:lnTo>
                    <a:lnTo>
                      <a:pt x="4" y="422"/>
                    </a:lnTo>
                    <a:lnTo>
                      <a:pt x="13" y="368"/>
                    </a:lnTo>
                    <a:lnTo>
                      <a:pt x="29" y="317"/>
                    </a:lnTo>
                    <a:lnTo>
                      <a:pt x="49" y="268"/>
                    </a:lnTo>
                    <a:lnTo>
                      <a:pt x="75" y="221"/>
                    </a:lnTo>
                    <a:lnTo>
                      <a:pt x="105" y="179"/>
                    </a:lnTo>
                    <a:lnTo>
                      <a:pt x="140" y="139"/>
                    </a:lnTo>
                    <a:lnTo>
                      <a:pt x="179" y="105"/>
                    </a:lnTo>
                    <a:lnTo>
                      <a:pt x="221" y="75"/>
                    </a:lnTo>
                    <a:lnTo>
                      <a:pt x="266" y="48"/>
                    </a:lnTo>
                    <a:lnTo>
                      <a:pt x="315" y="27"/>
                    </a:lnTo>
                    <a:lnTo>
                      <a:pt x="367" y="12"/>
                    </a:lnTo>
                    <a:lnTo>
                      <a:pt x="419" y="3"/>
                    </a:lnTo>
                    <a:lnTo>
                      <a:pt x="47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1352"/>
                <a:endParaRPr lang="en-US" sz="17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37"/>
              <p:cNvSpPr>
                <a:spLocks/>
              </p:cNvSpPr>
              <p:nvPr/>
            </p:nvSpPr>
            <p:spPr bwMode="auto">
              <a:xfrm>
                <a:off x="1985" y="735"/>
                <a:ext cx="210" cy="164"/>
              </a:xfrm>
              <a:custGeom>
                <a:avLst/>
                <a:gdLst>
                  <a:gd name="T0" fmla="*/ 474 w 1262"/>
                  <a:gd name="T1" fmla="*/ 0 h 984"/>
                  <a:gd name="T2" fmla="*/ 789 w 1262"/>
                  <a:gd name="T3" fmla="*/ 0 h 984"/>
                  <a:gd name="T4" fmla="*/ 844 w 1262"/>
                  <a:gd name="T5" fmla="*/ 4 h 984"/>
                  <a:gd name="T6" fmla="*/ 896 w 1262"/>
                  <a:gd name="T7" fmla="*/ 13 h 984"/>
                  <a:gd name="T8" fmla="*/ 948 w 1262"/>
                  <a:gd name="T9" fmla="*/ 28 h 984"/>
                  <a:gd name="T10" fmla="*/ 996 w 1262"/>
                  <a:gd name="T11" fmla="*/ 49 h 984"/>
                  <a:gd name="T12" fmla="*/ 1042 w 1262"/>
                  <a:gd name="T13" fmla="*/ 74 h 984"/>
                  <a:gd name="T14" fmla="*/ 1084 w 1262"/>
                  <a:gd name="T15" fmla="*/ 105 h 984"/>
                  <a:gd name="T16" fmla="*/ 1123 w 1262"/>
                  <a:gd name="T17" fmla="*/ 140 h 984"/>
                  <a:gd name="T18" fmla="*/ 1158 w 1262"/>
                  <a:gd name="T19" fmla="*/ 179 h 984"/>
                  <a:gd name="T20" fmla="*/ 1189 w 1262"/>
                  <a:gd name="T21" fmla="*/ 222 h 984"/>
                  <a:gd name="T22" fmla="*/ 1214 w 1262"/>
                  <a:gd name="T23" fmla="*/ 268 h 984"/>
                  <a:gd name="T24" fmla="*/ 1234 w 1262"/>
                  <a:gd name="T25" fmla="*/ 316 h 984"/>
                  <a:gd name="T26" fmla="*/ 1249 w 1262"/>
                  <a:gd name="T27" fmla="*/ 368 h 984"/>
                  <a:gd name="T28" fmla="*/ 1258 w 1262"/>
                  <a:gd name="T29" fmla="*/ 421 h 984"/>
                  <a:gd name="T30" fmla="*/ 1262 w 1262"/>
                  <a:gd name="T31" fmla="*/ 478 h 984"/>
                  <a:gd name="T32" fmla="*/ 1262 w 1262"/>
                  <a:gd name="T33" fmla="*/ 865 h 984"/>
                  <a:gd name="T34" fmla="*/ 1260 w 1262"/>
                  <a:gd name="T35" fmla="*/ 865 h 984"/>
                  <a:gd name="T36" fmla="*/ 1234 w 1262"/>
                  <a:gd name="T37" fmla="*/ 877 h 984"/>
                  <a:gd name="T38" fmla="*/ 1230 w 1262"/>
                  <a:gd name="T39" fmla="*/ 880 h 984"/>
                  <a:gd name="T40" fmla="*/ 1218 w 1262"/>
                  <a:gd name="T41" fmla="*/ 885 h 984"/>
                  <a:gd name="T42" fmla="*/ 1201 w 1262"/>
                  <a:gd name="T43" fmla="*/ 892 h 984"/>
                  <a:gd name="T44" fmla="*/ 1178 w 1262"/>
                  <a:gd name="T45" fmla="*/ 902 h 984"/>
                  <a:gd name="T46" fmla="*/ 1151 w 1262"/>
                  <a:gd name="T47" fmla="*/ 911 h 984"/>
                  <a:gd name="T48" fmla="*/ 1118 w 1262"/>
                  <a:gd name="T49" fmla="*/ 922 h 984"/>
                  <a:gd name="T50" fmla="*/ 1080 w 1262"/>
                  <a:gd name="T51" fmla="*/ 933 h 984"/>
                  <a:gd name="T52" fmla="*/ 1036 w 1262"/>
                  <a:gd name="T53" fmla="*/ 944 h 984"/>
                  <a:gd name="T54" fmla="*/ 987 w 1262"/>
                  <a:gd name="T55" fmla="*/ 955 h 984"/>
                  <a:gd name="T56" fmla="*/ 934 w 1262"/>
                  <a:gd name="T57" fmla="*/ 964 h 984"/>
                  <a:gd name="T58" fmla="*/ 876 w 1262"/>
                  <a:gd name="T59" fmla="*/ 972 h 984"/>
                  <a:gd name="T60" fmla="*/ 813 w 1262"/>
                  <a:gd name="T61" fmla="*/ 978 h 984"/>
                  <a:gd name="T62" fmla="*/ 744 w 1262"/>
                  <a:gd name="T63" fmla="*/ 982 h 984"/>
                  <a:gd name="T64" fmla="*/ 672 w 1262"/>
                  <a:gd name="T65" fmla="*/ 984 h 984"/>
                  <a:gd name="T66" fmla="*/ 603 w 1262"/>
                  <a:gd name="T67" fmla="*/ 982 h 984"/>
                  <a:gd name="T68" fmla="*/ 531 w 1262"/>
                  <a:gd name="T69" fmla="*/ 979 h 984"/>
                  <a:gd name="T70" fmla="*/ 455 w 1262"/>
                  <a:gd name="T71" fmla="*/ 971 h 984"/>
                  <a:gd name="T72" fmla="*/ 376 w 1262"/>
                  <a:gd name="T73" fmla="*/ 960 h 984"/>
                  <a:gd name="T74" fmla="*/ 294 w 1262"/>
                  <a:gd name="T75" fmla="*/ 947 h 984"/>
                  <a:gd name="T76" fmla="*/ 208 w 1262"/>
                  <a:gd name="T77" fmla="*/ 928 h 984"/>
                  <a:gd name="T78" fmla="*/ 120 w 1262"/>
                  <a:gd name="T79" fmla="*/ 906 h 984"/>
                  <a:gd name="T80" fmla="*/ 28 w 1262"/>
                  <a:gd name="T81" fmla="*/ 879 h 984"/>
                  <a:gd name="T82" fmla="*/ 1 w 1262"/>
                  <a:gd name="T83" fmla="*/ 870 h 984"/>
                  <a:gd name="T84" fmla="*/ 0 w 1262"/>
                  <a:gd name="T85" fmla="*/ 865 h 984"/>
                  <a:gd name="T86" fmla="*/ 0 w 1262"/>
                  <a:gd name="T87" fmla="*/ 478 h 984"/>
                  <a:gd name="T88" fmla="*/ 3 w 1262"/>
                  <a:gd name="T89" fmla="*/ 421 h 984"/>
                  <a:gd name="T90" fmla="*/ 12 w 1262"/>
                  <a:gd name="T91" fmla="*/ 368 h 984"/>
                  <a:gd name="T92" fmla="*/ 28 w 1262"/>
                  <a:gd name="T93" fmla="*/ 316 h 984"/>
                  <a:gd name="T94" fmla="*/ 49 w 1262"/>
                  <a:gd name="T95" fmla="*/ 268 h 984"/>
                  <a:gd name="T96" fmla="*/ 74 w 1262"/>
                  <a:gd name="T97" fmla="*/ 222 h 984"/>
                  <a:gd name="T98" fmla="*/ 105 w 1262"/>
                  <a:gd name="T99" fmla="*/ 179 h 984"/>
                  <a:gd name="T100" fmla="*/ 139 w 1262"/>
                  <a:gd name="T101" fmla="*/ 140 h 984"/>
                  <a:gd name="T102" fmla="*/ 178 w 1262"/>
                  <a:gd name="T103" fmla="*/ 105 h 984"/>
                  <a:gd name="T104" fmla="*/ 221 w 1262"/>
                  <a:gd name="T105" fmla="*/ 74 h 984"/>
                  <a:gd name="T106" fmla="*/ 266 w 1262"/>
                  <a:gd name="T107" fmla="*/ 49 h 984"/>
                  <a:gd name="T108" fmla="*/ 315 w 1262"/>
                  <a:gd name="T109" fmla="*/ 28 h 984"/>
                  <a:gd name="T110" fmla="*/ 366 w 1262"/>
                  <a:gd name="T111" fmla="*/ 13 h 984"/>
                  <a:gd name="T112" fmla="*/ 419 w 1262"/>
                  <a:gd name="T113" fmla="*/ 4 h 984"/>
                  <a:gd name="T114" fmla="*/ 474 w 1262"/>
                  <a:gd name="T115" fmla="*/ 0 h 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262" h="984">
                    <a:moveTo>
                      <a:pt x="474" y="0"/>
                    </a:moveTo>
                    <a:lnTo>
                      <a:pt x="789" y="0"/>
                    </a:lnTo>
                    <a:lnTo>
                      <a:pt x="844" y="4"/>
                    </a:lnTo>
                    <a:lnTo>
                      <a:pt x="896" y="13"/>
                    </a:lnTo>
                    <a:lnTo>
                      <a:pt x="948" y="28"/>
                    </a:lnTo>
                    <a:lnTo>
                      <a:pt x="996" y="49"/>
                    </a:lnTo>
                    <a:lnTo>
                      <a:pt x="1042" y="74"/>
                    </a:lnTo>
                    <a:lnTo>
                      <a:pt x="1084" y="105"/>
                    </a:lnTo>
                    <a:lnTo>
                      <a:pt x="1123" y="140"/>
                    </a:lnTo>
                    <a:lnTo>
                      <a:pt x="1158" y="179"/>
                    </a:lnTo>
                    <a:lnTo>
                      <a:pt x="1189" y="222"/>
                    </a:lnTo>
                    <a:lnTo>
                      <a:pt x="1214" y="268"/>
                    </a:lnTo>
                    <a:lnTo>
                      <a:pt x="1234" y="316"/>
                    </a:lnTo>
                    <a:lnTo>
                      <a:pt x="1249" y="368"/>
                    </a:lnTo>
                    <a:lnTo>
                      <a:pt x="1258" y="421"/>
                    </a:lnTo>
                    <a:lnTo>
                      <a:pt x="1262" y="478"/>
                    </a:lnTo>
                    <a:lnTo>
                      <a:pt x="1262" y="865"/>
                    </a:lnTo>
                    <a:lnTo>
                      <a:pt x="1260" y="865"/>
                    </a:lnTo>
                    <a:lnTo>
                      <a:pt x="1234" y="877"/>
                    </a:lnTo>
                    <a:lnTo>
                      <a:pt x="1230" y="880"/>
                    </a:lnTo>
                    <a:lnTo>
                      <a:pt x="1218" y="885"/>
                    </a:lnTo>
                    <a:lnTo>
                      <a:pt x="1201" y="892"/>
                    </a:lnTo>
                    <a:lnTo>
                      <a:pt x="1178" y="902"/>
                    </a:lnTo>
                    <a:lnTo>
                      <a:pt x="1151" y="911"/>
                    </a:lnTo>
                    <a:lnTo>
                      <a:pt x="1118" y="922"/>
                    </a:lnTo>
                    <a:lnTo>
                      <a:pt x="1080" y="933"/>
                    </a:lnTo>
                    <a:lnTo>
                      <a:pt x="1036" y="944"/>
                    </a:lnTo>
                    <a:lnTo>
                      <a:pt x="987" y="955"/>
                    </a:lnTo>
                    <a:lnTo>
                      <a:pt x="934" y="964"/>
                    </a:lnTo>
                    <a:lnTo>
                      <a:pt x="876" y="972"/>
                    </a:lnTo>
                    <a:lnTo>
                      <a:pt x="813" y="978"/>
                    </a:lnTo>
                    <a:lnTo>
                      <a:pt x="744" y="982"/>
                    </a:lnTo>
                    <a:lnTo>
                      <a:pt x="672" y="984"/>
                    </a:lnTo>
                    <a:lnTo>
                      <a:pt x="603" y="982"/>
                    </a:lnTo>
                    <a:lnTo>
                      <a:pt x="531" y="979"/>
                    </a:lnTo>
                    <a:lnTo>
                      <a:pt x="455" y="971"/>
                    </a:lnTo>
                    <a:lnTo>
                      <a:pt x="376" y="960"/>
                    </a:lnTo>
                    <a:lnTo>
                      <a:pt x="294" y="947"/>
                    </a:lnTo>
                    <a:lnTo>
                      <a:pt x="208" y="928"/>
                    </a:lnTo>
                    <a:lnTo>
                      <a:pt x="120" y="906"/>
                    </a:lnTo>
                    <a:lnTo>
                      <a:pt x="28" y="879"/>
                    </a:lnTo>
                    <a:lnTo>
                      <a:pt x="1" y="870"/>
                    </a:lnTo>
                    <a:lnTo>
                      <a:pt x="0" y="865"/>
                    </a:lnTo>
                    <a:lnTo>
                      <a:pt x="0" y="478"/>
                    </a:lnTo>
                    <a:lnTo>
                      <a:pt x="3" y="421"/>
                    </a:lnTo>
                    <a:lnTo>
                      <a:pt x="12" y="368"/>
                    </a:lnTo>
                    <a:lnTo>
                      <a:pt x="28" y="316"/>
                    </a:lnTo>
                    <a:lnTo>
                      <a:pt x="49" y="268"/>
                    </a:lnTo>
                    <a:lnTo>
                      <a:pt x="74" y="222"/>
                    </a:lnTo>
                    <a:lnTo>
                      <a:pt x="105" y="179"/>
                    </a:lnTo>
                    <a:lnTo>
                      <a:pt x="139" y="140"/>
                    </a:lnTo>
                    <a:lnTo>
                      <a:pt x="178" y="105"/>
                    </a:lnTo>
                    <a:lnTo>
                      <a:pt x="221" y="74"/>
                    </a:lnTo>
                    <a:lnTo>
                      <a:pt x="266" y="49"/>
                    </a:lnTo>
                    <a:lnTo>
                      <a:pt x="315" y="28"/>
                    </a:lnTo>
                    <a:lnTo>
                      <a:pt x="366" y="13"/>
                    </a:lnTo>
                    <a:lnTo>
                      <a:pt x="419" y="4"/>
                    </a:lnTo>
                    <a:lnTo>
                      <a:pt x="47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1352"/>
                <a:endParaRPr lang="en-US" sz="17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38"/>
              <p:cNvSpPr>
                <a:spLocks/>
              </p:cNvSpPr>
              <p:nvPr/>
            </p:nvSpPr>
            <p:spPr bwMode="auto">
              <a:xfrm>
                <a:off x="1818" y="482"/>
                <a:ext cx="123" cy="124"/>
              </a:xfrm>
              <a:custGeom>
                <a:avLst/>
                <a:gdLst>
                  <a:gd name="T0" fmla="*/ 370 w 740"/>
                  <a:gd name="T1" fmla="*/ 0 h 746"/>
                  <a:gd name="T2" fmla="*/ 419 w 740"/>
                  <a:gd name="T3" fmla="*/ 4 h 746"/>
                  <a:gd name="T4" fmla="*/ 468 w 740"/>
                  <a:gd name="T5" fmla="*/ 13 h 746"/>
                  <a:gd name="T6" fmla="*/ 513 w 740"/>
                  <a:gd name="T7" fmla="*/ 29 h 746"/>
                  <a:gd name="T8" fmla="*/ 556 w 740"/>
                  <a:gd name="T9" fmla="*/ 50 h 746"/>
                  <a:gd name="T10" fmla="*/ 595 w 740"/>
                  <a:gd name="T11" fmla="*/ 76 h 746"/>
                  <a:gd name="T12" fmla="*/ 630 w 740"/>
                  <a:gd name="T13" fmla="*/ 108 h 746"/>
                  <a:gd name="T14" fmla="*/ 661 w 740"/>
                  <a:gd name="T15" fmla="*/ 142 h 746"/>
                  <a:gd name="T16" fmla="*/ 687 w 740"/>
                  <a:gd name="T17" fmla="*/ 181 h 746"/>
                  <a:gd name="T18" fmla="*/ 709 w 740"/>
                  <a:gd name="T19" fmla="*/ 224 h 746"/>
                  <a:gd name="T20" fmla="*/ 725 w 740"/>
                  <a:gd name="T21" fmla="*/ 269 h 746"/>
                  <a:gd name="T22" fmla="*/ 736 w 740"/>
                  <a:gd name="T23" fmla="*/ 318 h 746"/>
                  <a:gd name="T24" fmla="*/ 740 w 740"/>
                  <a:gd name="T25" fmla="*/ 367 h 746"/>
                  <a:gd name="T26" fmla="*/ 698 w 740"/>
                  <a:gd name="T27" fmla="*/ 397 h 746"/>
                  <a:gd name="T28" fmla="*/ 660 w 740"/>
                  <a:gd name="T29" fmla="*/ 432 h 746"/>
                  <a:gd name="T30" fmla="*/ 626 w 740"/>
                  <a:gd name="T31" fmla="*/ 470 h 746"/>
                  <a:gd name="T32" fmla="*/ 595 w 740"/>
                  <a:gd name="T33" fmla="*/ 513 h 746"/>
                  <a:gd name="T34" fmla="*/ 569 w 740"/>
                  <a:gd name="T35" fmla="*/ 558 h 746"/>
                  <a:gd name="T36" fmla="*/ 550 w 740"/>
                  <a:gd name="T37" fmla="*/ 606 h 746"/>
                  <a:gd name="T38" fmla="*/ 535 w 740"/>
                  <a:gd name="T39" fmla="*/ 657 h 746"/>
                  <a:gd name="T40" fmla="*/ 526 w 740"/>
                  <a:gd name="T41" fmla="*/ 711 h 746"/>
                  <a:gd name="T42" fmla="*/ 490 w 740"/>
                  <a:gd name="T43" fmla="*/ 726 h 746"/>
                  <a:gd name="T44" fmla="*/ 451 w 740"/>
                  <a:gd name="T45" fmla="*/ 737 h 746"/>
                  <a:gd name="T46" fmla="*/ 411 w 740"/>
                  <a:gd name="T47" fmla="*/ 744 h 746"/>
                  <a:gd name="T48" fmla="*/ 370 w 740"/>
                  <a:gd name="T49" fmla="*/ 746 h 746"/>
                  <a:gd name="T50" fmla="*/ 320 w 740"/>
                  <a:gd name="T51" fmla="*/ 742 h 746"/>
                  <a:gd name="T52" fmla="*/ 272 w 740"/>
                  <a:gd name="T53" fmla="*/ 733 h 746"/>
                  <a:gd name="T54" fmla="*/ 226 w 740"/>
                  <a:gd name="T55" fmla="*/ 717 h 746"/>
                  <a:gd name="T56" fmla="*/ 183 w 740"/>
                  <a:gd name="T57" fmla="*/ 695 h 746"/>
                  <a:gd name="T58" fmla="*/ 143 w 740"/>
                  <a:gd name="T59" fmla="*/ 668 h 746"/>
                  <a:gd name="T60" fmla="*/ 108 w 740"/>
                  <a:gd name="T61" fmla="*/ 637 h 746"/>
                  <a:gd name="T62" fmla="*/ 77 w 740"/>
                  <a:gd name="T63" fmla="*/ 602 h 746"/>
                  <a:gd name="T64" fmla="*/ 51 w 740"/>
                  <a:gd name="T65" fmla="*/ 561 h 746"/>
                  <a:gd name="T66" fmla="*/ 29 w 740"/>
                  <a:gd name="T67" fmla="*/ 518 h 746"/>
                  <a:gd name="T68" fmla="*/ 13 w 740"/>
                  <a:gd name="T69" fmla="*/ 472 h 746"/>
                  <a:gd name="T70" fmla="*/ 4 w 740"/>
                  <a:gd name="T71" fmla="*/ 424 h 746"/>
                  <a:gd name="T72" fmla="*/ 0 w 740"/>
                  <a:gd name="T73" fmla="*/ 373 h 746"/>
                  <a:gd name="T74" fmla="*/ 4 w 740"/>
                  <a:gd name="T75" fmla="*/ 322 h 746"/>
                  <a:gd name="T76" fmla="*/ 13 w 740"/>
                  <a:gd name="T77" fmla="*/ 274 h 746"/>
                  <a:gd name="T78" fmla="*/ 29 w 740"/>
                  <a:gd name="T79" fmla="*/ 228 h 746"/>
                  <a:gd name="T80" fmla="*/ 51 w 740"/>
                  <a:gd name="T81" fmla="*/ 185 h 746"/>
                  <a:gd name="T82" fmla="*/ 77 w 740"/>
                  <a:gd name="T83" fmla="*/ 146 h 746"/>
                  <a:gd name="T84" fmla="*/ 108 w 740"/>
                  <a:gd name="T85" fmla="*/ 110 h 746"/>
                  <a:gd name="T86" fmla="*/ 143 w 740"/>
                  <a:gd name="T87" fmla="*/ 78 h 746"/>
                  <a:gd name="T88" fmla="*/ 183 w 740"/>
                  <a:gd name="T89" fmla="*/ 51 h 746"/>
                  <a:gd name="T90" fmla="*/ 226 w 740"/>
                  <a:gd name="T91" fmla="*/ 29 h 746"/>
                  <a:gd name="T92" fmla="*/ 272 w 740"/>
                  <a:gd name="T93" fmla="*/ 13 h 746"/>
                  <a:gd name="T94" fmla="*/ 320 w 740"/>
                  <a:gd name="T95" fmla="*/ 4 h 746"/>
                  <a:gd name="T96" fmla="*/ 370 w 740"/>
                  <a:gd name="T97" fmla="*/ 0 h 7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740" h="746">
                    <a:moveTo>
                      <a:pt x="370" y="0"/>
                    </a:moveTo>
                    <a:lnTo>
                      <a:pt x="419" y="4"/>
                    </a:lnTo>
                    <a:lnTo>
                      <a:pt x="468" y="13"/>
                    </a:lnTo>
                    <a:lnTo>
                      <a:pt x="513" y="29"/>
                    </a:lnTo>
                    <a:lnTo>
                      <a:pt x="556" y="50"/>
                    </a:lnTo>
                    <a:lnTo>
                      <a:pt x="595" y="76"/>
                    </a:lnTo>
                    <a:lnTo>
                      <a:pt x="630" y="108"/>
                    </a:lnTo>
                    <a:lnTo>
                      <a:pt x="661" y="142"/>
                    </a:lnTo>
                    <a:lnTo>
                      <a:pt x="687" y="181"/>
                    </a:lnTo>
                    <a:lnTo>
                      <a:pt x="709" y="224"/>
                    </a:lnTo>
                    <a:lnTo>
                      <a:pt x="725" y="269"/>
                    </a:lnTo>
                    <a:lnTo>
                      <a:pt x="736" y="318"/>
                    </a:lnTo>
                    <a:lnTo>
                      <a:pt x="740" y="367"/>
                    </a:lnTo>
                    <a:lnTo>
                      <a:pt x="698" y="397"/>
                    </a:lnTo>
                    <a:lnTo>
                      <a:pt x="660" y="432"/>
                    </a:lnTo>
                    <a:lnTo>
                      <a:pt x="626" y="470"/>
                    </a:lnTo>
                    <a:lnTo>
                      <a:pt x="595" y="513"/>
                    </a:lnTo>
                    <a:lnTo>
                      <a:pt x="569" y="558"/>
                    </a:lnTo>
                    <a:lnTo>
                      <a:pt x="550" y="606"/>
                    </a:lnTo>
                    <a:lnTo>
                      <a:pt x="535" y="657"/>
                    </a:lnTo>
                    <a:lnTo>
                      <a:pt x="526" y="711"/>
                    </a:lnTo>
                    <a:lnTo>
                      <a:pt x="490" y="726"/>
                    </a:lnTo>
                    <a:lnTo>
                      <a:pt x="451" y="737"/>
                    </a:lnTo>
                    <a:lnTo>
                      <a:pt x="411" y="744"/>
                    </a:lnTo>
                    <a:lnTo>
                      <a:pt x="370" y="746"/>
                    </a:lnTo>
                    <a:lnTo>
                      <a:pt x="320" y="742"/>
                    </a:lnTo>
                    <a:lnTo>
                      <a:pt x="272" y="733"/>
                    </a:lnTo>
                    <a:lnTo>
                      <a:pt x="226" y="717"/>
                    </a:lnTo>
                    <a:lnTo>
                      <a:pt x="183" y="695"/>
                    </a:lnTo>
                    <a:lnTo>
                      <a:pt x="143" y="668"/>
                    </a:lnTo>
                    <a:lnTo>
                      <a:pt x="108" y="637"/>
                    </a:lnTo>
                    <a:lnTo>
                      <a:pt x="77" y="602"/>
                    </a:lnTo>
                    <a:lnTo>
                      <a:pt x="51" y="561"/>
                    </a:lnTo>
                    <a:lnTo>
                      <a:pt x="29" y="518"/>
                    </a:lnTo>
                    <a:lnTo>
                      <a:pt x="13" y="472"/>
                    </a:lnTo>
                    <a:lnTo>
                      <a:pt x="4" y="424"/>
                    </a:lnTo>
                    <a:lnTo>
                      <a:pt x="0" y="373"/>
                    </a:lnTo>
                    <a:lnTo>
                      <a:pt x="4" y="322"/>
                    </a:lnTo>
                    <a:lnTo>
                      <a:pt x="13" y="274"/>
                    </a:lnTo>
                    <a:lnTo>
                      <a:pt x="29" y="228"/>
                    </a:lnTo>
                    <a:lnTo>
                      <a:pt x="51" y="185"/>
                    </a:lnTo>
                    <a:lnTo>
                      <a:pt x="77" y="146"/>
                    </a:lnTo>
                    <a:lnTo>
                      <a:pt x="108" y="110"/>
                    </a:lnTo>
                    <a:lnTo>
                      <a:pt x="143" y="78"/>
                    </a:lnTo>
                    <a:lnTo>
                      <a:pt x="183" y="51"/>
                    </a:lnTo>
                    <a:lnTo>
                      <a:pt x="226" y="29"/>
                    </a:lnTo>
                    <a:lnTo>
                      <a:pt x="272" y="13"/>
                    </a:lnTo>
                    <a:lnTo>
                      <a:pt x="320" y="4"/>
                    </a:lnTo>
                    <a:lnTo>
                      <a:pt x="37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1352"/>
                <a:endParaRPr lang="en-US" sz="17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39"/>
              <p:cNvSpPr>
                <a:spLocks/>
              </p:cNvSpPr>
              <p:nvPr/>
            </p:nvSpPr>
            <p:spPr bwMode="auto">
              <a:xfrm>
                <a:off x="1774" y="610"/>
                <a:ext cx="154" cy="164"/>
              </a:xfrm>
              <a:custGeom>
                <a:avLst/>
                <a:gdLst>
                  <a:gd name="T0" fmla="*/ 474 w 927"/>
                  <a:gd name="T1" fmla="*/ 0 h 984"/>
                  <a:gd name="T2" fmla="*/ 786 w 927"/>
                  <a:gd name="T3" fmla="*/ 0 h 984"/>
                  <a:gd name="T4" fmla="*/ 790 w 927"/>
                  <a:gd name="T5" fmla="*/ 53 h 984"/>
                  <a:gd name="T6" fmla="*/ 801 w 927"/>
                  <a:gd name="T7" fmla="*/ 105 h 984"/>
                  <a:gd name="T8" fmla="*/ 816 w 927"/>
                  <a:gd name="T9" fmla="*/ 154 h 984"/>
                  <a:gd name="T10" fmla="*/ 837 w 927"/>
                  <a:gd name="T11" fmla="*/ 200 h 984"/>
                  <a:gd name="T12" fmla="*/ 863 w 927"/>
                  <a:gd name="T13" fmla="*/ 244 h 984"/>
                  <a:gd name="T14" fmla="*/ 892 w 927"/>
                  <a:gd name="T15" fmla="*/ 284 h 984"/>
                  <a:gd name="T16" fmla="*/ 927 w 927"/>
                  <a:gd name="T17" fmla="*/ 321 h 984"/>
                  <a:gd name="T18" fmla="*/ 869 w 927"/>
                  <a:gd name="T19" fmla="*/ 341 h 984"/>
                  <a:gd name="T20" fmla="*/ 816 w 927"/>
                  <a:gd name="T21" fmla="*/ 367 h 984"/>
                  <a:gd name="T22" fmla="*/ 765 w 927"/>
                  <a:gd name="T23" fmla="*/ 398 h 984"/>
                  <a:gd name="T24" fmla="*/ 719 w 927"/>
                  <a:gd name="T25" fmla="*/ 435 h 984"/>
                  <a:gd name="T26" fmla="*/ 676 w 927"/>
                  <a:gd name="T27" fmla="*/ 477 h 984"/>
                  <a:gd name="T28" fmla="*/ 638 w 927"/>
                  <a:gd name="T29" fmla="*/ 522 h 984"/>
                  <a:gd name="T30" fmla="*/ 605 w 927"/>
                  <a:gd name="T31" fmla="*/ 571 h 984"/>
                  <a:gd name="T32" fmla="*/ 577 w 927"/>
                  <a:gd name="T33" fmla="*/ 625 h 984"/>
                  <a:gd name="T34" fmla="*/ 554 w 927"/>
                  <a:gd name="T35" fmla="*/ 681 h 984"/>
                  <a:gd name="T36" fmla="*/ 538 w 927"/>
                  <a:gd name="T37" fmla="*/ 740 h 984"/>
                  <a:gd name="T38" fmla="*/ 528 w 927"/>
                  <a:gd name="T39" fmla="*/ 801 h 984"/>
                  <a:gd name="T40" fmla="*/ 525 w 927"/>
                  <a:gd name="T41" fmla="*/ 863 h 984"/>
                  <a:gd name="T42" fmla="*/ 525 w 927"/>
                  <a:gd name="T43" fmla="*/ 984 h 984"/>
                  <a:gd name="T44" fmla="*/ 456 w 927"/>
                  <a:gd name="T45" fmla="*/ 979 h 984"/>
                  <a:gd name="T46" fmla="*/ 392 w 927"/>
                  <a:gd name="T47" fmla="*/ 973 h 984"/>
                  <a:gd name="T48" fmla="*/ 332 w 927"/>
                  <a:gd name="T49" fmla="*/ 965 h 984"/>
                  <a:gd name="T50" fmla="*/ 278 w 927"/>
                  <a:gd name="T51" fmla="*/ 956 h 984"/>
                  <a:gd name="T52" fmla="*/ 229 w 927"/>
                  <a:gd name="T53" fmla="*/ 945 h 984"/>
                  <a:gd name="T54" fmla="*/ 184 w 927"/>
                  <a:gd name="T55" fmla="*/ 934 h 984"/>
                  <a:gd name="T56" fmla="*/ 145 w 927"/>
                  <a:gd name="T57" fmla="*/ 922 h 984"/>
                  <a:gd name="T58" fmla="*/ 112 w 927"/>
                  <a:gd name="T59" fmla="*/ 912 h 984"/>
                  <a:gd name="T60" fmla="*/ 84 w 927"/>
                  <a:gd name="T61" fmla="*/ 902 h 984"/>
                  <a:gd name="T62" fmla="*/ 62 w 927"/>
                  <a:gd name="T63" fmla="*/ 893 h 984"/>
                  <a:gd name="T64" fmla="*/ 45 w 927"/>
                  <a:gd name="T65" fmla="*/ 885 h 984"/>
                  <a:gd name="T66" fmla="*/ 33 w 927"/>
                  <a:gd name="T67" fmla="*/ 881 h 984"/>
                  <a:gd name="T68" fmla="*/ 27 w 927"/>
                  <a:gd name="T69" fmla="*/ 877 h 984"/>
                  <a:gd name="T70" fmla="*/ 2 w 927"/>
                  <a:gd name="T71" fmla="*/ 865 h 984"/>
                  <a:gd name="T72" fmla="*/ 0 w 927"/>
                  <a:gd name="T73" fmla="*/ 865 h 984"/>
                  <a:gd name="T74" fmla="*/ 0 w 927"/>
                  <a:gd name="T75" fmla="*/ 478 h 984"/>
                  <a:gd name="T76" fmla="*/ 3 w 927"/>
                  <a:gd name="T77" fmla="*/ 423 h 984"/>
                  <a:gd name="T78" fmla="*/ 13 w 927"/>
                  <a:gd name="T79" fmla="*/ 368 h 984"/>
                  <a:gd name="T80" fmla="*/ 27 w 927"/>
                  <a:gd name="T81" fmla="*/ 318 h 984"/>
                  <a:gd name="T82" fmla="*/ 48 w 927"/>
                  <a:gd name="T83" fmla="*/ 268 h 984"/>
                  <a:gd name="T84" fmla="*/ 73 w 927"/>
                  <a:gd name="T85" fmla="*/ 222 h 984"/>
                  <a:gd name="T86" fmla="*/ 104 w 927"/>
                  <a:gd name="T87" fmla="*/ 179 h 984"/>
                  <a:gd name="T88" fmla="*/ 139 w 927"/>
                  <a:gd name="T89" fmla="*/ 141 h 984"/>
                  <a:gd name="T90" fmla="*/ 178 w 927"/>
                  <a:gd name="T91" fmla="*/ 105 h 984"/>
                  <a:gd name="T92" fmla="*/ 220 w 927"/>
                  <a:gd name="T93" fmla="*/ 75 h 984"/>
                  <a:gd name="T94" fmla="*/ 266 w 927"/>
                  <a:gd name="T95" fmla="*/ 49 h 984"/>
                  <a:gd name="T96" fmla="*/ 314 w 927"/>
                  <a:gd name="T97" fmla="*/ 28 h 984"/>
                  <a:gd name="T98" fmla="*/ 365 w 927"/>
                  <a:gd name="T99" fmla="*/ 13 h 984"/>
                  <a:gd name="T100" fmla="*/ 419 w 927"/>
                  <a:gd name="T101" fmla="*/ 4 h 984"/>
                  <a:gd name="T102" fmla="*/ 474 w 927"/>
                  <a:gd name="T103" fmla="*/ 0 h 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927" h="984">
                    <a:moveTo>
                      <a:pt x="474" y="0"/>
                    </a:moveTo>
                    <a:lnTo>
                      <a:pt x="786" y="0"/>
                    </a:lnTo>
                    <a:lnTo>
                      <a:pt x="790" y="53"/>
                    </a:lnTo>
                    <a:lnTo>
                      <a:pt x="801" y="105"/>
                    </a:lnTo>
                    <a:lnTo>
                      <a:pt x="816" y="154"/>
                    </a:lnTo>
                    <a:lnTo>
                      <a:pt x="837" y="200"/>
                    </a:lnTo>
                    <a:lnTo>
                      <a:pt x="863" y="244"/>
                    </a:lnTo>
                    <a:lnTo>
                      <a:pt x="892" y="284"/>
                    </a:lnTo>
                    <a:lnTo>
                      <a:pt x="927" y="321"/>
                    </a:lnTo>
                    <a:lnTo>
                      <a:pt x="869" y="341"/>
                    </a:lnTo>
                    <a:lnTo>
                      <a:pt x="816" y="367"/>
                    </a:lnTo>
                    <a:lnTo>
                      <a:pt x="765" y="398"/>
                    </a:lnTo>
                    <a:lnTo>
                      <a:pt x="719" y="435"/>
                    </a:lnTo>
                    <a:lnTo>
                      <a:pt x="676" y="477"/>
                    </a:lnTo>
                    <a:lnTo>
                      <a:pt x="638" y="522"/>
                    </a:lnTo>
                    <a:lnTo>
                      <a:pt x="605" y="571"/>
                    </a:lnTo>
                    <a:lnTo>
                      <a:pt x="577" y="625"/>
                    </a:lnTo>
                    <a:lnTo>
                      <a:pt x="554" y="681"/>
                    </a:lnTo>
                    <a:lnTo>
                      <a:pt x="538" y="740"/>
                    </a:lnTo>
                    <a:lnTo>
                      <a:pt x="528" y="801"/>
                    </a:lnTo>
                    <a:lnTo>
                      <a:pt x="525" y="863"/>
                    </a:lnTo>
                    <a:lnTo>
                      <a:pt x="525" y="984"/>
                    </a:lnTo>
                    <a:lnTo>
                      <a:pt x="456" y="979"/>
                    </a:lnTo>
                    <a:lnTo>
                      <a:pt x="392" y="973"/>
                    </a:lnTo>
                    <a:lnTo>
                      <a:pt x="332" y="965"/>
                    </a:lnTo>
                    <a:lnTo>
                      <a:pt x="278" y="956"/>
                    </a:lnTo>
                    <a:lnTo>
                      <a:pt x="229" y="945"/>
                    </a:lnTo>
                    <a:lnTo>
                      <a:pt x="184" y="934"/>
                    </a:lnTo>
                    <a:lnTo>
                      <a:pt x="145" y="922"/>
                    </a:lnTo>
                    <a:lnTo>
                      <a:pt x="112" y="912"/>
                    </a:lnTo>
                    <a:lnTo>
                      <a:pt x="84" y="902"/>
                    </a:lnTo>
                    <a:lnTo>
                      <a:pt x="62" y="893"/>
                    </a:lnTo>
                    <a:lnTo>
                      <a:pt x="45" y="885"/>
                    </a:lnTo>
                    <a:lnTo>
                      <a:pt x="33" y="881"/>
                    </a:lnTo>
                    <a:lnTo>
                      <a:pt x="27" y="877"/>
                    </a:lnTo>
                    <a:lnTo>
                      <a:pt x="2" y="865"/>
                    </a:lnTo>
                    <a:lnTo>
                      <a:pt x="0" y="865"/>
                    </a:lnTo>
                    <a:lnTo>
                      <a:pt x="0" y="478"/>
                    </a:lnTo>
                    <a:lnTo>
                      <a:pt x="3" y="423"/>
                    </a:lnTo>
                    <a:lnTo>
                      <a:pt x="13" y="368"/>
                    </a:lnTo>
                    <a:lnTo>
                      <a:pt x="27" y="318"/>
                    </a:lnTo>
                    <a:lnTo>
                      <a:pt x="48" y="268"/>
                    </a:lnTo>
                    <a:lnTo>
                      <a:pt x="73" y="222"/>
                    </a:lnTo>
                    <a:lnTo>
                      <a:pt x="104" y="179"/>
                    </a:lnTo>
                    <a:lnTo>
                      <a:pt x="139" y="141"/>
                    </a:lnTo>
                    <a:lnTo>
                      <a:pt x="178" y="105"/>
                    </a:lnTo>
                    <a:lnTo>
                      <a:pt x="220" y="75"/>
                    </a:lnTo>
                    <a:lnTo>
                      <a:pt x="266" y="49"/>
                    </a:lnTo>
                    <a:lnTo>
                      <a:pt x="314" y="28"/>
                    </a:lnTo>
                    <a:lnTo>
                      <a:pt x="365" y="13"/>
                    </a:lnTo>
                    <a:lnTo>
                      <a:pt x="419" y="4"/>
                    </a:lnTo>
                    <a:lnTo>
                      <a:pt x="47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1352"/>
                <a:endParaRPr lang="en-US" sz="17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40"/>
              <p:cNvSpPr>
                <a:spLocks/>
              </p:cNvSpPr>
              <p:nvPr/>
            </p:nvSpPr>
            <p:spPr bwMode="auto">
              <a:xfrm>
                <a:off x="1915" y="433"/>
                <a:ext cx="108" cy="106"/>
              </a:xfrm>
              <a:custGeom>
                <a:avLst/>
                <a:gdLst>
                  <a:gd name="T0" fmla="*/ 354 w 651"/>
                  <a:gd name="T1" fmla="*/ 0 h 632"/>
                  <a:gd name="T2" fmla="*/ 400 w 651"/>
                  <a:gd name="T3" fmla="*/ 2 h 632"/>
                  <a:gd name="T4" fmla="*/ 444 w 651"/>
                  <a:gd name="T5" fmla="*/ 10 h 632"/>
                  <a:gd name="T6" fmla="*/ 486 w 651"/>
                  <a:gd name="T7" fmla="*/ 24 h 632"/>
                  <a:gd name="T8" fmla="*/ 526 w 651"/>
                  <a:gd name="T9" fmla="*/ 42 h 632"/>
                  <a:gd name="T10" fmla="*/ 564 w 651"/>
                  <a:gd name="T11" fmla="*/ 65 h 632"/>
                  <a:gd name="T12" fmla="*/ 599 w 651"/>
                  <a:gd name="T13" fmla="*/ 94 h 632"/>
                  <a:gd name="T14" fmla="*/ 580 w 651"/>
                  <a:gd name="T15" fmla="*/ 143 h 632"/>
                  <a:gd name="T16" fmla="*/ 566 w 651"/>
                  <a:gd name="T17" fmla="*/ 193 h 632"/>
                  <a:gd name="T18" fmla="*/ 557 w 651"/>
                  <a:gd name="T19" fmla="*/ 244 h 632"/>
                  <a:gd name="T20" fmla="*/ 555 w 651"/>
                  <a:gd name="T21" fmla="*/ 297 h 632"/>
                  <a:gd name="T22" fmla="*/ 557 w 651"/>
                  <a:gd name="T23" fmla="*/ 349 h 632"/>
                  <a:gd name="T24" fmla="*/ 565 w 651"/>
                  <a:gd name="T25" fmla="*/ 400 h 632"/>
                  <a:gd name="T26" fmla="*/ 579 w 651"/>
                  <a:gd name="T27" fmla="*/ 449 h 632"/>
                  <a:gd name="T28" fmla="*/ 598 w 651"/>
                  <a:gd name="T29" fmla="*/ 497 h 632"/>
                  <a:gd name="T30" fmla="*/ 622 w 651"/>
                  <a:gd name="T31" fmla="*/ 542 h 632"/>
                  <a:gd name="T32" fmla="*/ 651 w 651"/>
                  <a:gd name="T33" fmla="*/ 585 h 632"/>
                  <a:gd name="T34" fmla="*/ 631 w 651"/>
                  <a:gd name="T35" fmla="*/ 609 h 632"/>
                  <a:gd name="T36" fmla="*/ 611 w 651"/>
                  <a:gd name="T37" fmla="*/ 632 h 632"/>
                  <a:gd name="T38" fmla="*/ 570 w 651"/>
                  <a:gd name="T39" fmla="*/ 612 h 632"/>
                  <a:gd name="T40" fmla="*/ 528 w 651"/>
                  <a:gd name="T41" fmla="*/ 596 h 632"/>
                  <a:gd name="T42" fmla="*/ 485 w 651"/>
                  <a:gd name="T43" fmla="*/ 585 h 632"/>
                  <a:gd name="T44" fmla="*/ 441 w 651"/>
                  <a:gd name="T45" fmla="*/ 578 h 632"/>
                  <a:gd name="T46" fmla="*/ 396 w 651"/>
                  <a:gd name="T47" fmla="*/ 575 h 632"/>
                  <a:gd name="T48" fmla="*/ 357 w 651"/>
                  <a:gd name="T49" fmla="*/ 578 h 632"/>
                  <a:gd name="T50" fmla="*/ 319 w 651"/>
                  <a:gd name="T51" fmla="*/ 585 h 632"/>
                  <a:gd name="T52" fmla="*/ 282 w 651"/>
                  <a:gd name="T53" fmla="*/ 594 h 632"/>
                  <a:gd name="T54" fmla="*/ 248 w 651"/>
                  <a:gd name="T55" fmla="*/ 604 h 632"/>
                  <a:gd name="T56" fmla="*/ 219 w 651"/>
                  <a:gd name="T57" fmla="*/ 616 h 632"/>
                  <a:gd name="T58" fmla="*/ 211 w 651"/>
                  <a:gd name="T59" fmla="*/ 563 h 632"/>
                  <a:gd name="T60" fmla="*/ 197 w 651"/>
                  <a:gd name="T61" fmla="*/ 512 h 632"/>
                  <a:gd name="T62" fmla="*/ 177 w 651"/>
                  <a:gd name="T63" fmla="*/ 464 h 632"/>
                  <a:gd name="T64" fmla="*/ 152 w 651"/>
                  <a:gd name="T65" fmla="*/ 417 h 632"/>
                  <a:gd name="T66" fmla="*/ 121 w 651"/>
                  <a:gd name="T67" fmla="*/ 376 h 632"/>
                  <a:gd name="T68" fmla="*/ 85 w 651"/>
                  <a:gd name="T69" fmla="*/ 337 h 632"/>
                  <a:gd name="T70" fmla="*/ 45 w 651"/>
                  <a:gd name="T71" fmla="*/ 302 h 632"/>
                  <a:gd name="T72" fmla="*/ 0 w 651"/>
                  <a:gd name="T73" fmla="*/ 272 h 632"/>
                  <a:gd name="T74" fmla="*/ 16 w 651"/>
                  <a:gd name="T75" fmla="*/ 226 h 632"/>
                  <a:gd name="T76" fmla="*/ 38 w 651"/>
                  <a:gd name="T77" fmla="*/ 183 h 632"/>
                  <a:gd name="T78" fmla="*/ 64 w 651"/>
                  <a:gd name="T79" fmla="*/ 143 h 632"/>
                  <a:gd name="T80" fmla="*/ 95 w 651"/>
                  <a:gd name="T81" fmla="*/ 107 h 632"/>
                  <a:gd name="T82" fmla="*/ 131 w 651"/>
                  <a:gd name="T83" fmla="*/ 76 h 632"/>
                  <a:gd name="T84" fmla="*/ 170 w 651"/>
                  <a:gd name="T85" fmla="*/ 49 h 632"/>
                  <a:gd name="T86" fmla="*/ 212 w 651"/>
                  <a:gd name="T87" fmla="*/ 28 h 632"/>
                  <a:gd name="T88" fmla="*/ 258 w 651"/>
                  <a:gd name="T89" fmla="*/ 12 h 632"/>
                  <a:gd name="T90" fmla="*/ 305 w 651"/>
                  <a:gd name="T91" fmla="*/ 3 h 632"/>
                  <a:gd name="T92" fmla="*/ 354 w 651"/>
                  <a:gd name="T93" fmla="*/ 0 h 6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651" h="632">
                    <a:moveTo>
                      <a:pt x="354" y="0"/>
                    </a:moveTo>
                    <a:lnTo>
                      <a:pt x="400" y="2"/>
                    </a:lnTo>
                    <a:lnTo>
                      <a:pt x="444" y="10"/>
                    </a:lnTo>
                    <a:lnTo>
                      <a:pt x="486" y="24"/>
                    </a:lnTo>
                    <a:lnTo>
                      <a:pt x="526" y="42"/>
                    </a:lnTo>
                    <a:lnTo>
                      <a:pt x="564" y="65"/>
                    </a:lnTo>
                    <a:lnTo>
                      <a:pt x="599" y="94"/>
                    </a:lnTo>
                    <a:lnTo>
                      <a:pt x="580" y="143"/>
                    </a:lnTo>
                    <a:lnTo>
                      <a:pt x="566" y="193"/>
                    </a:lnTo>
                    <a:lnTo>
                      <a:pt x="557" y="244"/>
                    </a:lnTo>
                    <a:lnTo>
                      <a:pt x="555" y="297"/>
                    </a:lnTo>
                    <a:lnTo>
                      <a:pt x="557" y="349"/>
                    </a:lnTo>
                    <a:lnTo>
                      <a:pt x="565" y="400"/>
                    </a:lnTo>
                    <a:lnTo>
                      <a:pt x="579" y="449"/>
                    </a:lnTo>
                    <a:lnTo>
                      <a:pt x="598" y="497"/>
                    </a:lnTo>
                    <a:lnTo>
                      <a:pt x="622" y="542"/>
                    </a:lnTo>
                    <a:lnTo>
                      <a:pt x="651" y="585"/>
                    </a:lnTo>
                    <a:lnTo>
                      <a:pt x="631" y="609"/>
                    </a:lnTo>
                    <a:lnTo>
                      <a:pt x="611" y="632"/>
                    </a:lnTo>
                    <a:lnTo>
                      <a:pt x="570" y="612"/>
                    </a:lnTo>
                    <a:lnTo>
                      <a:pt x="528" y="596"/>
                    </a:lnTo>
                    <a:lnTo>
                      <a:pt x="485" y="585"/>
                    </a:lnTo>
                    <a:lnTo>
                      <a:pt x="441" y="578"/>
                    </a:lnTo>
                    <a:lnTo>
                      <a:pt x="396" y="575"/>
                    </a:lnTo>
                    <a:lnTo>
                      <a:pt x="357" y="578"/>
                    </a:lnTo>
                    <a:lnTo>
                      <a:pt x="319" y="585"/>
                    </a:lnTo>
                    <a:lnTo>
                      <a:pt x="282" y="594"/>
                    </a:lnTo>
                    <a:lnTo>
                      <a:pt x="248" y="604"/>
                    </a:lnTo>
                    <a:lnTo>
                      <a:pt x="219" y="616"/>
                    </a:lnTo>
                    <a:lnTo>
                      <a:pt x="211" y="563"/>
                    </a:lnTo>
                    <a:lnTo>
                      <a:pt x="197" y="512"/>
                    </a:lnTo>
                    <a:lnTo>
                      <a:pt x="177" y="464"/>
                    </a:lnTo>
                    <a:lnTo>
                      <a:pt x="152" y="417"/>
                    </a:lnTo>
                    <a:lnTo>
                      <a:pt x="121" y="376"/>
                    </a:lnTo>
                    <a:lnTo>
                      <a:pt x="85" y="337"/>
                    </a:lnTo>
                    <a:lnTo>
                      <a:pt x="45" y="302"/>
                    </a:lnTo>
                    <a:lnTo>
                      <a:pt x="0" y="272"/>
                    </a:lnTo>
                    <a:lnTo>
                      <a:pt x="16" y="226"/>
                    </a:lnTo>
                    <a:lnTo>
                      <a:pt x="38" y="183"/>
                    </a:lnTo>
                    <a:lnTo>
                      <a:pt x="64" y="143"/>
                    </a:lnTo>
                    <a:lnTo>
                      <a:pt x="95" y="107"/>
                    </a:lnTo>
                    <a:lnTo>
                      <a:pt x="131" y="76"/>
                    </a:lnTo>
                    <a:lnTo>
                      <a:pt x="170" y="49"/>
                    </a:lnTo>
                    <a:lnTo>
                      <a:pt x="212" y="28"/>
                    </a:lnTo>
                    <a:lnTo>
                      <a:pt x="258" y="12"/>
                    </a:lnTo>
                    <a:lnTo>
                      <a:pt x="305" y="3"/>
                    </a:lnTo>
                    <a:lnTo>
                      <a:pt x="35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1352"/>
                <a:endParaRPr lang="en-US" sz="17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41"/>
              <p:cNvSpPr>
                <a:spLocks/>
              </p:cNvSpPr>
              <p:nvPr/>
            </p:nvSpPr>
            <p:spPr bwMode="auto">
              <a:xfrm>
                <a:off x="2151" y="433"/>
                <a:ext cx="109" cy="104"/>
              </a:xfrm>
              <a:custGeom>
                <a:avLst/>
                <a:gdLst>
                  <a:gd name="T0" fmla="*/ 311 w 656"/>
                  <a:gd name="T1" fmla="*/ 0 h 622"/>
                  <a:gd name="T2" fmla="*/ 357 w 656"/>
                  <a:gd name="T3" fmla="*/ 2 h 622"/>
                  <a:gd name="T4" fmla="*/ 401 w 656"/>
                  <a:gd name="T5" fmla="*/ 11 h 622"/>
                  <a:gd name="T6" fmla="*/ 445 w 656"/>
                  <a:gd name="T7" fmla="*/ 25 h 622"/>
                  <a:gd name="T8" fmla="*/ 485 w 656"/>
                  <a:gd name="T9" fmla="*/ 43 h 622"/>
                  <a:gd name="T10" fmla="*/ 523 w 656"/>
                  <a:gd name="T11" fmla="*/ 68 h 622"/>
                  <a:gd name="T12" fmla="*/ 557 w 656"/>
                  <a:gd name="T13" fmla="*/ 95 h 622"/>
                  <a:gd name="T14" fmla="*/ 588 w 656"/>
                  <a:gd name="T15" fmla="*/ 128 h 622"/>
                  <a:gd name="T16" fmla="*/ 616 w 656"/>
                  <a:gd name="T17" fmla="*/ 163 h 622"/>
                  <a:gd name="T18" fmla="*/ 638 w 656"/>
                  <a:gd name="T19" fmla="*/ 204 h 622"/>
                  <a:gd name="T20" fmla="*/ 656 w 656"/>
                  <a:gd name="T21" fmla="*/ 245 h 622"/>
                  <a:gd name="T22" fmla="*/ 611 w 656"/>
                  <a:gd name="T23" fmla="*/ 272 h 622"/>
                  <a:gd name="T24" fmla="*/ 571 w 656"/>
                  <a:gd name="T25" fmla="*/ 302 h 622"/>
                  <a:gd name="T26" fmla="*/ 533 w 656"/>
                  <a:gd name="T27" fmla="*/ 335 h 622"/>
                  <a:gd name="T28" fmla="*/ 501 w 656"/>
                  <a:gd name="T29" fmla="*/ 374 h 622"/>
                  <a:gd name="T30" fmla="*/ 472 w 656"/>
                  <a:gd name="T31" fmla="*/ 415 h 622"/>
                  <a:gd name="T32" fmla="*/ 449 w 656"/>
                  <a:gd name="T33" fmla="*/ 460 h 622"/>
                  <a:gd name="T34" fmla="*/ 431 w 656"/>
                  <a:gd name="T35" fmla="*/ 506 h 622"/>
                  <a:gd name="T36" fmla="*/ 419 w 656"/>
                  <a:gd name="T37" fmla="*/ 556 h 622"/>
                  <a:gd name="T38" fmla="*/ 412 w 656"/>
                  <a:gd name="T39" fmla="*/ 607 h 622"/>
                  <a:gd name="T40" fmla="*/ 376 w 656"/>
                  <a:gd name="T41" fmla="*/ 595 h 622"/>
                  <a:gd name="T42" fmla="*/ 335 w 656"/>
                  <a:gd name="T43" fmla="*/ 586 h 622"/>
                  <a:gd name="T44" fmla="*/ 289 w 656"/>
                  <a:gd name="T45" fmla="*/ 578 h 622"/>
                  <a:gd name="T46" fmla="*/ 240 w 656"/>
                  <a:gd name="T47" fmla="*/ 575 h 622"/>
                  <a:gd name="T48" fmla="*/ 189 w 656"/>
                  <a:gd name="T49" fmla="*/ 578 h 622"/>
                  <a:gd name="T50" fmla="*/ 140 w 656"/>
                  <a:gd name="T51" fmla="*/ 587 h 622"/>
                  <a:gd name="T52" fmla="*/ 92 w 656"/>
                  <a:gd name="T53" fmla="*/ 602 h 622"/>
                  <a:gd name="T54" fmla="*/ 45 w 656"/>
                  <a:gd name="T55" fmla="*/ 622 h 622"/>
                  <a:gd name="T56" fmla="*/ 21 w 656"/>
                  <a:gd name="T57" fmla="*/ 594 h 622"/>
                  <a:gd name="T58" fmla="*/ 0 w 656"/>
                  <a:gd name="T59" fmla="*/ 564 h 622"/>
                  <a:gd name="T60" fmla="*/ 29 w 656"/>
                  <a:gd name="T61" fmla="*/ 515 h 622"/>
                  <a:gd name="T62" fmla="*/ 52 w 656"/>
                  <a:gd name="T63" fmla="*/ 464 h 622"/>
                  <a:gd name="T64" fmla="*/ 68 w 656"/>
                  <a:gd name="T65" fmla="*/ 409 h 622"/>
                  <a:gd name="T66" fmla="*/ 78 w 656"/>
                  <a:gd name="T67" fmla="*/ 354 h 622"/>
                  <a:gd name="T68" fmla="*/ 82 w 656"/>
                  <a:gd name="T69" fmla="*/ 297 h 622"/>
                  <a:gd name="T70" fmla="*/ 79 w 656"/>
                  <a:gd name="T71" fmla="*/ 250 h 622"/>
                  <a:gd name="T72" fmla="*/ 73 w 656"/>
                  <a:gd name="T73" fmla="*/ 204 h 622"/>
                  <a:gd name="T74" fmla="*/ 61 w 656"/>
                  <a:gd name="T75" fmla="*/ 159 h 622"/>
                  <a:gd name="T76" fmla="*/ 45 w 656"/>
                  <a:gd name="T77" fmla="*/ 115 h 622"/>
                  <a:gd name="T78" fmla="*/ 76 w 656"/>
                  <a:gd name="T79" fmla="*/ 85 h 622"/>
                  <a:gd name="T80" fmla="*/ 110 w 656"/>
                  <a:gd name="T81" fmla="*/ 60 h 622"/>
                  <a:gd name="T82" fmla="*/ 147 w 656"/>
                  <a:gd name="T83" fmla="*/ 38 h 622"/>
                  <a:gd name="T84" fmla="*/ 185 w 656"/>
                  <a:gd name="T85" fmla="*/ 22 h 622"/>
                  <a:gd name="T86" fmla="*/ 226 w 656"/>
                  <a:gd name="T87" fmla="*/ 9 h 622"/>
                  <a:gd name="T88" fmla="*/ 267 w 656"/>
                  <a:gd name="T89" fmla="*/ 2 h 622"/>
                  <a:gd name="T90" fmla="*/ 311 w 656"/>
                  <a:gd name="T91" fmla="*/ 0 h 6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656" h="622">
                    <a:moveTo>
                      <a:pt x="311" y="0"/>
                    </a:moveTo>
                    <a:lnTo>
                      <a:pt x="357" y="2"/>
                    </a:lnTo>
                    <a:lnTo>
                      <a:pt x="401" y="11"/>
                    </a:lnTo>
                    <a:lnTo>
                      <a:pt x="445" y="25"/>
                    </a:lnTo>
                    <a:lnTo>
                      <a:pt x="485" y="43"/>
                    </a:lnTo>
                    <a:lnTo>
                      <a:pt x="523" y="68"/>
                    </a:lnTo>
                    <a:lnTo>
                      <a:pt x="557" y="95"/>
                    </a:lnTo>
                    <a:lnTo>
                      <a:pt x="588" y="128"/>
                    </a:lnTo>
                    <a:lnTo>
                      <a:pt x="616" y="163"/>
                    </a:lnTo>
                    <a:lnTo>
                      <a:pt x="638" y="204"/>
                    </a:lnTo>
                    <a:lnTo>
                      <a:pt x="656" y="245"/>
                    </a:lnTo>
                    <a:lnTo>
                      <a:pt x="611" y="272"/>
                    </a:lnTo>
                    <a:lnTo>
                      <a:pt x="571" y="302"/>
                    </a:lnTo>
                    <a:lnTo>
                      <a:pt x="533" y="335"/>
                    </a:lnTo>
                    <a:lnTo>
                      <a:pt x="501" y="374"/>
                    </a:lnTo>
                    <a:lnTo>
                      <a:pt x="472" y="415"/>
                    </a:lnTo>
                    <a:lnTo>
                      <a:pt x="449" y="460"/>
                    </a:lnTo>
                    <a:lnTo>
                      <a:pt x="431" y="506"/>
                    </a:lnTo>
                    <a:lnTo>
                      <a:pt x="419" y="556"/>
                    </a:lnTo>
                    <a:lnTo>
                      <a:pt x="412" y="607"/>
                    </a:lnTo>
                    <a:lnTo>
                      <a:pt x="376" y="595"/>
                    </a:lnTo>
                    <a:lnTo>
                      <a:pt x="335" y="586"/>
                    </a:lnTo>
                    <a:lnTo>
                      <a:pt x="289" y="578"/>
                    </a:lnTo>
                    <a:lnTo>
                      <a:pt x="240" y="575"/>
                    </a:lnTo>
                    <a:lnTo>
                      <a:pt x="189" y="578"/>
                    </a:lnTo>
                    <a:lnTo>
                      <a:pt x="140" y="587"/>
                    </a:lnTo>
                    <a:lnTo>
                      <a:pt x="92" y="602"/>
                    </a:lnTo>
                    <a:lnTo>
                      <a:pt x="45" y="622"/>
                    </a:lnTo>
                    <a:lnTo>
                      <a:pt x="21" y="594"/>
                    </a:lnTo>
                    <a:lnTo>
                      <a:pt x="0" y="564"/>
                    </a:lnTo>
                    <a:lnTo>
                      <a:pt x="29" y="515"/>
                    </a:lnTo>
                    <a:lnTo>
                      <a:pt x="52" y="464"/>
                    </a:lnTo>
                    <a:lnTo>
                      <a:pt x="68" y="409"/>
                    </a:lnTo>
                    <a:lnTo>
                      <a:pt x="78" y="354"/>
                    </a:lnTo>
                    <a:lnTo>
                      <a:pt x="82" y="297"/>
                    </a:lnTo>
                    <a:lnTo>
                      <a:pt x="79" y="250"/>
                    </a:lnTo>
                    <a:lnTo>
                      <a:pt x="73" y="204"/>
                    </a:lnTo>
                    <a:lnTo>
                      <a:pt x="61" y="159"/>
                    </a:lnTo>
                    <a:lnTo>
                      <a:pt x="45" y="115"/>
                    </a:lnTo>
                    <a:lnTo>
                      <a:pt x="76" y="85"/>
                    </a:lnTo>
                    <a:lnTo>
                      <a:pt x="110" y="60"/>
                    </a:lnTo>
                    <a:lnTo>
                      <a:pt x="147" y="38"/>
                    </a:lnTo>
                    <a:lnTo>
                      <a:pt x="185" y="22"/>
                    </a:lnTo>
                    <a:lnTo>
                      <a:pt x="226" y="9"/>
                    </a:lnTo>
                    <a:lnTo>
                      <a:pt x="267" y="2"/>
                    </a:lnTo>
                    <a:lnTo>
                      <a:pt x="31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1352"/>
                <a:endParaRPr lang="en-US" sz="1700" dirty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24" name="Group 123"/>
          <p:cNvGrpSpPr/>
          <p:nvPr/>
        </p:nvGrpSpPr>
        <p:grpSpPr>
          <a:xfrm>
            <a:off x="7087766" y="670331"/>
            <a:ext cx="689908" cy="684496"/>
            <a:chOff x="10029029" y="2247571"/>
            <a:chExt cx="1488830" cy="1488831"/>
          </a:xfrm>
        </p:grpSpPr>
        <p:sp>
          <p:nvSpPr>
            <p:cNvPr id="125" name="Oval 124"/>
            <p:cNvSpPr/>
            <p:nvPr/>
          </p:nvSpPr>
          <p:spPr>
            <a:xfrm>
              <a:off x="10029029" y="2247571"/>
              <a:ext cx="1488830" cy="148883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1352"/>
              <a:endParaRPr lang="en-US" sz="1700" dirty="0">
                <a:solidFill>
                  <a:prstClr val="white"/>
                </a:solidFill>
              </a:endParaRPr>
            </a:p>
          </p:txBody>
        </p:sp>
        <p:grpSp>
          <p:nvGrpSpPr>
            <p:cNvPr id="126" name="Group 44"/>
            <p:cNvGrpSpPr>
              <a:grpSpLocks noChangeAspect="1"/>
            </p:cNvGrpSpPr>
            <p:nvPr/>
          </p:nvGrpSpPr>
          <p:grpSpPr bwMode="auto">
            <a:xfrm>
              <a:off x="10333027" y="2675790"/>
              <a:ext cx="880834" cy="632392"/>
              <a:chOff x="6480" y="1628"/>
              <a:chExt cx="585" cy="420"/>
            </a:xfrm>
            <a:solidFill>
              <a:schemeClr val="bg1"/>
            </a:solidFill>
          </p:grpSpPr>
          <p:sp>
            <p:nvSpPr>
              <p:cNvPr id="127" name="Freeform 46"/>
              <p:cNvSpPr>
                <a:spLocks noEditPoints="1"/>
              </p:cNvSpPr>
              <p:nvPr/>
            </p:nvSpPr>
            <p:spPr bwMode="auto">
              <a:xfrm>
                <a:off x="6480" y="1628"/>
                <a:ext cx="585" cy="420"/>
              </a:xfrm>
              <a:custGeom>
                <a:avLst/>
                <a:gdLst>
                  <a:gd name="T0" fmla="*/ 257 w 3509"/>
                  <a:gd name="T1" fmla="*/ 258 h 2522"/>
                  <a:gd name="T2" fmla="*/ 257 w 3509"/>
                  <a:gd name="T3" fmla="*/ 1924 h 2522"/>
                  <a:gd name="T4" fmla="*/ 3252 w 3509"/>
                  <a:gd name="T5" fmla="*/ 1924 h 2522"/>
                  <a:gd name="T6" fmla="*/ 3252 w 3509"/>
                  <a:gd name="T7" fmla="*/ 258 h 2522"/>
                  <a:gd name="T8" fmla="*/ 257 w 3509"/>
                  <a:gd name="T9" fmla="*/ 258 h 2522"/>
                  <a:gd name="T10" fmla="*/ 0 w 3509"/>
                  <a:gd name="T11" fmla="*/ 0 h 2522"/>
                  <a:gd name="T12" fmla="*/ 3509 w 3509"/>
                  <a:gd name="T13" fmla="*/ 0 h 2522"/>
                  <a:gd name="T14" fmla="*/ 3509 w 3509"/>
                  <a:gd name="T15" fmla="*/ 2257 h 2522"/>
                  <a:gd name="T16" fmla="*/ 2048 w 3509"/>
                  <a:gd name="T17" fmla="*/ 2257 h 2522"/>
                  <a:gd name="T18" fmla="*/ 2048 w 3509"/>
                  <a:gd name="T19" fmla="*/ 2402 h 2522"/>
                  <a:gd name="T20" fmla="*/ 2780 w 3509"/>
                  <a:gd name="T21" fmla="*/ 2402 h 2522"/>
                  <a:gd name="T22" fmla="*/ 2780 w 3509"/>
                  <a:gd name="T23" fmla="*/ 2522 h 2522"/>
                  <a:gd name="T24" fmla="*/ 683 w 3509"/>
                  <a:gd name="T25" fmla="*/ 2522 h 2522"/>
                  <a:gd name="T26" fmla="*/ 683 w 3509"/>
                  <a:gd name="T27" fmla="*/ 2402 h 2522"/>
                  <a:gd name="T28" fmla="*/ 1433 w 3509"/>
                  <a:gd name="T29" fmla="*/ 2402 h 2522"/>
                  <a:gd name="T30" fmla="*/ 1433 w 3509"/>
                  <a:gd name="T31" fmla="*/ 2257 h 2522"/>
                  <a:gd name="T32" fmla="*/ 0 w 3509"/>
                  <a:gd name="T33" fmla="*/ 2257 h 2522"/>
                  <a:gd name="T34" fmla="*/ 0 w 3509"/>
                  <a:gd name="T35" fmla="*/ 0 h 25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509" h="2522">
                    <a:moveTo>
                      <a:pt x="257" y="258"/>
                    </a:moveTo>
                    <a:lnTo>
                      <a:pt x="257" y="1924"/>
                    </a:lnTo>
                    <a:lnTo>
                      <a:pt x="3252" y="1924"/>
                    </a:lnTo>
                    <a:lnTo>
                      <a:pt x="3252" y="258"/>
                    </a:lnTo>
                    <a:lnTo>
                      <a:pt x="257" y="258"/>
                    </a:lnTo>
                    <a:close/>
                    <a:moveTo>
                      <a:pt x="0" y="0"/>
                    </a:moveTo>
                    <a:lnTo>
                      <a:pt x="3509" y="0"/>
                    </a:lnTo>
                    <a:lnTo>
                      <a:pt x="3509" y="2257"/>
                    </a:lnTo>
                    <a:lnTo>
                      <a:pt x="2048" y="2257"/>
                    </a:lnTo>
                    <a:lnTo>
                      <a:pt x="2048" y="2402"/>
                    </a:lnTo>
                    <a:lnTo>
                      <a:pt x="2780" y="2402"/>
                    </a:lnTo>
                    <a:lnTo>
                      <a:pt x="2780" y="2522"/>
                    </a:lnTo>
                    <a:lnTo>
                      <a:pt x="683" y="2522"/>
                    </a:lnTo>
                    <a:lnTo>
                      <a:pt x="683" y="2402"/>
                    </a:lnTo>
                    <a:lnTo>
                      <a:pt x="1433" y="2402"/>
                    </a:lnTo>
                    <a:lnTo>
                      <a:pt x="1433" y="2257"/>
                    </a:lnTo>
                    <a:lnTo>
                      <a:pt x="0" y="225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1352"/>
                <a:endParaRPr lang="en-US" sz="17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47"/>
              <p:cNvSpPr>
                <a:spLocks noEditPoints="1"/>
              </p:cNvSpPr>
              <p:nvPr/>
            </p:nvSpPr>
            <p:spPr bwMode="auto">
              <a:xfrm>
                <a:off x="6616" y="1707"/>
                <a:ext cx="312" cy="77"/>
              </a:xfrm>
              <a:custGeom>
                <a:avLst/>
                <a:gdLst>
                  <a:gd name="T0" fmla="*/ 38 w 1872"/>
                  <a:gd name="T1" fmla="*/ 37 h 460"/>
                  <a:gd name="T2" fmla="*/ 38 w 1872"/>
                  <a:gd name="T3" fmla="*/ 423 h 460"/>
                  <a:gd name="T4" fmla="*/ 1835 w 1872"/>
                  <a:gd name="T5" fmla="*/ 423 h 460"/>
                  <a:gd name="T6" fmla="*/ 1835 w 1872"/>
                  <a:gd name="T7" fmla="*/ 37 h 460"/>
                  <a:gd name="T8" fmla="*/ 38 w 1872"/>
                  <a:gd name="T9" fmla="*/ 37 h 460"/>
                  <a:gd name="T10" fmla="*/ 0 w 1872"/>
                  <a:gd name="T11" fmla="*/ 0 h 460"/>
                  <a:gd name="T12" fmla="*/ 1872 w 1872"/>
                  <a:gd name="T13" fmla="*/ 0 h 460"/>
                  <a:gd name="T14" fmla="*/ 1872 w 1872"/>
                  <a:gd name="T15" fmla="*/ 460 h 460"/>
                  <a:gd name="T16" fmla="*/ 0 w 1872"/>
                  <a:gd name="T17" fmla="*/ 460 h 460"/>
                  <a:gd name="T18" fmla="*/ 0 w 1872"/>
                  <a:gd name="T19" fmla="*/ 0 h 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72" h="460">
                    <a:moveTo>
                      <a:pt x="38" y="37"/>
                    </a:moveTo>
                    <a:lnTo>
                      <a:pt x="38" y="423"/>
                    </a:lnTo>
                    <a:lnTo>
                      <a:pt x="1835" y="423"/>
                    </a:lnTo>
                    <a:lnTo>
                      <a:pt x="1835" y="37"/>
                    </a:lnTo>
                    <a:lnTo>
                      <a:pt x="38" y="37"/>
                    </a:lnTo>
                    <a:close/>
                    <a:moveTo>
                      <a:pt x="0" y="0"/>
                    </a:moveTo>
                    <a:lnTo>
                      <a:pt x="1872" y="0"/>
                    </a:lnTo>
                    <a:lnTo>
                      <a:pt x="1872" y="460"/>
                    </a:lnTo>
                    <a:lnTo>
                      <a:pt x="0" y="46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1352"/>
                <a:endParaRPr lang="en-US" sz="17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48"/>
              <p:cNvSpPr>
                <a:spLocks noEditPoints="1"/>
              </p:cNvSpPr>
              <p:nvPr/>
            </p:nvSpPr>
            <p:spPr bwMode="auto">
              <a:xfrm>
                <a:off x="6616" y="1796"/>
                <a:ext cx="96" cy="70"/>
              </a:xfrm>
              <a:custGeom>
                <a:avLst/>
                <a:gdLst>
                  <a:gd name="T0" fmla="*/ 37 w 576"/>
                  <a:gd name="T1" fmla="*/ 38 h 416"/>
                  <a:gd name="T2" fmla="*/ 37 w 576"/>
                  <a:gd name="T3" fmla="*/ 379 h 416"/>
                  <a:gd name="T4" fmla="*/ 539 w 576"/>
                  <a:gd name="T5" fmla="*/ 379 h 416"/>
                  <a:gd name="T6" fmla="*/ 539 w 576"/>
                  <a:gd name="T7" fmla="*/ 38 h 416"/>
                  <a:gd name="T8" fmla="*/ 37 w 576"/>
                  <a:gd name="T9" fmla="*/ 38 h 416"/>
                  <a:gd name="T10" fmla="*/ 0 w 576"/>
                  <a:gd name="T11" fmla="*/ 0 h 416"/>
                  <a:gd name="T12" fmla="*/ 576 w 576"/>
                  <a:gd name="T13" fmla="*/ 0 h 416"/>
                  <a:gd name="T14" fmla="*/ 576 w 576"/>
                  <a:gd name="T15" fmla="*/ 416 h 416"/>
                  <a:gd name="T16" fmla="*/ 0 w 576"/>
                  <a:gd name="T17" fmla="*/ 416 h 416"/>
                  <a:gd name="T18" fmla="*/ 0 w 576"/>
                  <a:gd name="T19" fmla="*/ 0 h 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76" h="416">
                    <a:moveTo>
                      <a:pt x="37" y="38"/>
                    </a:moveTo>
                    <a:lnTo>
                      <a:pt x="37" y="379"/>
                    </a:lnTo>
                    <a:lnTo>
                      <a:pt x="539" y="379"/>
                    </a:lnTo>
                    <a:lnTo>
                      <a:pt x="539" y="38"/>
                    </a:lnTo>
                    <a:lnTo>
                      <a:pt x="37" y="38"/>
                    </a:lnTo>
                    <a:close/>
                    <a:moveTo>
                      <a:pt x="0" y="0"/>
                    </a:moveTo>
                    <a:lnTo>
                      <a:pt x="576" y="0"/>
                    </a:lnTo>
                    <a:lnTo>
                      <a:pt x="576" y="416"/>
                    </a:lnTo>
                    <a:lnTo>
                      <a:pt x="0" y="41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1352"/>
                <a:endParaRPr lang="en-US" sz="17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49"/>
              <p:cNvSpPr>
                <a:spLocks noEditPoints="1"/>
              </p:cNvSpPr>
              <p:nvPr/>
            </p:nvSpPr>
            <p:spPr bwMode="auto">
              <a:xfrm>
                <a:off x="6724" y="1796"/>
                <a:ext cx="95" cy="70"/>
              </a:xfrm>
              <a:custGeom>
                <a:avLst/>
                <a:gdLst>
                  <a:gd name="T0" fmla="*/ 37 w 575"/>
                  <a:gd name="T1" fmla="*/ 38 h 416"/>
                  <a:gd name="T2" fmla="*/ 37 w 575"/>
                  <a:gd name="T3" fmla="*/ 379 h 416"/>
                  <a:gd name="T4" fmla="*/ 538 w 575"/>
                  <a:gd name="T5" fmla="*/ 379 h 416"/>
                  <a:gd name="T6" fmla="*/ 538 w 575"/>
                  <a:gd name="T7" fmla="*/ 38 h 416"/>
                  <a:gd name="T8" fmla="*/ 37 w 575"/>
                  <a:gd name="T9" fmla="*/ 38 h 416"/>
                  <a:gd name="T10" fmla="*/ 0 w 575"/>
                  <a:gd name="T11" fmla="*/ 0 h 416"/>
                  <a:gd name="T12" fmla="*/ 575 w 575"/>
                  <a:gd name="T13" fmla="*/ 0 h 416"/>
                  <a:gd name="T14" fmla="*/ 575 w 575"/>
                  <a:gd name="T15" fmla="*/ 416 h 416"/>
                  <a:gd name="T16" fmla="*/ 0 w 575"/>
                  <a:gd name="T17" fmla="*/ 416 h 416"/>
                  <a:gd name="T18" fmla="*/ 0 w 575"/>
                  <a:gd name="T19" fmla="*/ 0 h 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75" h="416">
                    <a:moveTo>
                      <a:pt x="37" y="38"/>
                    </a:moveTo>
                    <a:lnTo>
                      <a:pt x="37" y="379"/>
                    </a:lnTo>
                    <a:lnTo>
                      <a:pt x="538" y="379"/>
                    </a:lnTo>
                    <a:lnTo>
                      <a:pt x="538" y="38"/>
                    </a:lnTo>
                    <a:lnTo>
                      <a:pt x="37" y="38"/>
                    </a:lnTo>
                    <a:close/>
                    <a:moveTo>
                      <a:pt x="0" y="0"/>
                    </a:moveTo>
                    <a:lnTo>
                      <a:pt x="575" y="0"/>
                    </a:lnTo>
                    <a:lnTo>
                      <a:pt x="575" y="416"/>
                    </a:lnTo>
                    <a:lnTo>
                      <a:pt x="0" y="41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1352"/>
                <a:endParaRPr lang="en-US" sz="17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50"/>
              <p:cNvSpPr>
                <a:spLocks noEditPoints="1"/>
              </p:cNvSpPr>
              <p:nvPr/>
            </p:nvSpPr>
            <p:spPr bwMode="auto">
              <a:xfrm>
                <a:off x="6832" y="1796"/>
                <a:ext cx="96" cy="70"/>
              </a:xfrm>
              <a:custGeom>
                <a:avLst/>
                <a:gdLst>
                  <a:gd name="T0" fmla="*/ 37 w 576"/>
                  <a:gd name="T1" fmla="*/ 38 h 416"/>
                  <a:gd name="T2" fmla="*/ 37 w 576"/>
                  <a:gd name="T3" fmla="*/ 379 h 416"/>
                  <a:gd name="T4" fmla="*/ 539 w 576"/>
                  <a:gd name="T5" fmla="*/ 379 h 416"/>
                  <a:gd name="T6" fmla="*/ 539 w 576"/>
                  <a:gd name="T7" fmla="*/ 38 h 416"/>
                  <a:gd name="T8" fmla="*/ 37 w 576"/>
                  <a:gd name="T9" fmla="*/ 38 h 416"/>
                  <a:gd name="T10" fmla="*/ 0 w 576"/>
                  <a:gd name="T11" fmla="*/ 0 h 416"/>
                  <a:gd name="T12" fmla="*/ 576 w 576"/>
                  <a:gd name="T13" fmla="*/ 0 h 416"/>
                  <a:gd name="T14" fmla="*/ 576 w 576"/>
                  <a:gd name="T15" fmla="*/ 416 h 416"/>
                  <a:gd name="T16" fmla="*/ 0 w 576"/>
                  <a:gd name="T17" fmla="*/ 416 h 416"/>
                  <a:gd name="T18" fmla="*/ 0 w 576"/>
                  <a:gd name="T19" fmla="*/ 0 h 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76" h="416">
                    <a:moveTo>
                      <a:pt x="37" y="38"/>
                    </a:moveTo>
                    <a:lnTo>
                      <a:pt x="37" y="379"/>
                    </a:lnTo>
                    <a:lnTo>
                      <a:pt x="539" y="379"/>
                    </a:lnTo>
                    <a:lnTo>
                      <a:pt x="539" y="38"/>
                    </a:lnTo>
                    <a:lnTo>
                      <a:pt x="37" y="38"/>
                    </a:lnTo>
                    <a:close/>
                    <a:moveTo>
                      <a:pt x="0" y="0"/>
                    </a:moveTo>
                    <a:lnTo>
                      <a:pt x="576" y="0"/>
                    </a:lnTo>
                    <a:lnTo>
                      <a:pt x="576" y="416"/>
                    </a:lnTo>
                    <a:lnTo>
                      <a:pt x="0" y="41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1352"/>
                <a:endParaRPr lang="en-US" sz="17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Rectangle 51"/>
              <p:cNvSpPr>
                <a:spLocks noChangeArrowheads="1"/>
              </p:cNvSpPr>
              <p:nvPr/>
            </p:nvSpPr>
            <p:spPr bwMode="auto">
              <a:xfrm>
                <a:off x="6616" y="1881"/>
                <a:ext cx="86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1352"/>
                <a:endParaRPr lang="en-US" sz="17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Rectangle 52"/>
              <p:cNvSpPr>
                <a:spLocks noChangeArrowheads="1"/>
              </p:cNvSpPr>
              <p:nvPr/>
            </p:nvSpPr>
            <p:spPr bwMode="auto">
              <a:xfrm>
                <a:off x="6616" y="1892"/>
                <a:ext cx="96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1352"/>
                <a:endParaRPr lang="en-US" sz="17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Rectangle 53"/>
              <p:cNvSpPr>
                <a:spLocks noChangeArrowheads="1"/>
              </p:cNvSpPr>
              <p:nvPr/>
            </p:nvSpPr>
            <p:spPr bwMode="auto">
              <a:xfrm>
                <a:off x="6616" y="1904"/>
                <a:ext cx="78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1352"/>
                <a:endParaRPr lang="en-US" sz="17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Rectangle 54"/>
              <p:cNvSpPr>
                <a:spLocks noChangeArrowheads="1"/>
              </p:cNvSpPr>
              <p:nvPr/>
            </p:nvSpPr>
            <p:spPr bwMode="auto">
              <a:xfrm>
                <a:off x="6616" y="1916"/>
                <a:ext cx="87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1352"/>
                <a:endParaRPr lang="en-US" sz="17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Rectangle 55"/>
              <p:cNvSpPr>
                <a:spLocks noChangeArrowheads="1"/>
              </p:cNvSpPr>
              <p:nvPr/>
            </p:nvSpPr>
            <p:spPr bwMode="auto">
              <a:xfrm>
                <a:off x="6610" y="1928"/>
                <a:ext cx="56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1352"/>
                <a:endParaRPr lang="en-US" sz="17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Rectangle 56"/>
              <p:cNvSpPr>
                <a:spLocks noChangeArrowheads="1"/>
              </p:cNvSpPr>
              <p:nvPr/>
            </p:nvSpPr>
            <p:spPr bwMode="auto">
              <a:xfrm>
                <a:off x="6724" y="1881"/>
                <a:ext cx="86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1352"/>
                <a:endParaRPr lang="en-US" sz="17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Rectangle 57"/>
              <p:cNvSpPr>
                <a:spLocks noChangeArrowheads="1"/>
              </p:cNvSpPr>
              <p:nvPr/>
            </p:nvSpPr>
            <p:spPr bwMode="auto">
              <a:xfrm>
                <a:off x="6724" y="1892"/>
                <a:ext cx="96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1352"/>
                <a:endParaRPr lang="en-US" sz="17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Rectangle 58"/>
              <p:cNvSpPr>
                <a:spLocks noChangeArrowheads="1"/>
              </p:cNvSpPr>
              <p:nvPr/>
            </p:nvSpPr>
            <p:spPr bwMode="auto">
              <a:xfrm>
                <a:off x="6724" y="1904"/>
                <a:ext cx="78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1352"/>
                <a:endParaRPr lang="en-US" sz="17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Rectangle 59"/>
              <p:cNvSpPr>
                <a:spLocks noChangeArrowheads="1"/>
              </p:cNvSpPr>
              <p:nvPr/>
            </p:nvSpPr>
            <p:spPr bwMode="auto">
              <a:xfrm>
                <a:off x="6724" y="1916"/>
                <a:ext cx="87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1352"/>
                <a:endParaRPr lang="en-US" sz="17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Rectangle 60"/>
              <p:cNvSpPr>
                <a:spLocks noChangeArrowheads="1"/>
              </p:cNvSpPr>
              <p:nvPr/>
            </p:nvSpPr>
            <p:spPr bwMode="auto">
              <a:xfrm>
                <a:off x="6718" y="1928"/>
                <a:ext cx="56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1352"/>
                <a:endParaRPr lang="en-US" sz="17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Rectangle 61"/>
              <p:cNvSpPr>
                <a:spLocks noChangeArrowheads="1"/>
              </p:cNvSpPr>
              <p:nvPr/>
            </p:nvSpPr>
            <p:spPr bwMode="auto">
              <a:xfrm>
                <a:off x="6833" y="1881"/>
                <a:ext cx="87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1352"/>
                <a:endParaRPr lang="en-US" sz="17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Rectangle 62"/>
              <p:cNvSpPr>
                <a:spLocks noChangeArrowheads="1"/>
              </p:cNvSpPr>
              <p:nvPr/>
            </p:nvSpPr>
            <p:spPr bwMode="auto">
              <a:xfrm>
                <a:off x="6833" y="1892"/>
                <a:ext cx="96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1352"/>
                <a:endParaRPr lang="en-US" sz="17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Rectangle 63"/>
              <p:cNvSpPr>
                <a:spLocks noChangeArrowheads="1"/>
              </p:cNvSpPr>
              <p:nvPr/>
            </p:nvSpPr>
            <p:spPr bwMode="auto">
              <a:xfrm>
                <a:off x="6833" y="1903"/>
                <a:ext cx="78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1352"/>
                <a:endParaRPr lang="en-US" sz="17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Rectangle 64"/>
              <p:cNvSpPr>
                <a:spLocks noChangeArrowheads="1"/>
              </p:cNvSpPr>
              <p:nvPr/>
            </p:nvSpPr>
            <p:spPr bwMode="auto">
              <a:xfrm>
                <a:off x="6833" y="1916"/>
                <a:ext cx="88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1352"/>
                <a:endParaRPr lang="en-US" sz="17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Rectangle 65"/>
              <p:cNvSpPr>
                <a:spLocks noChangeArrowheads="1"/>
              </p:cNvSpPr>
              <p:nvPr/>
            </p:nvSpPr>
            <p:spPr bwMode="auto">
              <a:xfrm>
                <a:off x="6828" y="1928"/>
                <a:ext cx="56" cy="5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1352"/>
                <a:endParaRPr lang="en-US" sz="17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66"/>
              <p:cNvSpPr>
                <a:spLocks noEditPoints="1"/>
              </p:cNvSpPr>
              <p:nvPr/>
            </p:nvSpPr>
            <p:spPr bwMode="auto">
              <a:xfrm>
                <a:off x="6616" y="1682"/>
                <a:ext cx="143" cy="18"/>
              </a:xfrm>
              <a:custGeom>
                <a:avLst/>
                <a:gdLst>
                  <a:gd name="T0" fmla="*/ 37 w 860"/>
                  <a:gd name="T1" fmla="*/ 37 h 105"/>
                  <a:gd name="T2" fmla="*/ 37 w 860"/>
                  <a:gd name="T3" fmla="*/ 68 h 105"/>
                  <a:gd name="T4" fmla="*/ 823 w 860"/>
                  <a:gd name="T5" fmla="*/ 68 h 105"/>
                  <a:gd name="T6" fmla="*/ 823 w 860"/>
                  <a:gd name="T7" fmla="*/ 37 h 105"/>
                  <a:gd name="T8" fmla="*/ 37 w 860"/>
                  <a:gd name="T9" fmla="*/ 37 h 105"/>
                  <a:gd name="T10" fmla="*/ 0 w 860"/>
                  <a:gd name="T11" fmla="*/ 0 h 105"/>
                  <a:gd name="T12" fmla="*/ 860 w 860"/>
                  <a:gd name="T13" fmla="*/ 0 h 105"/>
                  <a:gd name="T14" fmla="*/ 860 w 860"/>
                  <a:gd name="T15" fmla="*/ 105 h 105"/>
                  <a:gd name="T16" fmla="*/ 0 w 860"/>
                  <a:gd name="T17" fmla="*/ 105 h 105"/>
                  <a:gd name="T18" fmla="*/ 0 w 860"/>
                  <a:gd name="T1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60" h="105">
                    <a:moveTo>
                      <a:pt x="37" y="37"/>
                    </a:moveTo>
                    <a:lnTo>
                      <a:pt x="37" y="68"/>
                    </a:lnTo>
                    <a:lnTo>
                      <a:pt x="823" y="68"/>
                    </a:lnTo>
                    <a:lnTo>
                      <a:pt x="823" y="37"/>
                    </a:lnTo>
                    <a:lnTo>
                      <a:pt x="37" y="37"/>
                    </a:lnTo>
                    <a:close/>
                    <a:moveTo>
                      <a:pt x="0" y="0"/>
                    </a:moveTo>
                    <a:lnTo>
                      <a:pt x="860" y="0"/>
                    </a:lnTo>
                    <a:lnTo>
                      <a:pt x="860" y="105"/>
                    </a:lnTo>
                    <a:lnTo>
                      <a:pt x="0" y="10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1352"/>
                <a:endParaRPr lang="en-US" sz="1700" dirty="0">
                  <a:solidFill>
                    <a:prstClr val="black"/>
                  </a:solidFill>
                </a:endParaRPr>
              </a:p>
            </p:txBody>
          </p:sp>
        </p:grpSp>
      </p:grpSp>
      <p:cxnSp>
        <p:nvCxnSpPr>
          <p:cNvPr id="206" name="Straight Arrow Connector 205"/>
          <p:cNvCxnSpPr/>
          <p:nvPr/>
        </p:nvCxnSpPr>
        <p:spPr>
          <a:xfrm>
            <a:off x="5280103" y="2061977"/>
            <a:ext cx="0" cy="828459"/>
          </a:xfrm>
          <a:prstGeom prst="straightConnector1">
            <a:avLst/>
          </a:prstGeom>
          <a:ln w="25400" cap="rnd">
            <a:solidFill>
              <a:schemeClr val="bg1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Connector 212"/>
          <p:cNvCxnSpPr/>
          <p:nvPr/>
        </p:nvCxnSpPr>
        <p:spPr>
          <a:xfrm flipH="1">
            <a:off x="3144151" y="2061364"/>
            <a:ext cx="2109239" cy="0"/>
          </a:xfrm>
          <a:prstGeom prst="line">
            <a:avLst/>
          </a:prstGeom>
          <a:ln w="254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Connector 215"/>
          <p:cNvCxnSpPr>
            <a:endCxn id="101" idx="4"/>
          </p:cNvCxnSpPr>
          <p:nvPr/>
        </p:nvCxnSpPr>
        <p:spPr>
          <a:xfrm flipV="1">
            <a:off x="3143582" y="1376346"/>
            <a:ext cx="0" cy="685020"/>
          </a:xfrm>
          <a:prstGeom prst="line">
            <a:avLst/>
          </a:prstGeom>
          <a:ln w="254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Connector 223"/>
          <p:cNvCxnSpPr/>
          <p:nvPr/>
        </p:nvCxnSpPr>
        <p:spPr>
          <a:xfrm flipH="1">
            <a:off x="5252819" y="2061364"/>
            <a:ext cx="2180948" cy="0"/>
          </a:xfrm>
          <a:prstGeom prst="line">
            <a:avLst/>
          </a:prstGeom>
          <a:ln w="254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Connector 224"/>
          <p:cNvCxnSpPr/>
          <p:nvPr/>
        </p:nvCxnSpPr>
        <p:spPr>
          <a:xfrm flipV="1">
            <a:off x="4552663" y="1364745"/>
            <a:ext cx="0" cy="696787"/>
          </a:xfrm>
          <a:prstGeom prst="line">
            <a:avLst/>
          </a:prstGeom>
          <a:ln w="254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Connector 225"/>
          <p:cNvCxnSpPr>
            <a:endCxn id="107" idx="4"/>
          </p:cNvCxnSpPr>
          <p:nvPr/>
        </p:nvCxnSpPr>
        <p:spPr>
          <a:xfrm flipH="1" flipV="1">
            <a:off x="6003008" y="1364745"/>
            <a:ext cx="2575" cy="696787"/>
          </a:xfrm>
          <a:prstGeom prst="line">
            <a:avLst/>
          </a:prstGeom>
          <a:ln w="254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Connector 226"/>
          <p:cNvCxnSpPr/>
          <p:nvPr/>
        </p:nvCxnSpPr>
        <p:spPr>
          <a:xfrm flipV="1">
            <a:off x="7423301" y="1364745"/>
            <a:ext cx="0" cy="696787"/>
          </a:xfrm>
          <a:prstGeom prst="line">
            <a:avLst/>
          </a:prstGeom>
          <a:ln w="254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6866115" y="3212069"/>
            <a:ext cx="930838" cy="0"/>
          </a:xfrm>
          <a:prstGeom prst="line">
            <a:avLst/>
          </a:prstGeom>
          <a:ln w="25400" cap="rnd">
            <a:solidFill>
              <a:schemeClr val="bg1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stCxn id="20" idx="2"/>
            <a:endCxn id="29" idx="0"/>
          </p:cNvCxnSpPr>
          <p:nvPr/>
        </p:nvCxnSpPr>
        <p:spPr>
          <a:xfrm>
            <a:off x="5280103" y="3545640"/>
            <a:ext cx="0" cy="490475"/>
          </a:xfrm>
          <a:prstGeom prst="line">
            <a:avLst/>
          </a:prstGeom>
          <a:ln w="25400" cap="rnd">
            <a:solidFill>
              <a:schemeClr val="bg1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29" idx="2"/>
            <a:endCxn id="33" idx="0"/>
          </p:cNvCxnSpPr>
          <p:nvPr/>
        </p:nvCxnSpPr>
        <p:spPr>
          <a:xfrm>
            <a:off x="5280103" y="4493718"/>
            <a:ext cx="0" cy="308471"/>
          </a:xfrm>
          <a:prstGeom prst="line">
            <a:avLst/>
          </a:prstGeom>
          <a:ln w="25400" cap="rnd">
            <a:solidFill>
              <a:schemeClr val="bg1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152805" y="5259623"/>
            <a:ext cx="246405" cy="474052"/>
          </a:xfrm>
          <a:prstGeom prst="line">
            <a:avLst/>
          </a:prstGeom>
          <a:ln w="25400" cap="rnd">
            <a:solidFill>
              <a:schemeClr val="bg1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457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7&quot;/&gt;&lt;lineCharCount val=&quot;36&quot;/&gt;&lt;/TableIndex&gt;&lt;/ShapeTextInfo&gt;"/>
  <p:tag name="PRESENTER_SHAPEINFO" val="&lt;ThreeDShapeInfo&gt;&lt;uuid val=&quot;{BDF973C2-D1F0-4CF2-8FE6-63334BB5437E}&quot;/&gt;&lt;isInvalidForFieldText val=&quot;0&quot;/&gt;&lt;Image&gt;&lt;filename val=&quot;C:\Users\video\AppData\Local\Temp\PR\data\asimages\{BDF973C2-D1F0-4CF2-8FE6-63334BB5437E}_29.png&quot;/&gt;&lt;left val=&quot;0&quot;/&gt;&lt;top val=&quot;471&quot;/&gt;&lt;width val=&quot;721&quot;/&gt;&lt;height val=&quot;70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7&quot;/&gt;&lt;lineCharCount val=&quot;36&quot;/&gt;&lt;/TableIndex&gt;&lt;/ShapeTextInfo&gt;"/>
  <p:tag name="PRESENTER_SHAPEINFO" val="&lt;ThreeDShapeInfo&gt;&lt;uuid val=&quot;{BDF973C2-D1F0-4CF2-8FE6-63334BB5437E}&quot;/&gt;&lt;isInvalidForFieldText val=&quot;0&quot;/&gt;&lt;Image&gt;&lt;filename val=&quot;C:\Users\video\AppData\Local\Temp\PR\data\asimages\{BDF973C2-D1F0-4CF2-8FE6-63334BB5437E}_29.png&quot;/&gt;&lt;left val=&quot;0&quot;/&gt;&lt;top val=&quot;471&quot;/&gt;&lt;width val=&quot;721&quot;/&gt;&lt;height val=&quot;70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7&quot;/&gt;&lt;lineCharCount val=&quot;36&quot;/&gt;&lt;/TableIndex&gt;&lt;/ShapeTextInfo&gt;"/>
  <p:tag name="PRESENTER_SHAPEINFO" val="&lt;ThreeDShapeInfo&gt;&lt;uuid val=&quot;{BDF973C2-D1F0-4CF2-8FE6-63334BB5437E}&quot;/&gt;&lt;isInvalidForFieldText val=&quot;0&quot;/&gt;&lt;Image&gt;&lt;filename val=&quot;C:\Users\video\AppData\Local\Temp\PR\data\asimages\{BDF973C2-D1F0-4CF2-8FE6-63334BB5437E}_29.png&quot;/&gt;&lt;left val=&quot;0&quot;/&gt;&lt;top val=&quot;471&quot;/&gt;&lt;width val=&quot;721&quot;/&gt;&lt;height val=&quot;70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7&quot;/&gt;&lt;lineCharCount val=&quot;36&quot;/&gt;&lt;/TableIndex&gt;&lt;/ShapeTextInfo&gt;"/>
  <p:tag name="PRESENTER_SHAPEINFO" val="&lt;ThreeDShapeInfo&gt;&lt;uuid val=&quot;{BDF973C2-D1F0-4CF2-8FE6-63334BB5437E}&quot;/&gt;&lt;isInvalidForFieldText val=&quot;0&quot;/&gt;&lt;Image&gt;&lt;filename val=&quot;C:\Users\video\AppData\Local\Temp\PR\data\asimages\{BDF973C2-D1F0-4CF2-8FE6-63334BB5437E}_29.png&quot;/&gt;&lt;left val=&quot;0&quot;/&gt;&lt;top val=&quot;471&quot;/&gt;&lt;width val=&quot;721&quot;/&gt;&lt;height val=&quot;70&quot;/&gt;&lt;hasText val=&quot;1&quot;/&gt;&lt;/Image&gt;&lt;/ThreeDShapeInfo&gt;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2_Office Theme">
  <a:themeElements>
    <a:clrScheme name="Wonderland Bright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A3D15"/>
      </a:accent1>
      <a:accent2>
        <a:srgbClr val="F99325"/>
      </a:accent2>
      <a:accent3>
        <a:srgbClr val="6DAF27"/>
      </a:accent3>
      <a:accent4>
        <a:srgbClr val="188ED6"/>
      </a:accent4>
      <a:accent5>
        <a:srgbClr val="4EB9C1"/>
      </a:accent5>
      <a:accent6>
        <a:srgbClr val="73166F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3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5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6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1769</TotalTime>
  <Words>1422</Words>
  <Application>Microsoft Office PowerPoint</Application>
  <PresentationFormat>Custom</PresentationFormat>
  <Paragraphs>275</Paragraphs>
  <Slides>68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14</vt:i4>
      </vt:variant>
      <vt:variant>
        <vt:lpstr>Slide Titles</vt:lpstr>
      </vt:variant>
      <vt:variant>
        <vt:i4>68</vt:i4>
      </vt:variant>
    </vt:vector>
  </HeadingPairs>
  <TitlesOfParts>
    <vt:vector size="82" baseType="lpstr">
      <vt:lpstr>Custom Design</vt:lpstr>
      <vt:lpstr>12_Office Theme</vt:lpstr>
      <vt:lpstr>2_Office Theme</vt:lpstr>
      <vt:lpstr>Office Theme</vt:lpstr>
      <vt:lpstr>3_Office Theme</vt:lpstr>
      <vt:lpstr>25_Office Theme</vt:lpstr>
      <vt:lpstr>26_Office Theme</vt:lpstr>
      <vt:lpstr>5_Office Theme</vt:lpstr>
      <vt:lpstr>4_Office Theme</vt:lpstr>
      <vt:lpstr>6_Office Theme</vt:lpstr>
      <vt:lpstr>7_Office Theme</vt:lpstr>
      <vt:lpstr>8_Office Theme</vt:lpstr>
      <vt:lpstr>10_Office Theme</vt:lpstr>
      <vt:lpstr>20_Office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Components That Drive Your Success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Market America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Billy Layton</dc:creator>
  <cp:lastModifiedBy>Chelsie Lee</cp:lastModifiedBy>
  <cp:revision>75</cp:revision>
  <dcterms:created xsi:type="dcterms:W3CDTF">2015-03-13T19:07:17Z</dcterms:created>
  <dcterms:modified xsi:type="dcterms:W3CDTF">2017-11-08T03:44:55Z</dcterms:modified>
</cp:coreProperties>
</file>