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6.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7.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8.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 id="2147483701" r:id="rId3"/>
    <p:sldMasterId id="2147483716" r:id="rId4"/>
    <p:sldMasterId id="2147483817" r:id="rId5"/>
    <p:sldMasterId id="2147483829" r:id="rId6"/>
    <p:sldMasterId id="2147483931" r:id="rId7"/>
    <p:sldMasterId id="2147483943" r:id="rId8"/>
    <p:sldMasterId id="2147483958" r:id="rId9"/>
  </p:sldMasterIdLst>
  <p:notesMasterIdLst>
    <p:notesMasterId r:id="rId31"/>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015" autoAdjust="0"/>
    <p:restoredTop sz="94660"/>
  </p:normalViewPr>
  <p:slideViewPr>
    <p:cSldViewPr snapToGrid="0">
      <p:cViewPr varScale="1">
        <p:scale>
          <a:sx n="89" d="100"/>
          <a:sy n="89" d="100"/>
        </p:scale>
        <p:origin x="120" y="126"/>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ableStyles" Target="tableStyle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279E49-0764-4D08-9D81-C37ACC1BE596}" type="datetimeFigureOut">
              <a:rPr lang="en-US" smtClean="0"/>
              <a:t>10/23/2018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FBAE5D-32AE-4ACE-A30C-050E9A66F14C}" type="slidenum">
              <a:rPr lang="en-US" smtClean="0"/>
              <a:t>‹#›</a:t>
            </a:fld>
            <a:endParaRPr lang="en-US"/>
          </a:p>
        </p:txBody>
      </p:sp>
    </p:spTree>
    <p:extLst>
      <p:ext uri="{BB962C8B-B14F-4D97-AF65-F5344CB8AC3E}">
        <p14:creationId xmlns:p14="http://schemas.microsoft.com/office/powerpoint/2010/main" val="959204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r>
              <a:rPr lang="en-US" dirty="0"/>
              <a:t>SR</a:t>
            </a:r>
          </a:p>
        </p:txBody>
      </p:sp>
      <p:sp>
        <p:nvSpPr>
          <p:cNvPr id="4" name="Slide Number Placeholder 3"/>
          <p:cNvSpPr>
            <a:spLocks noGrp="1"/>
          </p:cNvSpPr>
          <p:nvPr>
            <p:ph type="sldNum" sz="quarter" idx="10"/>
          </p:nvPr>
        </p:nvSpPr>
        <p:spPr/>
        <p:txBody>
          <a:bodyPr/>
          <a:lstStyle/>
          <a:p>
            <a:pPr marL="0" marR="0" lvl="0" indent="0" algn="r" defTabSz="913049"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3049"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3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3049" rtl="0" eaLnBrk="1" fontAlgn="auto" latinLnBrk="0" hangingPunct="1">
              <a:lnSpc>
                <a:spcPct val="100000"/>
              </a:lnSpc>
              <a:spcBef>
                <a:spcPts val="0"/>
              </a:spcBef>
              <a:spcAft>
                <a:spcPts val="0"/>
              </a:spcAft>
              <a:buClrTx/>
              <a:buSzTx/>
              <a:buFontTx/>
              <a:buNone/>
              <a:tabLst/>
              <a:defRPr/>
            </a:pPr>
            <a:fld id="{29B5AA12-FA8A-5B42-BA32-0F5ACD533C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3049"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93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708025"/>
            <a:ext cx="6302375" cy="3544888"/>
          </a:xfrm>
        </p:spPr>
      </p:sp>
      <p:sp>
        <p:nvSpPr>
          <p:cNvPr id="3" name="Notes Placeholder 2"/>
          <p:cNvSpPr>
            <a:spLocks noGrp="1"/>
          </p:cNvSpPr>
          <p:nvPr>
            <p:ph type="body" idx="1"/>
          </p:nvPr>
        </p:nvSpPr>
        <p:spPr/>
        <p:txBody>
          <a:bodyPr lIns="94846" tIns="47422" rIns="94846" bIns="47422"/>
          <a:lstStyle/>
          <a:p>
            <a:pPr eaLnBrk="1" hangingPunct="1"/>
            <a:r>
              <a:rPr lang="zh" sz="1200" b="1" i="0" u="sng" dirty="0">
                <a:solidFill>
                  <a:srgbClr val="000000"/>
                </a:solidFill>
                <a:ea typeface="Microsoft YaHei" panose="020B0503020204020204" pitchFamily="34" charset="-122"/>
              </a:rPr>
              <a:t>講師筆記：</a:t>
            </a:r>
          </a:p>
          <a:p>
            <a:pPr marL="184618" indent="-184618">
              <a:buFont typeface="Arial"/>
              <a:buChar char="•"/>
            </a:pPr>
            <a:r>
              <a:rPr lang="zh" sz="1200" b="0" i="0" dirty="0">
                <a:solidFill>
                  <a:srgbClr val="000000"/>
                </a:solidFill>
                <a:ea typeface="Microsoft YaHei" panose="020B0503020204020204" pitchFamily="34" charset="-122"/>
              </a:rPr>
              <a:t>再次強調，使用的詞彙會幫助建立夥伴關係，請習慣說「我們」而不是「我」。</a:t>
            </a:r>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pPr marL="0" marR="0" lvl="0" indent="0" algn="r" defTabSz="457034" rtl="0" eaLnBrk="1" fontAlgn="auto" latinLnBrk="0" hangingPunct="0">
              <a:lnSpc>
                <a:spcPct val="100000"/>
              </a:lnSpc>
              <a:spcBef>
                <a:spcPts val="0"/>
              </a:spcBef>
              <a:spcAft>
                <a:spcPts val="0"/>
              </a:spcAft>
              <a:buClrTx/>
              <a:buSzTx/>
              <a:buFontTx/>
              <a:buNone/>
              <a:tabLst/>
              <a:defRPr/>
            </a:pPr>
            <a:fld id="{A65588CC-F53D-EF4C-9A21-3CFECB934B9B}" type="slidenum">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sym typeface="Calibri"/>
              </a:rPr>
              <a:pPr marL="0" marR="0" lvl="0" indent="0" algn="r" defTabSz="457034" rtl="0" eaLnBrk="1" fontAlgn="auto" latinLnBrk="0" hangingPunct="0">
                <a:lnSpc>
                  <a:spcPct val="100000"/>
                </a:lnSpc>
                <a:spcBef>
                  <a:spcPts val="0"/>
                </a:spcBef>
                <a:spcAft>
                  <a:spcPts val="0"/>
                </a:spcAft>
                <a:buClrTx/>
                <a:buSzTx/>
                <a:buFontTx/>
                <a:buNone/>
                <a:tabLst/>
                <a:defRPr/>
              </a:pPr>
              <a:t>3</a:t>
            </a:fld>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sym typeface="Calibri"/>
            </a:endParaRPr>
          </a:p>
        </p:txBody>
      </p:sp>
    </p:spTree>
    <p:extLst>
      <p:ext uri="{BB962C8B-B14F-4D97-AF65-F5344CB8AC3E}">
        <p14:creationId xmlns:p14="http://schemas.microsoft.com/office/powerpoint/2010/main" val="103005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endParaRPr lang="en-US" b="0" u="none" dirty="0">
              <a:latin typeface="Arial" pitchFamily="34" charset="0"/>
            </a:endParaRPr>
          </a:p>
          <a:p>
            <a:pPr marL="177988" indent="-177988">
              <a:buFont typeface="Arial"/>
              <a:buChar char="•"/>
            </a:pPr>
            <a:r>
              <a:rPr lang="en-US" dirty="0"/>
              <a:t>We’ve all set some</a:t>
            </a:r>
            <a:r>
              <a:rPr lang="en-US" baseline="0" dirty="0"/>
              <a:t> initial goals but did we take them seriously?</a:t>
            </a:r>
          </a:p>
          <a:p>
            <a:pPr marL="177988" indent="-177988">
              <a:buFont typeface="Arial"/>
              <a:buChar char="•"/>
            </a:pPr>
            <a:r>
              <a:rPr lang="en-US" baseline="0" dirty="0"/>
              <a:t>Did you hit your goals in the past?  Why /Why not?</a:t>
            </a:r>
          </a:p>
          <a:p>
            <a:pPr marL="177988" indent="-177988">
              <a:buFont typeface="Arial"/>
              <a:buChar char="•"/>
            </a:pPr>
            <a:r>
              <a:rPr lang="en-US" baseline="0" dirty="0"/>
              <a:t>Was your action plan on track to help you get what you want?</a:t>
            </a:r>
          </a:p>
          <a:p>
            <a:pPr marL="177988" indent="-177988">
              <a:buFont typeface="Arial"/>
              <a:buChar char="•"/>
            </a:pPr>
            <a:endParaRPr lang="en-US" baseline="0" dirty="0"/>
          </a:p>
          <a:p>
            <a:pPr marL="177988" indent="-177988">
              <a:buFont typeface="Arial"/>
              <a:buChar char="•"/>
            </a:pPr>
            <a:r>
              <a:rPr lang="en-US" baseline="0" dirty="0"/>
              <a:t>Revising your goals will help to create smarter goals with proper action plans</a:t>
            </a:r>
          </a:p>
          <a:p>
            <a:pPr marL="177988" indent="-177988">
              <a:buFont typeface="Arial"/>
              <a:buChar char="•"/>
            </a:pPr>
            <a:r>
              <a:rPr lang="en-US" baseline="0" dirty="0"/>
              <a:t>Better action plans = better quality work time AND better quality play time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6994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u="sng" dirty="0"/>
              <a:t>TRAINER’S NOTES:</a:t>
            </a:r>
          </a:p>
          <a:p>
            <a:pPr marL="181175" indent="-181175">
              <a:buFont typeface="Arial"/>
              <a:buChar char="•"/>
            </a:pPr>
            <a:r>
              <a:rPr lang="en-US" dirty="0"/>
              <a:t>We offer Online Solutions, such as…..</a:t>
            </a:r>
          </a:p>
          <a:p>
            <a:pPr marL="181175" indent="-181175">
              <a:buFont typeface="Arial"/>
              <a:buChar char="•"/>
            </a:pPr>
            <a:r>
              <a:rPr lang="en-US" dirty="0"/>
              <a:t>We offer Merchant Services, such as…</a:t>
            </a:r>
          </a:p>
          <a:p>
            <a:pPr marL="181175" indent="-181175">
              <a:buFont typeface="Arial"/>
              <a:buChar char="•"/>
            </a:pPr>
            <a:r>
              <a:rPr lang="en-US" dirty="0"/>
              <a:t>And we offer clients the ability to become Shop.com Partners, ShopLocal customers, or Preferred Customers to save money on business expenses.</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3049" rtl="0" eaLnBrk="1" fontAlgn="auto" latinLnBrk="0" hangingPunct="1">
              <a:lnSpc>
                <a:spcPct val="100000"/>
              </a:lnSpc>
              <a:spcBef>
                <a:spcPts val="0"/>
              </a:spcBef>
              <a:spcAft>
                <a:spcPts val="0"/>
              </a:spcAft>
              <a:buClrTx/>
              <a:buSzTx/>
              <a:buFontTx/>
              <a:buNone/>
              <a:tabLst/>
              <a:defRPr/>
            </a:pPr>
            <a:fld id="{F85D0A05-9588-CB40-8786-998045DD7E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3049"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230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708025"/>
            <a:ext cx="6302375" cy="3544888"/>
          </a:xfrm>
        </p:spPr>
      </p:sp>
      <p:sp>
        <p:nvSpPr>
          <p:cNvPr id="3" name="Notes Placeholder 2"/>
          <p:cNvSpPr>
            <a:spLocks noGrp="1"/>
          </p:cNvSpPr>
          <p:nvPr>
            <p:ph type="body" idx="1"/>
          </p:nvPr>
        </p:nvSpPr>
        <p:spPr/>
        <p:txBody>
          <a:bodyPr lIns="94846" tIns="47422" rIns="94846" bIns="47422"/>
          <a:lstStyle/>
          <a:p>
            <a:pPr defTabSz="984840">
              <a:defRPr/>
            </a:pPr>
            <a:r>
              <a:rPr lang="x-none" sz="1200" b="1" i="0" dirty="0">
                <a:solidFill>
                  <a:srgbClr val="000000"/>
                </a:solidFill>
                <a:ea typeface="SimSun" pitchFamily="18" charset="0"/>
              </a:rPr>
              <a:t>講師筆記：</a:t>
            </a:r>
          </a:p>
          <a:p>
            <a:pPr marL="184657" indent="-184657" defTabSz="984840">
              <a:buFont typeface="Arial"/>
              <a:buChar char="•"/>
              <a:defRPr/>
            </a:pPr>
            <a:r>
              <a:rPr lang="x-none" sz="1200" b="0" i="0" dirty="0">
                <a:solidFill>
                  <a:srgbClr val="000000"/>
                </a:solidFill>
                <a:ea typeface="SimSun" pitchFamily="18" charset="0"/>
              </a:rPr>
              <a:t>這是簡介 － 目的是讓大家期待我們接下來講的內容。</a:t>
            </a:r>
          </a:p>
          <a:p>
            <a:pPr marL="184657" indent="-184657" defTabSz="984840">
              <a:buFont typeface="Arial"/>
              <a:buChar char="•"/>
              <a:defRPr/>
            </a:pPr>
            <a:r>
              <a:rPr lang="x-none" sz="1200" b="0" i="0" dirty="0">
                <a:solidFill>
                  <a:srgbClr val="000000"/>
                </a:solidFill>
                <a:ea typeface="SimSun" pitchFamily="18" charset="0"/>
              </a:rPr>
              <a:t> 簡單來說，涵蓋最大的主題「網站、行銷工具、無限支援、安全性」。</a:t>
            </a:r>
          </a:p>
          <a:p>
            <a:pPr marL="184657" indent="-184657" defTabSz="984840">
              <a:buFont typeface="Arial"/>
              <a:buChar char="•"/>
              <a:defRPr/>
            </a:pPr>
            <a:r>
              <a:rPr lang="x-none" sz="1200" b="0" i="0" dirty="0">
                <a:solidFill>
                  <a:srgbClr val="000000"/>
                </a:solidFill>
                <a:ea typeface="SimSun" pitchFamily="18" charset="0"/>
              </a:rPr>
              <a:t>目的是以簡單的圖表展示 － 包含我們的解決方案是什麼／逐漸灌輸產品信心。</a:t>
            </a:r>
          </a:p>
          <a:p>
            <a:pPr marL="184657" indent="-184657" defTabSz="984840">
              <a:buFont typeface="Arial"/>
              <a:buChar char="•"/>
              <a:defRPr/>
            </a:pPr>
            <a:r>
              <a:rPr lang="x-none" sz="1200" b="0" i="0" dirty="0">
                <a:solidFill>
                  <a:srgbClr val="000000"/>
                </a:solidFill>
                <a:ea typeface="SimSun" pitchFamily="18" charset="0"/>
              </a:rPr>
              <a:t>花一分鐘以內的時間說明 － 後面將說明細節。</a:t>
            </a:r>
          </a:p>
          <a:p>
            <a:pPr defTabSz="984840">
              <a:defRPr/>
            </a:pPr>
            <a:endParaRPr lang="en-US" dirty="0"/>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pPr marL="0" marR="0" lvl="0" indent="0" algn="r" defTabSz="457034" rtl="0" eaLnBrk="1" fontAlgn="auto" latinLnBrk="0" hangingPunct="0">
              <a:lnSpc>
                <a:spcPct val="100000"/>
              </a:lnSpc>
              <a:spcBef>
                <a:spcPts val="0"/>
              </a:spcBef>
              <a:spcAft>
                <a:spcPts val="0"/>
              </a:spcAft>
              <a:buClrTx/>
              <a:buSzTx/>
              <a:buFontTx/>
              <a:buNone/>
              <a:tabLst/>
              <a:defRPr/>
            </a:pPr>
            <a:fld id="{B82DCF3E-B345-4BBB-A9FD-3405EF5B901A}" type="slidenum">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sym typeface="Calibri"/>
              </a:rPr>
              <a:pPr marL="0" marR="0" lvl="0" indent="0" algn="r" defTabSz="457034" rtl="0" eaLnBrk="1" fontAlgn="auto" latinLnBrk="0" hangingPunct="0">
                <a:lnSpc>
                  <a:spcPct val="100000"/>
                </a:lnSpc>
                <a:spcBef>
                  <a:spcPts val="0"/>
                </a:spcBef>
                <a:spcAft>
                  <a:spcPts val="0"/>
                </a:spcAft>
                <a:buClrTx/>
                <a:buSzTx/>
                <a:buFontTx/>
                <a:buNone/>
                <a:tabLst/>
                <a:defRPr/>
              </a:pPr>
              <a:t>6</a:t>
            </a:fld>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sym typeface="Calibri"/>
            </a:endParaRPr>
          </a:p>
        </p:txBody>
      </p:sp>
    </p:spTree>
    <p:extLst>
      <p:ext uri="{BB962C8B-B14F-4D97-AF65-F5344CB8AC3E}">
        <p14:creationId xmlns:p14="http://schemas.microsoft.com/office/powerpoint/2010/main" val="424862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7" name="Shape 1457"/>
          <p:cNvSpPr>
            <a:spLocks noGrp="1" noRot="1" noChangeAspect="1"/>
          </p:cNvSpPr>
          <p:nvPr>
            <p:ph type="sldImg"/>
          </p:nvPr>
        </p:nvSpPr>
        <p:spPr>
          <a:xfrm>
            <a:off x="457200" y="719138"/>
            <a:ext cx="6400800" cy="3600450"/>
          </a:xfrm>
          <a:prstGeom prst="rect">
            <a:avLst/>
          </a:prstGeom>
        </p:spPr>
        <p:txBody>
          <a:bodyPr/>
          <a:lstStyle/>
          <a:p>
            <a:endParaRPr/>
          </a:p>
        </p:txBody>
      </p:sp>
      <p:sp>
        <p:nvSpPr>
          <p:cNvPr id="1458" name="Shape 1458"/>
          <p:cNvSpPr>
            <a:spLocks noGrp="1"/>
          </p:cNvSpPr>
          <p:nvPr>
            <p:ph type="body" sz="quarter" idx="1"/>
          </p:nvPr>
        </p:nvSpPr>
        <p:spPr>
          <a:prstGeom prst="rect">
            <a:avLst/>
          </a:prstGeom>
        </p:spPr>
        <p:txBody>
          <a:bodyPr/>
          <a:lstStyle/>
          <a:p>
            <a:pPr>
              <a:defRPr b="1" u="sng">
                <a:latin typeface="Arial"/>
                <a:ea typeface="Arial"/>
                <a:cs typeface="Arial"/>
                <a:sym typeface="Arial"/>
              </a:defRPr>
            </a:pPr>
            <a:r>
              <a:rPr lang="x-none" sz="1200" b="0" i="0" dirty="0">
                <a:solidFill>
                  <a:srgbClr val="000000"/>
                </a:solidFill>
                <a:ea typeface="SimSun" pitchFamily="18" charset="0"/>
              </a:rPr>
              <a:t>講師筆記：</a:t>
            </a:r>
          </a:p>
          <a:p>
            <a:pPr marL="184627" indent="-184627">
              <a:buSzPct val="100000"/>
              <a:buFont typeface="Arial"/>
              <a:buChar char="•"/>
              <a:defRPr>
                <a:latin typeface="Arial"/>
                <a:ea typeface="Arial"/>
                <a:cs typeface="Arial"/>
                <a:sym typeface="Arial"/>
              </a:defRPr>
            </a:pPr>
            <a:r>
              <a:rPr lang="x-none" sz="1200" b="0" i="0" dirty="0">
                <a:solidFill>
                  <a:srgbClr val="000000"/>
                </a:solidFill>
                <a:ea typeface="SimSun" pitchFamily="18" charset="0"/>
              </a:rPr>
              <a:t>收入潛力可以短期和長期成長方式來說明。</a:t>
            </a:r>
          </a:p>
        </p:txBody>
      </p:sp>
    </p:spTree>
    <p:extLst>
      <p:ext uri="{BB962C8B-B14F-4D97-AF65-F5344CB8AC3E}">
        <p14:creationId xmlns:p14="http://schemas.microsoft.com/office/powerpoint/2010/main" val="3199549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708025"/>
            <a:ext cx="6302375" cy="3544888"/>
          </a:xfrm>
        </p:spPr>
      </p:sp>
      <p:sp>
        <p:nvSpPr>
          <p:cNvPr id="3" name="Notes Placeholder 2"/>
          <p:cNvSpPr>
            <a:spLocks noGrp="1"/>
          </p:cNvSpPr>
          <p:nvPr>
            <p:ph type="body" idx="1"/>
          </p:nvPr>
        </p:nvSpPr>
        <p:spPr/>
        <p:txBody>
          <a:bodyPr lIns="94846" tIns="47422" rIns="94846" bIns="47422"/>
          <a:lstStyle/>
          <a:p>
            <a:r>
              <a:rPr lang="x-none" sz="1200" b="1" i="0" u="sng" dirty="0">
                <a:solidFill>
                  <a:srgbClr val="000000"/>
                </a:solidFill>
                <a:ea typeface="SimSun" pitchFamily="18" charset="0"/>
              </a:rPr>
              <a:t>講師筆記：</a:t>
            </a:r>
          </a:p>
          <a:p>
            <a:pPr marL="184618" indent="-184618">
              <a:buFont typeface="Arial"/>
              <a:buChar char="•"/>
            </a:pPr>
            <a:r>
              <a:rPr lang="x-none" sz="1200" b="0" i="0" dirty="0">
                <a:solidFill>
                  <a:srgbClr val="000000"/>
                </a:solidFill>
                <a:ea typeface="SimSun" pitchFamily="18" charset="0"/>
              </a:rPr>
              <a:t>對於網路中心經營者來說，長期目標的潛力＝持續性的BV和零售利潤</a:t>
            </a:r>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pPr marL="0" marR="0" lvl="0" indent="0" algn="r" defTabSz="457034" rtl="0" eaLnBrk="1" fontAlgn="auto" latinLnBrk="0" hangingPunct="0">
              <a:lnSpc>
                <a:spcPct val="100000"/>
              </a:lnSpc>
              <a:spcBef>
                <a:spcPts val="0"/>
              </a:spcBef>
              <a:spcAft>
                <a:spcPts val="0"/>
              </a:spcAft>
              <a:buClrTx/>
              <a:buSzTx/>
              <a:buFontTx/>
              <a:buNone/>
              <a:tabLst/>
              <a:defRPr/>
            </a:pPr>
            <a:fld id="{A65588CC-F53D-EF4C-9A21-3CFECB934B9B}" type="slidenum">
              <a:rPr kumimoji="0" lang="en-US" sz="1200" b="0" i="0" u="none" strike="noStrike" kern="0" cap="none" spc="0" normalizeH="0" baseline="0" noProof="0" smtClean="0">
                <a:ln>
                  <a:noFill/>
                </a:ln>
                <a:solidFill>
                  <a:prstClr val="black"/>
                </a:solidFill>
                <a:effectLst/>
                <a:uLnTx/>
                <a:uFillTx/>
                <a:latin typeface="Calibri" panose="020F0502020204030204"/>
                <a:ea typeface="+mn-ea"/>
                <a:cs typeface="+mn-cs"/>
                <a:sym typeface="Calibri"/>
              </a:rPr>
              <a:pPr marL="0" marR="0" lvl="0" indent="0" algn="r" defTabSz="457034" rtl="0" eaLnBrk="1" fontAlgn="auto" latinLnBrk="0" hangingPunct="0">
                <a:lnSpc>
                  <a:spcPct val="100000"/>
                </a:lnSpc>
                <a:spcBef>
                  <a:spcPts val="0"/>
                </a:spcBef>
                <a:spcAft>
                  <a:spcPts val="0"/>
                </a:spcAft>
                <a:buClrTx/>
                <a:buSzTx/>
                <a:buFontTx/>
                <a:buNone/>
                <a:tabLst/>
                <a:defRPr/>
              </a:pPr>
              <a:t>11</a:t>
            </a:fld>
            <a:endPar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sym typeface="Calibri"/>
            </a:endParaRPr>
          </a:p>
        </p:txBody>
      </p:sp>
    </p:spTree>
    <p:extLst>
      <p:ext uri="{BB962C8B-B14F-4D97-AF65-F5344CB8AC3E}">
        <p14:creationId xmlns:p14="http://schemas.microsoft.com/office/powerpoint/2010/main" val="3433368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4669" indent="-174669">
              <a:buFont typeface="Arial"/>
              <a:buChar char="•"/>
            </a:pPr>
            <a:r>
              <a:rPr lang="en-US" dirty="0">
                <a:latin typeface="Arial" pitchFamily="34" charset="0"/>
              </a:rPr>
              <a:t>www.mawc411.com</a:t>
            </a:r>
            <a:r>
              <a:rPr lang="en-US" baseline="0" dirty="0">
                <a:latin typeface="Arial" pitchFamily="34" charset="0"/>
              </a:rPr>
              <a:t> – WebCenter Owner’s support site.  This is the great place to share the WebCenter opportunity with potential business partners who could major in WebCenters, launch your business, find training learn more about our teams, and connect with our community</a:t>
            </a:r>
          </a:p>
          <a:p>
            <a:pPr marL="174669" indent="-174669">
              <a:buFont typeface="Arial"/>
              <a:buChar char="•"/>
            </a:pPr>
            <a:r>
              <a:rPr lang="en-US" baseline="0" dirty="0">
                <a:latin typeface="Arial" pitchFamily="34" charset="0"/>
              </a:rPr>
              <a:t>The downloads page is the most frequented page and houses many downloads including the ones we are about to showcase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0429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5ABBBD4-B6B1-483D-B66E-7B3F274B8559}" type="datetimeFigureOut">
              <a:rPr lang="en-GB" smtClean="0"/>
              <a:t>23/10/2018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2681855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5ABBBD4-B6B1-483D-B66E-7B3F274B8559}" type="datetimeFigureOut">
              <a:rPr lang="en-GB" smtClean="0"/>
              <a:t>23/10/2018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38832597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618" name="Shape 618"/>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3510788490"/>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625" name="Shape 625"/>
          <p:cNvSpPr>
            <a:spLocks noGrp="1"/>
          </p:cNvSpPr>
          <p:nvPr>
            <p:ph type="title"/>
          </p:nvPr>
        </p:nvSpPr>
        <p:spPr>
          <a:xfrm>
            <a:off x="609620" y="273050"/>
            <a:ext cx="4011085" cy="1162052"/>
          </a:xfrm>
          <a:prstGeom prst="rect">
            <a:avLst/>
          </a:prstGeom>
        </p:spPr>
        <p:txBody>
          <a:bodyPr anchor="b"/>
          <a:lstStyle>
            <a:lvl1pPr algn="l">
              <a:defRPr sz="2700" b="1"/>
            </a:lvl1pPr>
          </a:lstStyle>
          <a:p>
            <a:r>
              <a:t>Title Text</a:t>
            </a:r>
          </a:p>
        </p:txBody>
      </p:sp>
      <p:sp>
        <p:nvSpPr>
          <p:cNvPr id="626" name="Shape 626"/>
          <p:cNvSpPr>
            <a:spLocks noGrp="1"/>
          </p:cNvSpPr>
          <p:nvPr>
            <p:ph type="body" idx="1"/>
          </p:nvPr>
        </p:nvSpPr>
        <p:spPr>
          <a:xfrm>
            <a:off x="4766733" y="273070"/>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7" name="Shape 627"/>
          <p:cNvSpPr>
            <a:spLocks noGrp="1"/>
          </p:cNvSpPr>
          <p:nvPr>
            <p:ph type="body" sz="half" idx="13"/>
          </p:nvPr>
        </p:nvSpPr>
        <p:spPr>
          <a:xfrm>
            <a:off x="609634" y="1435113"/>
            <a:ext cx="4011087" cy="4691063"/>
          </a:xfrm>
          <a:prstGeom prst="rect">
            <a:avLst/>
          </a:prstGeom>
        </p:spPr>
        <p:txBody>
          <a:bodyPr/>
          <a:lstStyle>
            <a:lvl1pPr marL="0" indent="0">
              <a:spcBef>
                <a:spcPts val="400"/>
              </a:spcBef>
              <a:buSzTx/>
              <a:buFontTx/>
              <a:buNone/>
              <a:defRPr sz="1400"/>
            </a:lvl1pPr>
          </a:lstStyle>
          <a:p>
            <a:pPr marL="0" indent="0">
              <a:spcBef>
                <a:spcPts val="300"/>
              </a:spcBef>
              <a:buSzTx/>
              <a:buFontTx/>
              <a:buNone/>
              <a:defRPr sz="1400"/>
            </a:pPr>
            <a:endParaRPr/>
          </a:p>
        </p:txBody>
      </p:sp>
      <p:sp>
        <p:nvSpPr>
          <p:cNvPr id="628" name="Shape 628"/>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4075691502"/>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635" name="Shape 635"/>
          <p:cNvSpPr>
            <a:spLocks noGrp="1"/>
          </p:cNvSpPr>
          <p:nvPr>
            <p:ph type="title"/>
          </p:nvPr>
        </p:nvSpPr>
        <p:spPr>
          <a:xfrm>
            <a:off x="2389741" y="4800611"/>
            <a:ext cx="7315201" cy="566741"/>
          </a:xfrm>
          <a:prstGeom prst="rect">
            <a:avLst/>
          </a:prstGeom>
        </p:spPr>
        <p:txBody>
          <a:bodyPr anchor="b"/>
          <a:lstStyle>
            <a:lvl1pPr algn="l">
              <a:defRPr sz="2700" b="1"/>
            </a:lvl1pPr>
          </a:lstStyle>
          <a:p>
            <a:r>
              <a:t>Title Text</a:t>
            </a:r>
          </a:p>
        </p:txBody>
      </p:sp>
      <p:sp>
        <p:nvSpPr>
          <p:cNvPr id="636" name="Shape 636"/>
          <p:cNvSpPr>
            <a:spLocks noGrp="1"/>
          </p:cNvSpPr>
          <p:nvPr>
            <p:ph type="pic" sz="half" idx="13"/>
          </p:nvPr>
        </p:nvSpPr>
        <p:spPr>
          <a:xfrm>
            <a:off x="2389741" y="612777"/>
            <a:ext cx="7315201" cy="4114802"/>
          </a:xfrm>
          <a:prstGeom prst="rect">
            <a:avLst/>
          </a:prstGeom>
        </p:spPr>
        <p:txBody>
          <a:bodyPr lIns="121766" rIns="121766">
            <a:noAutofit/>
          </a:bodyPr>
          <a:lstStyle/>
          <a:p>
            <a:endParaRPr/>
          </a:p>
        </p:txBody>
      </p:sp>
      <p:sp>
        <p:nvSpPr>
          <p:cNvPr id="637" name="Shape 637"/>
          <p:cNvSpPr>
            <a:spLocks noGrp="1"/>
          </p:cNvSpPr>
          <p:nvPr>
            <p:ph type="body" sz="quarter" idx="1"/>
          </p:nvPr>
        </p:nvSpPr>
        <p:spPr>
          <a:xfrm>
            <a:off x="2389741" y="5367349"/>
            <a:ext cx="7315201" cy="804864"/>
          </a:xfrm>
          <a:prstGeom prst="rect">
            <a:avLst/>
          </a:prstGeom>
        </p:spPr>
        <p:txBody>
          <a:bodyPr/>
          <a:lstStyle>
            <a:lvl1pPr marL="0" indent="0">
              <a:spcBef>
                <a:spcPts val="400"/>
              </a:spcBef>
              <a:buSzTx/>
              <a:buFontTx/>
              <a:buNone/>
              <a:defRPr sz="1900"/>
            </a:lvl1pPr>
            <a:lvl2pPr marL="0" indent="608794">
              <a:spcBef>
                <a:spcPts val="400"/>
              </a:spcBef>
              <a:buSzTx/>
              <a:buFontTx/>
              <a:buNone/>
              <a:defRPr sz="1900"/>
            </a:lvl2pPr>
            <a:lvl3pPr marL="0" indent="1217611">
              <a:spcBef>
                <a:spcPts val="400"/>
              </a:spcBef>
              <a:buSzTx/>
              <a:buFontTx/>
              <a:buNone/>
              <a:defRPr sz="1900"/>
            </a:lvl3pPr>
            <a:lvl4pPr marL="0" indent="1826413">
              <a:spcBef>
                <a:spcPts val="400"/>
              </a:spcBef>
              <a:buSzTx/>
              <a:buFontTx/>
              <a:buNone/>
              <a:defRPr sz="1900"/>
            </a:lvl4pPr>
            <a:lvl5pPr marL="0" indent="2435222">
              <a:spcBef>
                <a:spcPts val="400"/>
              </a:spcBef>
              <a:buSzTx/>
              <a:buFontTx/>
              <a:buNone/>
              <a:defRPr sz="1900"/>
            </a:lvl5pPr>
          </a:lstStyle>
          <a:p>
            <a:r>
              <a:t>Body Level One</a:t>
            </a:r>
          </a:p>
          <a:p>
            <a:pPr lvl="1"/>
            <a:r>
              <a:t>Body Level Two</a:t>
            </a:r>
          </a:p>
          <a:p>
            <a:pPr lvl="2"/>
            <a:r>
              <a:t>Body Level Three</a:t>
            </a:r>
          </a:p>
          <a:p>
            <a:pPr lvl="3"/>
            <a:r>
              <a:t>Body Level Four</a:t>
            </a:r>
          </a:p>
          <a:p>
            <a:pPr lvl="4"/>
            <a:r>
              <a:t>Body Level Five</a:t>
            </a:r>
          </a:p>
        </p:txBody>
      </p:sp>
      <p:sp>
        <p:nvSpPr>
          <p:cNvPr id="638" name="Shape 638"/>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3061244210"/>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645" name="Shape 645"/>
          <p:cNvSpPr>
            <a:spLocks noGrp="1"/>
          </p:cNvSpPr>
          <p:nvPr>
            <p:ph type="title"/>
          </p:nvPr>
        </p:nvSpPr>
        <p:spPr>
          <a:prstGeom prst="rect">
            <a:avLst/>
          </a:prstGeom>
        </p:spPr>
        <p:txBody>
          <a:bodyPr/>
          <a:lstStyle/>
          <a:p>
            <a:r>
              <a:t>Title Text</a:t>
            </a:r>
          </a:p>
        </p:txBody>
      </p:sp>
      <p:sp>
        <p:nvSpPr>
          <p:cNvPr id="646" name="Shape 64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7" name="Shape 647"/>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2274838511"/>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654" name="Shape 654"/>
          <p:cNvSpPr>
            <a:spLocks noGrp="1"/>
          </p:cNvSpPr>
          <p:nvPr>
            <p:ph type="title"/>
          </p:nvPr>
        </p:nvSpPr>
        <p:spPr>
          <a:xfrm>
            <a:off x="8839200" y="206378"/>
            <a:ext cx="2743200" cy="4387851"/>
          </a:xfrm>
          <a:prstGeom prst="rect">
            <a:avLst/>
          </a:prstGeom>
        </p:spPr>
        <p:txBody>
          <a:bodyPr/>
          <a:lstStyle/>
          <a:p>
            <a:r>
              <a:t>Title Text</a:t>
            </a:r>
          </a:p>
        </p:txBody>
      </p:sp>
      <p:sp>
        <p:nvSpPr>
          <p:cNvPr id="655" name="Shape 655"/>
          <p:cNvSpPr>
            <a:spLocks noGrp="1"/>
          </p:cNvSpPr>
          <p:nvPr>
            <p:ph type="body" idx="1"/>
          </p:nvPr>
        </p:nvSpPr>
        <p:spPr>
          <a:xfrm>
            <a:off x="609600" y="206378"/>
            <a:ext cx="8026400" cy="43878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6" name="Shape 656"/>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2628340282"/>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34_Section Header">
    <p:spTree>
      <p:nvGrpSpPr>
        <p:cNvPr id="1" name=""/>
        <p:cNvGrpSpPr/>
        <p:nvPr/>
      </p:nvGrpSpPr>
      <p:grpSpPr>
        <a:xfrm>
          <a:off x="0" y="0"/>
          <a:ext cx="0" cy="0"/>
          <a:chOff x="0" y="0"/>
          <a:chExt cx="0" cy="0"/>
        </a:xfrm>
      </p:grpSpPr>
      <p:sp>
        <p:nvSpPr>
          <p:cNvPr id="663" name="Shape 66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664" name="Shape 66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665" name="Shape 66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666" name="Shape 666"/>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7" name="Shape 667"/>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07403037"/>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35_Section Header">
    <p:spTree>
      <p:nvGrpSpPr>
        <p:cNvPr id="1" name=""/>
        <p:cNvGrpSpPr/>
        <p:nvPr/>
      </p:nvGrpSpPr>
      <p:grpSpPr>
        <a:xfrm>
          <a:off x="0" y="0"/>
          <a:ext cx="0" cy="0"/>
          <a:chOff x="0" y="0"/>
          <a:chExt cx="0" cy="0"/>
        </a:xfrm>
      </p:grpSpPr>
      <p:sp>
        <p:nvSpPr>
          <p:cNvPr id="674" name="Shape 674"/>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675" name="Shape 675"/>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676" name="Shape 676"/>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677" name="Shape 67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8" name="Shape 67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2131828"/>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36_Section Header">
    <p:spTree>
      <p:nvGrpSpPr>
        <p:cNvPr id="1" name=""/>
        <p:cNvGrpSpPr/>
        <p:nvPr/>
      </p:nvGrpSpPr>
      <p:grpSpPr>
        <a:xfrm>
          <a:off x="0" y="0"/>
          <a:ext cx="0" cy="0"/>
          <a:chOff x="0" y="0"/>
          <a:chExt cx="0" cy="0"/>
        </a:xfrm>
      </p:grpSpPr>
      <p:sp>
        <p:nvSpPr>
          <p:cNvPr id="685" name="Shape 68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686" name="Shape 68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687" name="Shape 68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688" name="Shape 688"/>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9" name="Shape 689"/>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08963327"/>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37_Section Header">
    <p:spTree>
      <p:nvGrpSpPr>
        <p:cNvPr id="1" name=""/>
        <p:cNvGrpSpPr/>
        <p:nvPr/>
      </p:nvGrpSpPr>
      <p:grpSpPr>
        <a:xfrm>
          <a:off x="0" y="0"/>
          <a:ext cx="0" cy="0"/>
          <a:chOff x="0" y="0"/>
          <a:chExt cx="0" cy="0"/>
        </a:xfrm>
      </p:grpSpPr>
      <p:sp>
        <p:nvSpPr>
          <p:cNvPr id="696" name="Shape 696"/>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697" name="Shape 697"/>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698" name="Shape 698"/>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699" name="Shape 69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0" name="Shape 70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55569258"/>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38_Section Header">
    <p:spTree>
      <p:nvGrpSpPr>
        <p:cNvPr id="1" name=""/>
        <p:cNvGrpSpPr/>
        <p:nvPr/>
      </p:nvGrpSpPr>
      <p:grpSpPr>
        <a:xfrm>
          <a:off x="0" y="0"/>
          <a:ext cx="0" cy="0"/>
          <a:chOff x="0" y="0"/>
          <a:chExt cx="0" cy="0"/>
        </a:xfrm>
      </p:grpSpPr>
      <p:sp>
        <p:nvSpPr>
          <p:cNvPr id="707" name="Shape 70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08" name="Shape 70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09" name="Shape 70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10" name="Shape 710"/>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1" name="Shape 711"/>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0493889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5ABBBD4-B6B1-483D-B66E-7B3F274B8559}" type="datetimeFigureOut">
              <a:rPr lang="en-GB" smtClean="0"/>
              <a:t>23/10/2018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5599841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39_Section Header">
    <p:spTree>
      <p:nvGrpSpPr>
        <p:cNvPr id="1" name=""/>
        <p:cNvGrpSpPr/>
        <p:nvPr/>
      </p:nvGrpSpPr>
      <p:grpSpPr>
        <a:xfrm>
          <a:off x="0" y="0"/>
          <a:ext cx="0" cy="0"/>
          <a:chOff x="0" y="0"/>
          <a:chExt cx="0" cy="0"/>
        </a:xfrm>
      </p:grpSpPr>
      <p:sp>
        <p:nvSpPr>
          <p:cNvPr id="718" name="Shape 718"/>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19" name="Shape 719"/>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20" name="Shape 720"/>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21" name="Shape 72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2" name="Shape 72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18574871"/>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40_Section Header">
    <p:spTree>
      <p:nvGrpSpPr>
        <p:cNvPr id="1" name=""/>
        <p:cNvGrpSpPr/>
        <p:nvPr/>
      </p:nvGrpSpPr>
      <p:grpSpPr>
        <a:xfrm>
          <a:off x="0" y="0"/>
          <a:ext cx="0" cy="0"/>
          <a:chOff x="0" y="0"/>
          <a:chExt cx="0" cy="0"/>
        </a:xfrm>
      </p:grpSpPr>
      <p:sp>
        <p:nvSpPr>
          <p:cNvPr id="729" name="Shape 72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30" name="Shape 73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31" name="Shape 73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32" name="Shape 732"/>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3" name="Shape 733"/>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67585352"/>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41_Section Header">
    <p:spTree>
      <p:nvGrpSpPr>
        <p:cNvPr id="1" name=""/>
        <p:cNvGrpSpPr/>
        <p:nvPr/>
      </p:nvGrpSpPr>
      <p:grpSpPr>
        <a:xfrm>
          <a:off x="0" y="0"/>
          <a:ext cx="0" cy="0"/>
          <a:chOff x="0" y="0"/>
          <a:chExt cx="0" cy="0"/>
        </a:xfrm>
      </p:grpSpPr>
      <p:sp>
        <p:nvSpPr>
          <p:cNvPr id="740" name="Shape 740"/>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41" name="Shape 741"/>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42" name="Shape 742"/>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43" name="Shape 74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4" name="Shape 74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51560128"/>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42_Section Header">
    <p:spTree>
      <p:nvGrpSpPr>
        <p:cNvPr id="1" name=""/>
        <p:cNvGrpSpPr/>
        <p:nvPr/>
      </p:nvGrpSpPr>
      <p:grpSpPr>
        <a:xfrm>
          <a:off x="0" y="0"/>
          <a:ext cx="0" cy="0"/>
          <a:chOff x="0" y="0"/>
          <a:chExt cx="0" cy="0"/>
        </a:xfrm>
      </p:grpSpPr>
      <p:sp>
        <p:nvSpPr>
          <p:cNvPr id="751" name="Shape 75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52" name="Shape 75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53" name="Shape 75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54" name="Shape 754"/>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93379381"/>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43_Section Header">
    <p:spTree>
      <p:nvGrpSpPr>
        <p:cNvPr id="1" name=""/>
        <p:cNvGrpSpPr/>
        <p:nvPr/>
      </p:nvGrpSpPr>
      <p:grpSpPr>
        <a:xfrm>
          <a:off x="0" y="0"/>
          <a:ext cx="0" cy="0"/>
          <a:chOff x="0" y="0"/>
          <a:chExt cx="0" cy="0"/>
        </a:xfrm>
      </p:grpSpPr>
      <p:sp>
        <p:nvSpPr>
          <p:cNvPr id="762" name="Shape 762"/>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63" name="Shape 763"/>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64" name="Shape 764"/>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65" name="Shape 76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6" name="Shape 76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71505318"/>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44_Section Header">
    <p:spTree>
      <p:nvGrpSpPr>
        <p:cNvPr id="1" name=""/>
        <p:cNvGrpSpPr/>
        <p:nvPr/>
      </p:nvGrpSpPr>
      <p:grpSpPr>
        <a:xfrm>
          <a:off x="0" y="0"/>
          <a:ext cx="0" cy="0"/>
          <a:chOff x="0" y="0"/>
          <a:chExt cx="0" cy="0"/>
        </a:xfrm>
      </p:grpSpPr>
      <p:sp>
        <p:nvSpPr>
          <p:cNvPr id="773" name="Shape 77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74" name="Shape 77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75" name="Shape 77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76" name="Shape 776"/>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7" name="Shape 777"/>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77150631"/>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51_Section Header">
    <p:spTree>
      <p:nvGrpSpPr>
        <p:cNvPr id="1" name=""/>
        <p:cNvGrpSpPr/>
        <p:nvPr/>
      </p:nvGrpSpPr>
      <p:grpSpPr>
        <a:xfrm>
          <a:off x="0" y="0"/>
          <a:ext cx="0" cy="0"/>
          <a:chOff x="0" y="0"/>
          <a:chExt cx="0" cy="0"/>
        </a:xfrm>
      </p:grpSpPr>
      <p:sp>
        <p:nvSpPr>
          <p:cNvPr id="784" name="Shape 784"/>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85" name="Shape 785"/>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86" name="Shape 786"/>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87" name="Shape 78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8" name="Shape 78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35197953"/>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52_Section Header">
    <p:spTree>
      <p:nvGrpSpPr>
        <p:cNvPr id="1" name=""/>
        <p:cNvGrpSpPr/>
        <p:nvPr/>
      </p:nvGrpSpPr>
      <p:grpSpPr>
        <a:xfrm>
          <a:off x="0" y="0"/>
          <a:ext cx="0" cy="0"/>
          <a:chOff x="0" y="0"/>
          <a:chExt cx="0" cy="0"/>
        </a:xfrm>
      </p:grpSpPr>
      <p:sp>
        <p:nvSpPr>
          <p:cNvPr id="795" name="Shape 79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96" name="Shape 79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97" name="Shape 79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98" name="Shape 798"/>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9" name="Shape 799"/>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80042046"/>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53_Section Header">
    <p:spTree>
      <p:nvGrpSpPr>
        <p:cNvPr id="1" name=""/>
        <p:cNvGrpSpPr/>
        <p:nvPr/>
      </p:nvGrpSpPr>
      <p:grpSpPr>
        <a:xfrm>
          <a:off x="0" y="0"/>
          <a:ext cx="0" cy="0"/>
          <a:chOff x="0" y="0"/>
          <a:chExt cx="0" cy="0"/>
        </a:xfrm>
      </p:grpSpPr>
      <p:sp>
        <p:nvSpPr>
          <p:cNvPr id="806" name="Shape 806"/>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07" name="Shape 807"/>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08" name="Shape 808"/>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09" name="Shape 80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0" name="Shape 81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22530609"/>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54_Section Header">
    <p:spTree>
      <p:nvGrpSpPr>
        <p:cNvPr id="1" name=""/>
        <p:cNvGrpSpPr/>
        <p:nvPr/>
      </p:nvGrpSpPr>
      <p:grpSpPr>
        <a:xfrm>
          <a:off x="0" y="0"/>
          <a:ext cx="0" cy="0"/>
          <a:chOff x="0" y="0"/>
          <a:chExt cx="0" cy="0"/>
        </a:xfrm>
      </p:grpSpPr>
      <p:sp>
        <p:nvSpPr>
          <p:cNvPr id="817" name="Shape 81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18" name="Shape 81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19" name="Shape 81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20" name="Shape 820"/>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1" name="Shape 821"/>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7431152"/>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asic Layout">
    <p:bg>
      <p:bgPr>
        <a:solidFill>
          <a:schemeClr val="accent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Rectangle 3"/>
          <p:cNvSpPr/>
          <p:nvPr/>
        </p:nvSpPr>
        <p:spPr>
          <a:xfrm>
            <a:off x="0" y="6597352"/>
            <a:ext cx="1219200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sz="2400"/>
          </a:p>
        </p:txBody>
      </p:sp>
      <p:grpSp>
        <p:nvGrpSpPr>
          <p:cNvPr id="6" name="그룹 5">
            <a:extLst>
              <a:ext uri="{FF2B5EF4-FFF2-40B4-BE49-F238E27FC236}">
                <a16:creationId xmlns:a16="http://schemas.microsoft.com/office/drawing/2014/main" id="{3F6939C0-0F9C-4BB0-BE6D-CDFDBD48B8E1}"/>
              </a:ext>
            </a:extLst>
          </p:cNvPr>
          <p:cNvGrpSpPr/>
          <p:nvPr/>
        </p:nvGrpSpPr>
        <p:grpSpPr>
          <a:xfrm>
            <a:off x="10668856" y="5253432"/>
            <a:ext cx="1523145" cy="1585421"/>
            <a:chOff x="4572000" y="387072"/>
            <a:chExt cx="4569687" cy="4756528"/>
          </a:xfrm>
        </p:grpSpPr>
        <p:sp>
          <p:nvSpPr>
            <p:cNvPr id="7" name="자유형: 도형 6">
              <a:extLst>
                <a:ext uri="{FF2B5EF4-FFF2-40B4-BE49-F238E27FC236}">
                  <a16:creationId xmlns:a16="http://schemas.microsoft.com/office/drawing/2014/main" id="{D9278269-D816-4377-921A-50AEC083B847}"/>
                </a:ext>
              </a:extLst>
            </p:cNvPr>
            <p:cNvSpPr/>
            <p:nvPr userDrawn="1"/>
          </p:nvSpPr>
          <p:spPr>
            <a:xfrm>
              <a:off x="4572000" y="1408870"/>
              <a:ext cx="4569687" cy="3734730"/>
            </a:xfrm>
            <a:custGeom>
              <a:avLst/>
              <a:gdLst>
                <a:gd name="connsiteX0" fmla="*/ 2611712 w 4569687"/>
                <a:gd name="connsiteY0" fmla="*/ 0 h 3734631"/>
                <a:gd name="connsiteX1" fmla="*/ 2927539 w 4569687"/>
                <a:gd name="connsiteY1" fmla="*/ 0 h 3734631"/>
                <a:gd name="connsiteX2" fmla="*/ 3010471 w 4569687"/>
                <a:gd name="connsiteY2" fmla="*/ 662843 h 3734631"/>
                <a:gd name="connsiteX3" fmla="*/ 3062414 w 4569687"/>
                <a:gd name="connsiteY3" fmla="*/ 672782 h 3734631"/>
                <a:gd name="connsiteX4" fmla="*/ 3375104 w 4569687"/>
                <a:gd name="connsiteY4" fmla="*/ 893768 h 3734631"/>
                <a:gd name="connsiteX5" fmla="*/ 3401966 w 4569687"/>
                <a:gd name="connsiteY5" fmla="*/ 943258 h 3734631"/>
                <a:gd name="connsiteX6" fmla="*/ 3444529 w 4569687"/>
                <a:gd name="connsiteY6" fmla="*/ 938967 h 3734631"/>
                <a:gd name="connsiteX7" fmla="*/ 3941882 w 4569687"/>
                <a:gd name="connsiteY7" fmla="*/ 1268635 h 3734631"/>
                <a:gd name="connsiteX8" fmla="*/ 3950232 w 4569687"/>
                <a:gd name="connsiteY8" fmla="*/ 1295533 h 3734631"/>
                <a:gd name="connsiteX9" fmla="*/ 3968452 w 4569687"/>
                <a:gd name="connsiteY9" fmla="*/ 1289878 h 3734631"/>
                <a:gd name="connsiteX10" fmla="*/ 4041773 w 4569687"/>
                <a:gd name="connsiteY10" fmla="*/ 1282486 h 3734631"/>
                <a:gd name="connsiteX11" fmla="*/ 4398197 w 4569687"/>
                <a:gd name="connsiteY11" fmla="*/ 1572980 h 3734631"/>
                <a:gd name="connsiteX12" fmla="*/ 4401113 w 4569687"/>
                <a:gd name="connsiteY12" fmla="*/ 1601912 h 3734631"/>
                <a:gd name="connsiteX13" fmla="*/ 4509768 w 4569687"/>
                <a:gd name="connsiteY13" fmla="*/ 1612865 h 3734631"/>
                <a:gd name="connsiteX14" fmla="*/ 4569687 w 4569687"/>
                <a:gd name="connsiteY14" fmla="*/ 1630661 h 3734631"/>
                <a:gd name="connsiteX15" fmla="*/ 4569687 w 4569687"/>
                <a:gd name="connsiteY15" fmla="*/ 3685776 h 3734631"/>
                <a:gd name="connsiteX16" fmla="*/ 4479175 w 4569687"/>
                <a:gd name="connsiteY16" fmla="*/ 3694900 h 3734631"/>
                <a:gd name="connsiteX17" fmla="*/ 4083674 w 4569687"/>
                <a:gd name="connsiteY17" fmla="*/ 3574092 h 3734631"/>
                <a:gd name="connsiteX18" fmla="*/ 4051094 w 4569687"/>
                <a:gd name="connsiteY18" fmla="*/ 3547210 h 3734631"/>
                <a:gd name="connsiteX19" fmla="*/ 4009782 w 4569687"/>
                <a:gd name="connsiteY19" fmla="*/ 3581295 h 3734631"/>
                <a:gd name="connsiteX20" fmla="*/ 3782104 w 4569687"/>
                <a:gd name="connsiteY20" fmla="*/ 3650841 h 3734631"/>
                <a:gd name="connsiteX21" fmla="*/ 3494159 w 4569687"/>
                <a:gd name="connsiteY21" fmla="*/ 3531570 h 3734631"/>
                <a:gd name="connsiteX22" fmla="*/ 3452428 w 4569687"/>
                <a:gd name="connsiteY22" fmla="*/ 3480992 h 3734631"/>
                <a:gd name="connsiteX23" fmla="*/ 3441126 w 4569687"/>
                <a:gd name="connsiteY23" fmla="*/ 3501813 h 3734631"/>
                <a:gd name="connsiteX24" fmla="*/ 3103456 w 4569687"/>
                <a:gd name="connsiteY24" fmla="*/ 3681351 h 3734631"/>
                <a:gd name="connsiteX25" fmla="*/ 2815511 w 4569687"/>
                <a:gd name="connsiteY25" fmla="*/ 3562080 h 3734631"/>
                <a:gd name="connsiteX26" fmla="*/ 2772231 w 4569687"/>
                <a:gd name="connsiteY26" fmla="*/ 3509625 h 3734631"/>
                <a:gd name="connsiteX27" fmla="*/ 2697608 w 4569687"/>
                <a:gd name="connsiteY27" fmla="*/ 3571194 h 3734631"/>
                <a:gd name="connsiteX28" fmla="*/ 2162552 w 4569687"/>
                <a:gd name="connsiteY28" fmla="*/ 3734631 h 3734631"/>
                <a:gd name="connsiteX29" fmla="*/ 1369010 w 4569687"/>
                <a:gd name="connsiteY29" fmla="*/ 3312708 h 3734631"/>
                <a:gd name="connsiteX30" fmla="*/ 1363923 w 4569687"/>
                <a:gd name="connsiteY30" fmla="*/ 3304336 h 3734631"/>
                <a:gd name="connsiteX31" fmla="*/ 1334207 w 4569687"/>
                <a:gd name="connsiteY31" fmla="*/ 3340352 h 3734631"/>
                <a:gd name="connsiteX32" fmla="*/ 1046262 w 4569687"/>
                <a:gd name="connsiteY32" fmla="*/ 3459623 h 3734631"/>
                <a:gd name="connsiteX33" fmla="*/ 647319 w 4569687"/>
                <a:gd name="connsiteY33" fmla="*/ 3134475 h 3734631"/>
                <a:gd name="connsiteX34" fmla="*/ 642925 w 4569687"/>
                <a:gd name="connsiteY34" fmla="*/ 3090891 h 3734631"/>
                <a:gd name="connsiteX35" fmla="*/ 634894 w 4569687"/>
                <a:gd name="connsiteY35" fmla="*/ 3098188 h 3734631"/>
                <a:gd name="connsiteX36" fmla="*/ 407216 w 4569687"/>
                <a:gd name="connsiteY36" fmla="*/ 3167734 h 3734631"/>
                <a:gd name="connsiteX37" fmla="*/ 0 w 4569687"/>
                <a:gd name="connsiteY37" fmla="*/ 2760518 h 3734631"/>
                <a:gd name="connsiteX38" fmla="*/ 407216 w 4569687"/>
                <a:gd name="connsiteY38" fmla="*/ 2353302 h 3734631"/>
                <a:gd name="connsiteX39" fmla="*/ 489284 w 4569687"/>
                <a:gd name="connsiteY39" fmla="*/ 2361575 h 3734631"/>
                <a:gd name="connsiteX40" fmla="*/ 508084 w 4569687"/>
                <a:gd name="connsiteY40" fmla="*/ 2367411 h 3734631"/>
                <a:gd name="connsiteX41" fmla="*/ 503849 w 4569687"/>
                <a:gd name="connsiteY41" fmla="*/ 2325400 h 3734631"/>
                <a:gd name="connsiteX42" fmla="*/ 1121688 w 4569687"/>
                <a:gd name="connsiteY42" fmla="*/ 1707561 h 3734631"/>
                <a:gd name="connsiteX43" fmla="*/ 1246204 w 4569687"/>
                <a:gd name="connsiteY43" fmla="*/ 1720113 h 3734631"/>
                <a:gd name="connsiteX44" fmla="*/ 1284356 w 4569687"/>
                <a:gd name="connsiteY44" fmla="*/ 1731957 h 3734631"/>
                <a:gd name="connsiteX45" fmla="*/ 1305976 w 4569687"/>
                <a:gd name="connsiteY45" fmla="*/ 1705754 h 3734631"/>
                <a:gd name="connsiteX46" fmla="*/ 1742854 w 4569687"/>
                <a:gd name="connsiteY46" fmla="*/ 1524793 h 3734631"/>
                <a:gd name="connsiteX47" fmla="*/ 1760288 w 4569687"/>
                <a:gd name="connsiteY47" fmla="*/ 1526551 h 3734631"/>
                <a:gd name="connsiteX48" fmla="*/ 1748032 w 4569687"/>
                <a:gd name="connsiteY48" fmla="*/ 1487068 h 3734631"/>
                <a:gd name="connsiteX49" fmla="*/ 1742854 w 4569687"/>
                <a:gd name="connsiteY49" fmla="*/ 1435701 h 3734631"/>
                <a:gd name="connsiteX50" fmla="*/ 1946367 w 4569687"/>
                <a:gd name="connsiteY50" fmla="*/ 1185999 h 3734631"/>
                <a:gd name="connsiteX51" fmla="*/ 1956892 w 4569687"/>
                <a:gd name="connsiteY51" fmla="*/ 1184938 h 3734631"/>
                <a:gd name="connsiteX52" fmla="*/ 1963928 w 4569687"/>
                <a:gd name="connsiteY52" fmla="*/ 1115143 h 3734631"/>
                <a:gd name="connsiteX53" fmla="*/ 2450363 w 4569687"/>
                <a:gd name="connsiteY53" fmla="*/ 718687 h 3734631"/>
                <a:gd name="connsiteX54" fmla="*/ 2520904 w 4569687"/>
                <a:gd name="connsiteY54" fmla="*/ 725798 h 3734631"/>
                <a:gd name="connsiteX0" fmla="*/ 2611712 w 4569687"/>
                <a:gd name="connsiteY0" fmla="*/ 0 h 3734631"/>
                <a:gd name="connsiteX1" fmla="*/ 2927539 w 4569687"/>
                <a:gd name="connsiteY1" fmla="*/ 0 h 3734631"/>
                <a:gd name="connsiteX2" fmla="*/ 3010471 w 4569687"/>
                <a:gd name="connsiteY2" fmla="*/ 662843 h 3734631"/>
                <a:gd name="connsiteX3" fmla="*/ 3062414 w 4569687"/>
                <a:gd name="connsiteY3" fmla="*/ 672782 h 3734631"/>
                <a:gd name="connsiteX4" fmla="*/ 3375104 w 4569687"/>
                <a:gd name="connsiteY4" fmla="*/ 893768 h 3734631"/>
                <a:gd name="connsiteX5" fmla="*/ 3401966 w 4569687"/>
                <a:gd name="connsiteY5" fmla="*/ 943258 h 3734631"/>
                <a:gd name="connsiteX6" fmla="*/ 3444529 w 4569687"/>
                <a:gd name="connsiteY6" fmla="*/ 938967 h 3734631"/>
                <a:gd name="connsiteX7" fmla="*/ 3941882 w 4569687"/>
                <a:gd name="connsiteY7" fmla="*/ 1268635 h 3734631"/>
                <a:gd name="connsiteX8" fmla="*/ 3950232 w 4569687"/>
                <a:gd name="connsiteY8" fmla="*/ 1295533 h 3734631"/>
                <a:gd name="connsiteX9" fmla="*/ 3968452 w 4569687"/>
                <a:gd name="connsiteY9" fmla="*/ 1289878 h 3734631"/>
                <a:gd name="connsiteX10" fmla="*/ 4041773 w 4569687"/>
                <a:gd name="connsiteY10" fmla="*/ 1282486 h 3734631"/>
                <a:gd name="connsiteX11" fmla="*/ 4398197 w 4569687"/>
                <a:gd name="connsiteY11" fmla="*/ 1572980 h 3734631"/>
                <a:gd name="connsiteX12" fmla="*/ 4401113 w 4569687"/>
                <a:gd name="connsiteY12" fmla="*/ 1601912 h 3734631"/>
                <a:gd name="connsiteX13" fmla="*/ 4509768 w 4569687"/>
                <a:gd name="connsiteY13" fmla="*/ 1612865 h 3734631"/>
                <a:gd name="connsiteX14" fmla="*/ 4569687 w 4569687"/>
                <a:gd name="connsiteY14" fmla="*/ 1630661 h 3734631"/>
                <a:gd name="connsiteX15" fmla="*/ 4569687 w 4569687"/>
                <a:gd name="connsiteY15" fmla="*/ 3685776 h 3734631"/>
                <a:gd name="connsiteX16" fmla="*/ 4479175 w 4569687"/>
                <a:gd name="connsiteY16" fmla="*/ 3694900 h 3734631"/>
                <a:gd name="connsiteX17" fmla="*/ 4083674 w 4569687"/>
                <a:gd name="connsiteY17" fmla="*/ 3574092 h 3734631"/>
                <a:gd name="connsiteX18" fmla="*/ 4051094 w 4569687"/>
                <a:gd name="connsiteY18" fmla="*/ 3547210 h 3734631"/>
                <a:gd name="connsiteX19" fmla="*/ 4009782 w 4569687"/>
                <a:gd name="connsiteY19" fmla="*/ 3581295 h 3734631"/>
                <a:gd name="connsiteX20" fmla="*/ 3782104 w 4569687"/>
                <a:gd name="connsiteY20" fmla="*/ 3650841 h 3734631"/>
                <a:gd name="connsiteX21" fmla="*/ 3494159 w 4569687"/>
                <a:gd name="connsiteY21" fmla="*/ 3531570 h 3734631"/>
                <a:gd name="connsiteX22" fmla="*/ 3452428 w 4569687"/>
                <a:gd name="connsiteY22" fmla="*/ 3480992 h 3734631"/>
                <a:gd name="connsiteX23" fmla="*/ 3441126 w 4569687"/>
                <a:gd name="connsiteY23" fmla="*/ 3501813 h 3734631"/>
                <a:gd name="connsiteX24" fmla="*/ 3103456 w 4569687"/>
                <a:gd name="connsiteY24" fmla="*/ 3681351 h 3734631"/>
                <a:gd name="connsiteX25" fmla="*/ 2815511 w 4569687"/>
                <a:gd name="connsiteY25" fmla="*/ 3562080 h 3734631"/>
                <a:gd name="connsiteX26" fmla="*/ 2772231 w 4569687"/>
                <a:gd name="connsiteY26" fmla="*/ 3509625 h 3734631"/>
                <a:gd name="connsiteX27" fmla="*/ 2697608 w 4569687"/>
                <a:gd name="connsiteY27" fmla="*/ 3571194 h 3734631"/>
                <a:gd name="connsiteX28" fmla="*/ 2162552 w 4569687"/>
                <a:gd name="connsiteY28" fmla="*/ 3734631 h 3734631"/>
                <a:gd name="connsiteX29" fmla="*/ 1369010 w 4569687"/>
                <a:gd name="connsiteY29" fmla="*/ 3312708 h 3734631"/>
                <a:gd name="connsiteX30" fmla="*/ 1334207 w 4569687"/>
                <a:gd name="connsiteY30" fmla="*/ 3340352 h 3734631"/>
                <a:gd name="connsiteX31" fmla="*/ 1046262 w 4569687"/>
                <a:gd name="connsiteY31" fmla="*/ 3459623 h 3734631"/>
                <a:gd name="connsiteX32" fmla="*/ 647319 w 4569687"/>
                <a:gd name="connsiteY32" fmla="*/ 3134475 h 3734631"/>
                <a:gd name="connsiteX33" fmla="*/ 642925 w 4569687"/>
                <a:gd name="connsiteY33" fmla="*/ 3090891 h 3734631"/>
                <a:gd name="connsiteX34" fmla="*/ 634894 w 4569687"/>
                <a:gd name="connsiteY34" fmla="*/ 3098188 h 3734631"/>
                <a:gd name="connsiteX35" fmla="*/ 407216 w 4569687"/>
                <a:gd name="connsiteY35" fmla="*/ 3167734 h 3734631"/>
                <a:gd name="connsiteX36" fmla="*/ 0 w 4569687"/>
                <a:gd name="connsiteY36" fmla="*/ 2760518 h 3734631"/>
                <a:gd name="connsiteX37" fmla="*/ 407216 w 4569687"/>
                <a:gd name="connsiteY37" fmla="*/ 2353302 h 3734631"/>
                <a:gd name="connsiteX38" fmla="*/ 489284 w 4569687"/>
                <a:gd name="connsiteY38" fmla="*/ 2361575 h 3734631"/>
                <a:gd name="connsiteX39" fmla="*/ 508084 w 4569687"/>
                <a:gd name="connsiteY39" fmla="*/ 2367411 h 3734631"/>
                <a:gd name="connsiteX40" fmla="*/ 503849 w 4569687"/>
                <a:gd name="connsiteY40" fmla="*/ 2325400 h 3734631"/>
                <a:gd name="connsiteX41" fmla="*/ 1121688 w 4569687"/>
                <a:gd name="connsiteY41" fmla="*/ 1707561 h 3734631"/>
                <a:gd name="connsiteX42" fmla="*/ 1246204 w 4569687"/>
                <a:gd name="connsiteY42" fmla="*/ 1720113 h 3734631"/>
                <a:gd name="connsiteX43" fmla="*/ 1284356 w 4569687"/>
                <a:gd name="connsiteY43" fmla="*/ 1731957 h 3734631"/>
                <a:gd name="connsiteX44" fmla="*/ 1305976 w 4569687"/>
                <a:gd name="connsiteY44" fmla="*/ 1705754 h 3734631"/>
                <a:gd name="connsiteX45" fmla="*/ 1742854 w 4569687"/>
                <a:gd name="connsiteY45" fmla="*/ 1524793 h 3734631"/>
                <a:gd name="connsiteX46" fmla="*/ 1760288 w 4569687"/>
                <a:gd name="connsiteY46" fmla="*/ 1526551 h 3734631"/>
                <a:gd name="connsiteX47" fmla="*/ 1748032 w 4569687"/>
                <a:gd name="connsiteY47" fmla="*/ 1487068 h 3734631"/>
                <a:gd name="connsiteX48" fmla="*/ 1742854 w 4569687"/>
                <a:gd name="connsiteY48" fmla="*/ 1435701 h 3734631"/>
                <a:gd name="connsiteX49" fmla="*/ 1946367 w 4569687"/>
                <a:gd name="connsiteY49" fmla="*/ 1185999 h 3734631"/>
                <a:gd name="connsiteX50" fmla="*/ 1956892 w 4569687"/>
                <a:gd name="connsiteY50" fmla="*/ 1184938 h 3734631"/>
                <a:gd name="connsiteX51" fmla="*/ 1963928 w 4569687"/>
                <a:gd name="connsiteY51" fmla="*/ 1115143 h 3734631"/>
                <a:gd name="connsiteX52" fmla="*/ 2450363 w 4569687"/>
                <a:gd name="connsiteY52" fmla="*/ 718687 h 3734631"/>
                <a:gd name="connsiteX53" fmla="*/ 2520904 w 4569687"/>
                <a:gd name="connsiteY53" fmla="*/ 725798 h 3734631"/>
                <a:gd name="connsiteX54" fmla="*/ 2611712 w 4569687"/>
                <a:gd name="connsiteY54" fmla="*/ 0 h 3734631"/>
                <a:gd name="connsiteX0" fmla="*/ 2611712 w 4569687"/>
                <a:gd name="connsiteY0" fmla="*/ 0 h 3743131"/>
                <a:gd name="connsiteX1" fmla="*/ 2927539 w 4569687"/>
                <a:gd name="connsiteY1" fmla="*/ 0 h 3743131"/>
                <a:gd name="connsiteX2" fmla="*/ 3010471 w 4569687"/>
                <a:gd name="connsiteY2" fmla="*/ 662843 h 3743131"/>
                <a:gd name="connsiteX3" fmla="*/ 3062414 w 4569687"/>
                <a:gd name="connsiteY3" fmla="*/ 672782 h 3743131"/>
                <a:gd name="connsiteX4" fmla="*/ 3375104 w 4569687"/>
                <a:gd name="connsiteY4" fmla="*/ 893768 h 3743131"/>
                <a:gd name="connsiteX5" fmla="*/ 3401966 w 4569687"/>
                <a:gd name="connsiteY5" fmla="*/ 943258 h 3743131"/>
                <a:gd name="connsiteX6" fmla="*/ 3444529 w 4569687"/>
                <a:gd name="connsiteY6" fmla="*/ 938967 h 3743131"/>
                <a:gd name="connsiteX7" fmla="*/ 3941882 w 4569687"/>
                <a:gd name="connsiteY7" fmla="*/ 1268635 h 3743131"/>
                <a:gd name="connsiteX8" fmla="*/ 3950232 w 4569687"/>
                <a:gd name="connsiteY8" fmla="*/ 1295533 h 3743131"/>
                <a:gd name="connsiteX9" fmla="*/ 3968452 w 4569687"/>
                <a:gd name="connsiteY9" fmla="*/ 1289878 h 3743131"/>
                <a:gd name="connsiteX10" fmla="*/ 4041773 w 4569687"/>
                <a:gd name="connsiteY10" fmla="*/ 1282486 h 3743131"/>
                <a:gd name="connsiteX11" fmla="*/ 4398197 w 4569687"/>
                <a:gd name="connsiteY11" fmla="*/ 1572980 h 3743131"/>
                <a:gd name="connsiteX12" fmla="*/ 4401113 w 4569687"/>
                <a:gd name="connsiteY12" fmla="*/ 1601912 h 3743131"/>
                <a:gd name="connsiteX13" fmla="*/ 4509768 w 4569687"/>
                <a:gd name="connsiteY13" fmla="*/ 1612865 h 3743131"/>
                <a:gd name="connsiteX14" fmla="*/ 4569687 w 4569687"/>
                <a:gd name="connsiteY14" fmla="*/ 1630661 h 3743131"/>
                <a:gd name="connsiteX15" fmla="*/ 4569687 w 4569687"/>
                <a:gd name="connsiteY15" fmla="*/ 3685776 h 3743131"/>
                <a:gd name="connsiteX16" fmla="*/ 4479175 w 4569687"/>
                <a:gd name="connsiteY16" fmla="*/ 3694900 h 3743131"/>
                <a:gd name="connsiteX17" fmla="*/ 4083674 w 4569687"/>
                <a:gd name="connsiteY17" fmla="*/ 3574092 h 3743131"/>
                <a:gd name="connsiteX18" fmla="*/ 4051094 w 4569687"/>
                <a:gd name="connsiteY18" fmla="*/ 3547210 h 3743131"/>
                <a:gd name="connsiteX19" fmla="*/ 4009782 w 4569687"/>
                <a:gd name="connsiteY19" fmla="*/ 3581295 h 3743131"/>
                <a:gd name="connsiteX20" fmla="*/ 3782104 w 4569687"/>
                <a:gd name="connsiteY20" fmla="*/ 3650841 h 3743131"/>
                <a:gd name="connsiteX21" fmla="*/ 3494159 w 4569687"/>
                <a:gd name="connsiteY21" fmla="*/ 3531570 h 3743131"/>
                <a:gd name="connsiteX22" fmla="*/ 3452428 w 4569687"/>
                <a:gd name="connsiteY22" fmla="*/ 3480992 h 3743131"/>
                <a:gd name="connsiteX23" fmla="*/ 3441126 w 4569687"/>
                <a:gd name="connsiteY23" fmla="*/ 3501813 h 3743131"/>
                <a:gd name="connsiteX24" fmla="*/ 3103456 w 4569687"/>
                <a:gd name="connsiteY24" fmla="*/ 3681351 h 3743131"/>
                <a:gd name="connsiteX25" fmla="*/ 2815511 w 4569687"/>
                <a:gd name="connsiteY25" fmla="*/ 3562080 h 3743131"/>
                <a:gd name="connsiteX26" fmla="*/ 2772231 w 4569687"/>
                <a:gd name="connsiteY26" fmla="*/ 3509625 h 3743131"/>
                <a:gd name="connsiteX27" fmla="*/ 2697608 w 4569687"/>
                <a:gd name="connsiteY27" fmla="*/ 3571194 h 3743131"/>
                <a:gd name="connsiteX28" fmla="*/ 2162552 w 4569687"/>
                <a:gd name="connsiteY28" fmla="*/ 3734631 h 3743131"/>
                <a:gd name="connsiteX29" fmla="*/ 1334207 w 4569687"/>
                <a:gd name="connsiteY29" fmla="*/ 3340352 h 3743131"/>
                <a:gd name="connsiteX30" fmla="*/ 1046262 w 4569687"/>
                <a:gd name="connsiteY30" fmla="*/ 3459623 h 3743131"/>
                <a:gd name="connsiteX31" fmla="*/ 647319 w 4569687"/>
                <a:gd name="connsiteY31" fmla="*/ 3134475 h 3743131"/>
                <a:gd name="connsiteX32" fmla="*/ 642925 w 4569687"/>
                <a:gd name="connsiteY32" fmla="*/ 3090891 h 3743131"/>
                <a:gd name="connsiteX33" fmla="*/ 634894 w 4569687"/>
                <a:gd name="connsiteY33" fmla="*/ 3098188 h 3743131"/>
                <a:gd name="connsiteX34" fmla="*/ 407216 w 4569687"/>
                <a:gd name="connsiteY34" fmla="*/ 3167734 h 3743131"/>
                <a:gd name="connsiteX35" fmla="*/ 0 w 4569687"/>
                <a:gd name="connsiteY35" fmla="*/ 2760518 h 3743131"/>
                <a:gd name="connsiteX36" fmla="*/ 407216 w 4569687"/>
                <a:gd name="connsiteY36" fmla="*/ 2353302 h 3743131"/>
                <a:gd name="connsiteX37" fmla="*/ 489284 w 4569687"/>
                <a:gd name="connsiteY37" fmla="*/ 2361575 h 3743131"/>
                <a:gd name="connsiteX38" fmla="*/ 508084 w 4569687"/>
                <a:gd name="connsiteY38" fmla="*/ 2367411 h 3743131"/>
                <a:gd name="connsiteX39" fmla="*/ 503849 w 4569687"/>
                <a:gd name="connsiteY39" fmla="*/ 2325400 h 3743131"/>
                <a:gd name="connsiteX40" fmla="*/ 1121688 w 4569687"/>
                <a:gd name="connsiteY40" fmla="*/ 1707561 h 3743131"/>
                <a:gd name="connsiteX41" fmla="*/ 1246204 w 4569687"/>
                <a:gd name="connsiteY41" fmla="*/ 1720113 h 3743131"/>
                <a:gd name="connsiteX42" fmla="*/ 1284356 w 4569687"/>
                <a:gd name="connsiteY42" fmla="*/ 1731957 h 3743131"/>
                <a:gd name="connsiteX43" fmla="*/ 1305976 w 4569687"/>
                <a:gd name="connsiteY43" fmla="*/ 1705754 h 3743131"/>
                <a:gd name="connsiteX44" fmla="*/ 1742854 w 4569687"/>
                <a:gd name="connsiteY44" fmla="*/ 1524793 h 3743131"/>
                <a:gd name="connsiteX45" fmla="*/ 1760288 w 4569687"/>
                <a:gd name="connsiteY45" fmla="*/ 1526551 h 3743131"/>
                <a:gd name="connsiteX46" fmla="*/ 1748032 w 4569687"/>
                <a:gd name="connsiteY46" fmla="*/ 1487068 h 3743131"/>
                <a:gd name="connsiteX47" fmla="*/ 1742854 w 4569687"/>
                <a:gd name="connsiteY47" fmla="*/ 1435701 h 3743131"/>
                <a:gd name="connsiteX48" fmla="*/ 1946367 w 4569687"/>
                <a:gd name="connsiteY48" fmla="*/ 1185999 h 3743131"/>
                <a:gd name="connsiteX49" fmla="*/ 1956892 w 4569687"/>
                <a:gd name="connsiteY49" fmla="*/ 1184938 h 3743131"/>
                <a:gd name="connsiteX50" fmla="*/ 1963928 w 4569687"/>
                <a:gd name="connsiteY50" fmla="*/ 1115143 h 3743131"/>
                <a:gd name="connsiteX51" fmla="*/ 2450363 w 4569687"/>
                <a:gd name="connsiteY51" fmla="*/ 718687 h 3743131"/>
                <a:gd name="connsiteX52" fmla="*/ 2520904 w 4569687"/>
                <a:gd name="connsiteY52" fmla="*/ 725798 h 3743131"/>
                <a:gd name="connsiteX53" fmla="*/ 2611712 w 4569687"/>
                <a:gd name="connsiteY53" fmla="*/ 0 h 3743131"/>
                <a:gd name="connsiteX0" fmla="*/ 2611712 w 4569687"/>
                <a:gd name="connsiteY0" fmla="*/ 0 h 3741630"/>
                <a:gd name="connsiteX1" fmla="*/ 2927539 w 4569687"/>
                <a:gd name="connsiteY1" fmla="*/ 0 h 3741630"/>
                <a:gd name="connsiteX2" fmla="*/ 3010471 w 4569687"/>
                <a:gd name="connsiteY2" fmla="*/ 662843 h 3741630"/>
                <a:gd name="connsiteX3" fmla="*/ 3062414 w 4569687"/>
                <a:gd name="connsiteY3" fmla="*/ 672782 h 3741630"/>
                <a:gd name="connsiteX4" fmla="*/ 3375104 w 4569687"/>
                <a:gd name="connsiteY4" fmla="*/ 893768 h 3741630"/>
                <a:gd name="connsiteX5" fmla="*/ 3401966 w 4569687"/>
                <a:gd name="connsiteY5" fmla="*/ 943258 h 3741630"/>
                <a:gd name="connsiteX6" fmla="*/ 3444529 w 4569687"/>
                <a:gd name="connsiteY6" fmla="*/ 938967 h 3741630"/>
                <a:gd name="connsiteX7" fmla="*/ 3941882 w 4569687"/>
                <a:gd name="connsiteY7" fmla="*/ 1268635 h 3741630"/>
                <a:gd name="connsiteX8" fmla="*/ 3950232 w 4569687"/>
                <a:gd name="connsiteY8" fmla="*/ 1295533 h 3741630"/>
                <a:gd name="connsiteX9" fmla="*/ 3968452 w 4569687"/>
                <a:gd name="connsiteY9" fmla="*/ 1289878 h 3741630"/>
                <a:gd name="connsiteX10" fmla="*/ 4041773 w 4569687"/>
                <a:gd name="connsiteY10" fmla="*/ 1282486 h 3741630"/>
                <a:gd name="connsiteX11" fmla="*/ 4398197 w 4569687"/>
                <a:gd name="connsiteY11" fmla="*/ 1572980 h 3741630"/>
                <a:gd name="connsiteX12" fmla="*/ 4401113 w 4569687"/>
                <a:gd name="connsiteY12" fmla="*/ 1601912 h 3741630"/>
                <a:gd name="connsiteX13" fmla="*/ 4509768 w 4569687"/>
                <a:gd name="connsiteY13" fmla="*/ 1612865 h 3741630"/>
                <a:gd name="connsiteX14" fmla="*/ 4569687 w 4569687"/>
                <a:gd name="connsiteY14" fmla="*/ 1630661 h 3741630"/>
                <a:gd name="connsiteX15" fmla="*/ 4569687 w 4569687"/>
                <a:gd name="connsiteY15" fmla="*/ 3685776 h 3741630"/>
                <a:gd name="connsiteX16" fmla="*/ 4479175 w 4569687"/>
                <a:gd name="connsiteY16" fmla="*/ 3694900 h 3741630"/>
                <a:gd name="connsiteX17" fmla="*/ 4083674 w 4569687"/>
                <a:gd name="connsiteY17" fmla="*/ 3574092 h 3741630"/>
                <a:gd name="connsiteX18" fmla="*/ 4051094 w 4569687"/>
                <a:gd name="connsiteY18" fmla="*/ 3547210 h 3741630"/>
                <a:gd name="connsiteX19" fmla="*/ 4009782 w 4569687"/>
                <a:gd name="connsiteY19" fmla="*/ 3581295 h 3741630"/>
                <a:gd name="connsiteX20" fmla="*/ 3782104 w 4569687"/>
                <a:gd name="connsiteY20" fmla="*/ 3650841 h 3741630"/>
                <a:gd name="connsiteX21" fmla="*/ 3494159 w 4569687"/>
                <a:gd name="connsiteY21" fmla="*/ 3531570 h 3741630"/>
                <a:gd name="connsiteX22" fmla="*/ 3452428 w 4569687"/>
                <a:gd name="connsiteY22" fmla="*/ 3480992 h 3741630"/>
                <a:gd name="connsiteX23" fmla="*/ 3441126 w 4569687"/>
                <a:gd name="connsiteY23" fmla="*/ 3501813 h 3741630"/>
                <a:gd name="connsiteX24" fmla="*/ 3103456 w 4569687"/>
                <a:gd name="connsiteY24" fmla="*/ 3681351 h 3741630"/>
                <a:gd name="connsiteX25" fmla="*/ 2815511 w 4569687"/>
                <a:gd name="connsiteY25" fmla="*/ 3562080 h 3741630"/>
                <a:gd name="connsiteX26" fmla="*/ 2772231 w 4569687"/>
                <a:gd name="connsiteY26" fmla="*/ 3509625 h 3741630"/>
                <a:gd name="connsiteX27" fmla="*/ 2697608 w 4569687"/>
                <a:gd name="connsiteY27" fmla="*/ 3571194 h 3741630"/>
                <a:gd name="connsiteX28" fmla="*/ 2162552 w 4569687"/>
                <a:gd name="connsiteY28" fmla="*/ 3734631 h 3741630"/>
                <a:gd name="connsiteX29" fmla="*/ 1390478 w 4569687"/>
                <a:gd name="connsiteY29" fmla="*/ 3368488 h 3741630"/>
                <a:gd name="connsiteX30" fmla="*/ 1046262 w 4569687"/>
                <a:gd name="connsiteY30" fmla="*/ 3459623 h 3741630"/>
                <a:gd name="connsiteX31" fmla="*/ 647319 w 4569687"/>
                <a:gd name="connsiteY31" fmla="*/ 3134475 h 3741630"/>
                <a:gd name="connsiteX32" fmla="*/ 642925 w 4569687"/>
                <a:gd name="connsiteY32" fmla="*/ 3090891 h 3741630"/>
                <a:gd name="connsiteX33" fmla="*/ 634894 w 4569687"/>
                <a:gd name="connsiteY33" fmla="*/ 3098188 h 3741630"/>
                <a:gd name="connsiteX34" fmla="*/ 407216 w 4569687"/>
                <a:gd name="connsiteY34" fmla="*/ 3167734 h 3741630"/>
                <a:gd name="connsiteX35" fmla="*/ 0 w 4569687"/>
                <a:gd name="connsiteY35" fmla="*/ 2760518 h 3741630"/>
                <a:gd name="connsiteX36" fmla="*/ 407216 w 4569687"/>
                <a:gd name="connsiteY36" fmla="*/ 2353302 h 3741630"/>
                <a:gd name="connsiteX37" fmla="*/ 489284 w 4569687"/>
                <a:gd name="connsiteY37" fmla="*/ 2361575 h 3741630"/>
                <a:gd name="connsiteX38" fmla="*/ 508084 w 4569687"/>
                <a:gd name="connsiteY38" fmla="*/ 2367411 h 3741630"/>
                <a:gd name="connsiteX39" fmla="*/ 503849 w 4569687"/>
                <a:gd name="connsiteY39" fmla="*/ 2325400 h 3741630"/>
                <a:gd name="connsiteX40" fmla="*/ 1121688 w 4569687"/>
                <a:gd name="connsiteY40" fmla="*/ 1707561 h 3741630"/>
                <a:gd name="connsiteX41" fmla="*/ 1246204 w 4569687"/>
                <a:gd name="connsiteY41" fmla="*/ 1720113 h 3741630"/>
                <a:gd name="connsiteX42" fmla="*/ 1284356 w 4569687"/>
                <a:gd name="connsiteY42" fmla="*/ 1731957 h 3741630"/>
                <a:gd name="connsiteX43" fmla="*/ 1305976 w 4569687"/>
                <a:gd name="connsiteY43" fmla="*/ 1705754 h 3741630"/>
                <a:gd name="connsiteX44" fmla="*/ 1742854 w 4569687"/>
                <a:gd name="connsiteY44" fmla="*/ 1524793 h 3741630"/>
                <a:gd name="connsiteX45" fmla="*/ 1760288 w 4569687"/>
                <a:gd name="connsiteY45" fmla="*/ 1526551 h 3741630"/>
                <a:gd name="connsiteX46" fmla="*/ 1748032 w 4569687"/>
                <a:gd name="connsiteY46" fmla="*/ 1487068 h 3741630"/>
                <a:gd name="connsiteX47" fmla="*/ 1742854 w 4569687"/>
                <a:gd name="connsiteY47" fmla="*/ 1435701 h 3741630"/>
                <a:gd name="connsiteX48" fmla="*/ 1946367 w 4569687"/>
                <a:gd name="connsiteY48" fmla="*/ 1185999 h 3741630"/>
                <a:gd name="connsiteX49" fmla="*/ 1956892 w 4569687"/>
                <a:gd name="connsiteY49" fmla="*/ 1184938 h 3741630"/>
                <a:gd name="connsiteX50" fmla="*/ 1963928 w 4569687"/>
                <a:gd name="connsiteY50" fmla="*/ 1115143 h 3741630"/>
                <a:gd name="connsiteX51" fmla="*/ 2450363 w 4569687"/>
                <a:gd name="connsiteY51" fmla="*/ 718687 h 3741630"/>
                <a:gd name="connsiteX52" fmla="*/ 2520904 w 4569687"/>
                <a:gd name="connsiteY52" fmla="*/ 725798 h 3741630"/>
                <a:gd name="connsiteX53" fmla="*/ 2611712 w 4569687"/>
                <a:gd name="connsiteY53" fmla="*/ 0 h 3741630"/>
                <a:gd name="connsiteX0" fmla="*/ 2611712 w 4569687"/>
                <a:gd name="connsiteY0" fmla="*/ 0 h 3734730"/>
                <a:gd name="connsiteX1" fmla="*/ 2927539 w 4569687"/>
                <a:gd name="connsiteY1" fmla="*/ 0 h 3734730"/>
                <a:gd name="connsiteX2" fmla="*/ 3010471 w 4569687"/>
                <a:gd name="connsiteY2" fmla="*/ 662843 h 3734730"/>
                <a:gd name="connsiteX3" fmla="*/ 3062414 w 4569687"/>
                <a:gd name="connsiteY3" fmla="*/ 672782 h 3734730"/>
                <a:gd name="connsiteX4" fmla="*/ 3375104 w 4569687"/>
                <a:gd name="connsiteY4" fmla="*/ 893768 h 3734730"/>
                <a:gd name="connsiteX5" fmla="*/ 3401966 w 4569687"/>
                <a:gd name="connsiteY5" fmla="*/ 943258 h 3734730"/>
                <a:gd name="connsiteX6" fmla="*/ 3444529 w 4569687"/>
                <a:gd name="connsiteY6" fmla="*/ 938967 h 3734730"/>
                <a:gd name="connsiteX7" fmla="*/ 3941882 w 4569687"/>
                <a:gd name="connsiteY7" fmla="*/ 1268635 h 3734730"/>
                <a:gd name="connsiteX8" fmla="*/ 3950232 w 4569687"/>
                <a:gd name="connsiteY8" fmla="*/ 1295533 h 3734730"/>
                <a:gd name="connsiteX9" fmla="*/ 3968452 w 4569687"/>
                <a:gd name="connsiteY9" fmla="*/ 1289878 h 3734730"/>
                <a:gd name="connsiteX10" fmla="*/ 4041773 w 4569687"/>
                <a:gd name="connsiteY10" fmla="*/ 1282486 h 3734730"/>
                <a:gd name="connsiteX11" fmla="*/ 4398197 w 4569687"/>
                <a:gd name="connsiteY11" fmla="*/ 1572980 h 3734730"/>
                <a:gd name="connsiteX12" fmla="*/ 4401113 w 4569687"/>
                <a:gd name="connsiteY12" fmla="*/ 1601912 h 3734730"/>
                <a:gd name="connsiteX13" fmla="*/ 4509768 w 4569687"/>
                <a:gd name="connsiteY13" fmla="*/ 1612865 h 3734730"/>
                <a:gd name="connsiteX14" fmla="*/ 4569687 w 4569687"/>
                <a:gd name="connsiteY14" fmla="*/ 1630661 h 3734730"/>
                <a:gd name="connsiteX15" fmla="*/ 4569687 w 4569687"/>
                <a:gd name="connsiteY15" fmla="*/ 3685776 h 3734730"/>
                <a:gd name="connsiteX16" fmla="*/ 4479175 w 4569687"/>
                <a:gd name="connsiteY16" fmla="*/ 3694900 h 3734730"/>
                <a:gd name="connsiteX17" fmla="*/ 4083674 w 4569687"/>
                <a:gd name="connsiteY17" fmla="*/ 3574092 h 3734730"/>
                <a:gd name="connsiteX18" fmla="*/ 4051094 w 4569687"/>
                <a:gd name="connsiteY18" fmla="*/ 3547210 h 3734730"/>
                <a:gd name="connsiteX19" fmla="*/ 4009782 w 4569687"/>
                <a:gd name="connsiteY19" fmla="*/ 3581295 h 3734730"/>
                <a:gd name="connsiteX20" fmla="*/ 3782104 w 4569687"/>
                <a:gd name="connsiteY20" fmla="*/ 3650841 h 3734730"/>
                <a:gd name="connsiteX21" fmla="*/ 3494159 w 4569687"/>
                <a:gd name="connsiteY21" fmla="*/ 3531570 h 3734730"/>
                <a:gd name="connsiteX22" fmla="*/ 3452428 w 4569687"/>
                <a:gd name="connsiteY22" fmla="*/ 3480992 h 3734730"/>
                <a:gd name="connsiteX23" fmla="*/ 3441126 w 4569687"/>
                <a:gd name="connsiteY23" fmla="*/ 3501813 h 3734730"/>
                <a:gd name="connsiteX24" fmla="*/ 3103456 w 4569687"/>
                <a:gd name="connsiteY24" fmla="*/ 3681351 h 3734730"/>
                <a:gd name="connsiteX25" fmla="*/ 2815511 w 4569687"/>
                <a:gd name="connsiteY25" fmla="*/ 3562080 h 3734730"/>
                <a:gd name="connsiteX26" fmla="*/ 2772231 w 4569687"/>
                <a:gd name="connsiteY26" fmla="*/ 3509625 h 3734730"/>
                <a:gd name="connsiteX27" fmla="*/ 2697608 w 4569687"/>
                <a:gd name="connsiteY27" fmla="*/ 3571194 h 3734730"/>
                <a:gd name="connsiteX28" fmla="*/ 2162552 w 4569687"/>
                <a:gd name="connsiteY28" fmla="*/ 3734631 h 3734730"/>
                <a:gd name="connsiteX29" fmla="*/ 1390478 w 4569687"/>
                <a:gd name="connsiteY29" fmla="*/ 3368488 h 3734730"/>
                <a:gd name="connsiteX30" fmla="*/ 1046262 w 4569687"/>
                <a:gd name="connsiteY30" fmla="*/ 3459623 h 3734730"/>
                <a:gd name="connsiteX31" fmla="*/ 647319 w 4569687"/>
                <a:gd name="connsiteY31" fmla="*/ 3134475 h 3734730"/>
                <a:gd name="connsiteX32" fmla="*/ 642925 w 4569687"/>
                <a:gd name="connsiteY32" fmla="*/ 3090891 h 3734730"/>
                <a:gd name="connsiteX33" fmla="*/ 634894 w 4569687"/>
                <a:gd name="connsiteY33" fmla="*/ 3098188 h 3734730"/>
                <a:gd name="connsiteX34" fmla="*/ 407216 w 4569687"/>
                <a:gd name="connsiteY34" fmla="*/ 3167734 h 3734730"/>
                <a:gd name="connsiteX35" fmla="*/ 0 w 4569687"/>
                <a:gd name="connsiteY35" fmla="*/ 2760518 h 3734730"/>
                <a:gd name="connsiteX36" fmla="*/ 407216 w 4569687"/>
                <a:gd name="connsiteY36" fmla="*/ 2353302 h 3734730"/>
                <a:gd name="connsiteX37" fmla="*/ 489284 w 4569687"/>
                <a:gd name="connsiteY37" fmla="*/ 2361575 h 3734730"/>
                <a:gd name="connsiteX38" fmla="*/ 508084 w 4569687"/>
                <a:gd name="connsiteY38" fmla="*/ 2367411 h 3734730"/>
                <a:gd name="connsiteX39" fmla="*/ 503849 w 4569687"/>
                <a:gd name="connsiteY39" fmla="*/ 2325400 h 3734730"/>
                <a:gd name="connsiteX40" fmla="*/ 1121688 w 4569687"/>
                <a:gd name="connsiteY40" fmla="*/ 1707561 h 3734730"/>
                <a:gd name="connsiteX41" fmla="*/ 1246204 w 4569687"/>
                <a:gd name="connsiteY41" fmla="*/ 1720113 h 3734730"/>
                <a:gd name="connsiteX42" fmla="*/ 1284356 w 4569687"/>
                <a:gd name="connsiteY42" fmla="*/ 1731957 h 3734730"/>
                <a:gd name="connsiteX43" fmla="*/ 1305976 w 4569687"/>
                <a:gd name="connsiteY43" fmla="*/ 1705754 h 3734730"/>
                <a:gd name="connsiteX44" fmla="*/ 1742854 w 4569687"/>
                <a:gd name="connsiteY44" fmla="*/ 1524793 h 3734730"/>
                <a:gd name="connsiteX45" fmla="*/ 1760288 w 4569687"/>
                <a:gd name="connsiteY45" fmla="*/ 1526551 h 3734730"/>
                <a:gd name="connsiteX46" fmla="*/ 1748032 w 4569687"/>
                <a:gd name="connsiteY46" fmla="*/ 1487068 h 3734730"/>
                <a:gd name="connsiteX47" fmla="*/ 1742854 w 4569687"/>
                <a:gd name="connsiteY47" fmla="*/ 1435701 h 3734730"/>
                <a:gd name="connsiteX48" fmla="*/ 1946367 w 4569687"/>
                <a:gd name="connsiteY48" fmla="*/ 1185999 h 3734730"/>
                <a:gd name="connsiteX49" fmla="*/ 1956892 w 4569687"/>
                <a:gd name="connsiteY49" fmla="*/ 1184938 h 3734730"/>
                <a:gd name="connsiteX50" fmla="*/ 1963928 w 4569687"/>
                <a:gd name="connsiteY50" fmla="*/ 1115143 h 3734730"/>
                <a:gd name="connsiteX51" fmla="*/ 2450363 w 4569687"/>
                <a:gd name="connsiteY51" fmla="*/ 718687 h 3734730"/>
                <a:gd name="connsiteX52" fmla="*/ 2520904 w 4569687"/>
                <a:gd name="connsiteY52" fmla="*/ 725798 h 3734730"/>
                <a:gd name="connsiteX53" fmla="*/ 2611712 w 4569687"/>
                <a:gd name="connsiteY53" fmla="*/ 0 h 3734730"/>
                <a:gd name="connsiteX0" fmla="*/ 2611712 w 4569687"/>
                <a:gd name="connsiteY0" fmla="*/ 0 h 3734730"/>
                <a:gd name="connsiteX1" fmla="*/ 2927539 w 4569687"/>
                <a:gd name="connsiteY1" fmla="*/ 0 h 3734730"/>
                <a:gd name="connsiteX2" fmla="*/ 3010471 w 4569687"/>
                <a:gd name="connsiteY2" fmla="*/ 662843 h 3734730"/>
                <a:gd name="connsiteX3" fmla="*/ 3062414 w 4569687"/>
                <a:gd name="connsiteY3" fmla="*/ 672782 h 3734730"/>
                <a:gd name="connsiteX4" fmla="*/ 3375104 w 4569687"/>
                <a:gd name="connsiteY4" fmla="*/ 893768 h 3734730"/>
                <a:gd name="connsiteX5" fmla="*/ 3401966 w 4569687"/>
                <a:gd name="connsiteY5" fmla="*/ 943258 h 3734730"/>
                <a:gd name="connsiteX6" fmla="*/ 3444529 w 4569687"/>
                <a:gd name="connsiteY6" fmla="*/ 938967 h 3734730"/>
                <a:gd name="connsiteX7" fmla="*/ 3941882 w 4569687"/>
                <a:gd name="connsiteY7" fmla="*/ 1268635 h 3734730"/>
                <a:gd name="connsiteX8" fmla="*/ 3950232 w 4569687"/>
                <a:gd name="connsiteY8" fmla="*/ 1295533 h 3734730"/>
                <a:gd name="connsiteX9" fmla="*/ 3968452 w 4569687"/>
                <a:gd name="connsiteY9" fmla="*/ 1289878 h 3734730"/>
                <a:gd name="connsiteX10" fmla="*/ 4041773 w 4569687"/>
                <a:gd name="connsiteY10" fmla="*/ 1282486 h 3734730"/>
                <a:gd name="connsiteX11" fmla="*/ 4398197 w 4569687"/>
                <a:gd name="connsiteY11" fmla="*/ 1572980 h 3734730"/>
                <a:gd name="connsiteX12" fmla="*/ 4401113 w 4569687"/>
                <a:gd name="connsiteY12" fmla="*/ 1601912 h 3734730"/>
                <a:gd name="connsiteX13" fmla="*/ 4509768 w 4569687"/>
                <a:gd name="connsiteY13" fmla="*/ 1612865 h 3734730"/>
                <a:gd name="connsiteX14" fmla="*/ 4569687 w 4569687"/>
                <a:gd name="connsiteY14" fmla="*/ 1630661 h 3734730"/>
                <a:gd name="connsiteX15" fmla="*/ 4569687 w 4569687"/>
                <a:gd name="connsiteY15" fmla="*/ 3685776 h 3734730"/>
                <a:gd name="connsiteX16" fmla="*/ 4479175 w 4569687"/>
                <a:gd name="connsiteY16" fmla="*/ 3694900 h 3734730"/>
                <a:gd name="connsiteX17" fmla="*/ 4083674 w 4569687"/>
                <a:gd name="connsiteY17" fmla="*/ 3574092 h 3734730"/>
                <a:gd name="connsiteX18" fmla="*/ 4051094 w 4569687"/>
                <a:gd name="connsiteY18" fmla="*/ 3547210 h 3734730"/>
                <a:gd name="connsiteX19" fmla="*/ 4009782 w 4569687"/>
                <a:gd name="connsiteY19" fmla="*/ 3581295 h 3734730"/>
                <a:gd name="connsiteX20" fmla="*/ 3782104 w 4569687"/>
                <a:gd name="connsiteY20" fmla="*/ 3650841 h 3734730"/>
                <a:gd name="connsiteX21" fmla="*/ 3494159 w 4569687"/>
                <a:gd name="connsiteY21" fmla="*/ 3531570 h 3734730"/>
                <a:gd name="connsiteX22" fmla="*/ 3452428 w 4569687"/>
                <a:gd name="connsiteY22" fmla="*/ 3480992 h 3734730"/>
                <a:gd name="connsiteX23" fmla="*/ 3441126 w 4569687"/>
                <a:gd name="connsiteY23" fmla="*/ 3501813 h 3734730"/>
                <a:gd name="connsiteX24" fmla="*/ 3103456 w 4569687"/>
                <a:gd name="connsiteY24" fmla="*/ 3681351 h 3734730"/>
                <a:gd name="connsiteX25" fmla="*/ 2815511 w 4569687"/>
                <a:gd name="connsiteY25" fmla="*/ 3562080 h 3734730"/>
                <a:gd name="connsiteX26" fmla="*/ 2772231 w 4569687"/>
                <a:gd name="connsiteY26" fmla="*/ 3509625 h 3734730"/>
                <a:gd name="connsiteX27" fmla="*/ 2697608 w 4569687"/>
                <a:gd name="connsiteY27" fmla="*/ 3571194 h 3734730"/>
                <a:gd name="connsiteX28" fmla="*/ 2162552 w 4569687"/>
                <a:gd name="connsiteY28" fmla="*/ 3734631 h 3734730"/>
                <a:gd name="connsiteX29" fmla="*/ 1390478 w 4569687"/>
                <a:gd name="connsiteY29" fmla="*/ 3368488 h 3734730"/>
                <a:gd name="connsiteX30" fmla="*/ 1046262 w 4569687"/>
                <a:gd name="connsiteY30" fmla="*/ 3459623 h 3734730"/>
                <a:gd name="connsiteX31" fmla="*/ 647319 w 4569687"/>
                <a:gd name="connsiteY31" fmla="*/ 3134475 h 3734730"/>
                <a:gd name="connsiteX32" fmla="*/ 642925 w 4569687"/>
                <a:gd name="connsiteY32" fmla="*/ 3090891 h 3734730"/>
                <a:gd name="connsiteX33" fmla="*/ 634894 w 4569687"/>
                <a:gd name="connsiteY33" fmla="*/ 3098188 h 3734730"/>
                <a:gd name="connsiteX34" fmla="*/ 407216 w 4569687"/>
                <a:gd name="connsiteY34" fmla="*/ 3167734 h 3734730"/>
                <a:gd name="connsiteX35" fmla="*/ 0 w 4569687"/>
                <a:gd name="connsiteY35" fmla="*/ 2760518 h 3734730"/>
                <a:gd name="connsiteX36" fmla="*/ 407216 w 4569687"/>
                <a:gd name="connsiteY36" fmla="*/ 2353302 h 3734730"/>
                <a:gd name="connsiteX37" fmla="*/ 489284 w 4569687"/>
                <a:gd name="connsiteY37" fmla="*/ 2361575 h 3734730"/>
                <a:gd name="connsiteX38" fmla="*/ 508084 w 4569687"/>
                <a:gd name="connsiteY38" fmla="*/ 2367411 h 3734730"/>
                <a:gd name="connsiteX39" fmla="*/ 503849 w 4569687"/>
                <a:gd name="connsiteY39" fmla="*/ 2325400 h 3734730"/>
                <a:gd name="connsiteX40" fmla="*/ 1121688 w 4569687"/>
                <a:gd name="connsiteY40" fmla="*/ 1707561 h 3734730"/>
                <a:gd name="connsiteX41" fmla="*/ 1246204 w 4569687"/>
                <a:gd name="connsiteY41" fmla="*/ 1720113 h 3734730"/>
                <a:gd name="connsiteX42" fmla="*/ 1284356 w 4569687"/>
                <a:gd name="connsiteY42" fmla="*/ 1731957 h 3734730"/>
                <a:gd name="connsiteX43" fmla="*/ 1305976 w 4569687"/>
                <a:gd name="connsiteY43" fmla="*/ 1705754 h 3734730"/>
                <a:gd name="connsiteX44" fmla="*/ 1742854 w 4569687"/>
                <a:gd name="connsiteY44" fmla="*/ 1524793 h 3734730"/>
                <a:gd name="connsiteX45" fmla="*/ 1760288 w 4569687"/>
                <a:gd name="connsiteY45" fmla="*/ 1526551 h 3734730"/>
                <a:gd name="connsiteX46" fmla="*/ 1748032 w 4569687"/>
                <a:gd name="connsiteY46" fmla="*/ 1487068 h 3734730"/>
                <a:gd name="connsiteX47" fmla="*/ 1742854 w 4569687"/>
                <a:gd name="connsiteY47" fmla="*/ 1435701 h 3734730"/>
                <a:gd name="connsiteX48" fmla="*/ 1946367 w 4569687"/>
                <a:gd name="connsiteY48" fmla="*/ 1185999 h 3734730"/>
                <a:gd name="connsiteX49" fmla="*/ 1956892 w 4569687"/>
                <a:gd name="connsiteY49" fmla="*/ 1184938 h 3734730"/>
                <a:gd name="connsiteX50" fmla="*/ 1963928 w 4569687"/>
                <a:gd name="connsiteY50" fmla="*/ 1115143 h 3734730"/>
                <a:gd name="connsiteX51" fmla="*/ 2450363 w 4569687"/>
                <a:gd name="connsiteY51" fmla="*/ 718687 h 3734730"/>
                <a:gd name="connsiteX52" fmla="*/ 2520904 w 4569687"/>
                <a:gd name="connsiteY52" fmla="*/ 725798 h 3734730"/>
                <a:gd name="connsiteX53" fmla="*/ 2611712 w 4569687"/>
                <a:gd name="connsiteY53" fmla="*/ 0 h 373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569687" h="3734730">
                  <a:moveTo>
                    <a:pt x="2611712" y="0"/>
                  </a:moveTo>
                  <a:lnTo>
                    <a:pt x="2927539" y="0"/>
                  </a:lnTo>
                  <a:lnTo>
                    <a:pt x="3010471" y="662843"/>
                  </a:lnTo>
                  <a:lnTo>
                    <a:pt x="3062414" y="672782"/>
                  </a:lnTo>
                  <a:cubicBezTo>
                    <a:pt x="3191764" y="706062"/>
                    <a:pt x="3302353" y="786083"/>
                    <a:pt x="3375104" y="893768"/>
                  </a:cubicBezTo>
                  <a:lnTo>
                    <a:pt x="3401966" y="943258"/>
                  </a:lnTo>
                  <a:lnTo>
                    <a:pt x="3444529" y="938967"/>
                  </a:lnTo>
                  <a:cubicBezTo>
                    <a:pt x="3668109" y="938967"/>
                    <a:pt x="3859940" y="1074903"/>
                    <a:pt x="3941882" y="1268635"/>
                  </a:cubicBezTo>
                  <a:lnTo>
                    <a:pt x="3950232" y="1295533"/>
                  </a:lnTo>
                  <a:lnTo>
                    <a:pt x="3968452" y="1289878"/>
                  </a:lnTo>
                  <a:cubicBezTo>
                    <a:pt x="3992135" y="1285031"/>
                    <a:pt x="4016657" y="1282486"/>
                    <a:pt x="4041773" y="1282486"/>
                  </a:cubicBezTo>
                  <a:cubicBezTo>
                    <a:pt x="4217586" y="1282486"/>
                    <a:pt x="4364272" y="1407196"/>
                    <a:pt x="4398197" y="1572980"/>
                  </a:cubicBezTo>
                  <a:lnTo>
                    <a:pt x="4401113" y="1601912"/>
                  </a:lnTo>
                  <a:lnTo>
                    <a:pt x="4509768" y="1612865"/>
                  </a:lnTo>
                  <a:lnTo>
                    <a:pt x="4569687" y="1630661"/>
                  </a:lnTo>
                  <a:lnTo>
                    <a:pt x="4569687" y="3685776"/>
                  </a:lnTo>
                  <a:lnTo>
                    <a:pt x="4479175" y="3694900"/>
                  </a:lnTo>
                  <a:cubicBezTo>
                    <a:pt x="4332673" y="3694900"/>
                    <a:pt x="4196572" y="3650364"/>
                    <a:pt x="4083674" y="3574092"/>
                  </a:cubicBezTo>
                  <a:lnTo>
                    <a:pt x="4051094" y="3547210"/>
                  </a:lnTo>
                  <a:lnTo>
                    <a:pt x="4009782" y="3581295"/>
                  </a:lnTo>
                  <a:cubicBezTo>
                    <a:pt x="3944790" y="3625203"/>
                    <a:pt x="3866441" y="3650841"/>
                    <a:pt x="3782104" y="3650841"/>
                  </a:cubicBezTo>
                  <a:cubicBezTo>
                    <a:pt x="3669655" y="3650841"/>
                    <a:pt x="3567851" y="3605262"/>
                    <a:pt x="3494159" y="3531570"/>
                  </a:cubicBezTo>
                  <a:lnTo>
                    <a:pt x="3452428" y="3480992"/>
                  </a:lnTo>
                  <a:lnTo>
                    <a:pt x="3441126" y="3501813"/>
                  </a:lnTo>
                  <a:cubicBezTo>
                    <a:pt x="3367946" y="3610134"/>
                    <a:pt x="3244018" y="3681351"/>
                    <a:pt x="3103456" y="3681351"/>
                  </a:cubicBezTo>
                  <a:cubicBezTo>
                    <a:pt x="2991007" y="3681351"/>
                    <a:pt x="2889203" y="3635772"/>
                    <a:pt x="2815511" y="3562080"/>
                  </a:cubicBezTo>
                  <a:lnTo>
                    <a:pt x="2772231" y="3509625"/>
                  </a:lnTo>
                  <a:lnTo>
                    <a:pt x="2697608" y="3571194"/>
                  </a:lnTo>
                  <a:cubicBezTo>
                    <a:pt x="2544873" y="3674380"/>
                    <a:pt x="2382991" y="3737583"/>
                    <a:pt x="2162552" y="3734631"/>
                  </a:cubicBezTo>
                  <a:cubicBezTo>
                    <a:pt x="1740716" y="3728982"/>
                    <a:pt x="1534323" y="3547967"/>
                    <a:pt x="1390478" y="3368488"/>
                  </a:cubicBezTo>
                  <a:cubicBezTo>
                    <a:pt x="1316786" y="3442180"/>
                    <a:pt x="1170122" y="3498625"/>
                    <a:pt x="1046262" y="3459623"/>
                  </a:cubicBezTo>
                  <a:cubicBezTo>
                    <a:pt x="922402" y="3420621"/>
                    <a:pt x="685290" y="3320037"/>
                    <a:pt x="647319" y="3134475"/>
                  </a:cubicBezTo>
                  <a:lnTo>
                    <a:pt x="642925" y="3090891"/>
                  </a:lnTo>
                  <a:lnTo>
                    <a:pt x="634894" y="3098188"/>
                  </a:lnTo>
                  <a:cubicBezTo>
                    <a:pt x="569902" y="3142096"/>
                    <a:pt x="491553" y="3167734"/>
                    <a:pt x="407216" y="3167734"/>
                  </a:cubicBezTo>
                  <a:cubicBezTo>
                    <a:pt x="182317" y="3167734"/>
                    <a:pt x="0" y="2985417"/>
                    <a:pt x="0" y="2760518"/>
                  </a:cubicBezTo>
                  <a:cubicBezTo>
                    <a:pt x="0" y="2535619"/>
                    <a:pt x="182317" y="2353302"/>
                    <a:pt x="407216" y="2353302"/>
                  </a:cubicBezTo>
                  <a:cubicBezTo>
                    <a:pt x="435328" y="2353302"/>
                    <a:pt x="462775" y="2356151"/>
                    <a:pt x="489284" y="2361575"/>
                  </a:cubicBezTo>
                  <a:lnTo>
                    <a:pt x="508084" y="2367411"/>
                  </a:lnTo>
                  <a:lnTo>
                    <a:pt x="503849" y="2325400"/>
                  </a:lnTo>
                  <a:cubicBezTo>
                    <a:pt x="503849" y="1984177"/>
                    <a:pt x="780465" y="1707561"/>
                    <a:pt x="1121688" y="1707561"/>
                  </a:cubicBezTo>
                  <a:cubicBezTo>
                    <a:pt x="1164341" y="1707561"/>
                    <a:pt x="1205984" y="1711883"/>
                    <a:pt x="1246204" y="1720113"/>
                  </a:cubicBezTo>
                  <a:lnTo>
                    <a:pt x="1284356" y="1731957"/>
                  </a:lnTo>
                  <a:lnTo>
                    <a:pt x="1305976" y="1705754"/>
                  </a:lnTo>
                  <a:cubicBezTo>
                    <a:pt x="1417783" y="1593947"/>
                    <a:pt x="1572242" y="1524793"/>
                    <a:pt x="1742854" y="1524793"/>
                  </a:cubicBezTo>
                  <a:lnTo>
                    <a:pt x="1760288" y="1526551"/>
                  </a:lnTo>
                  <a:lnTo>
                    <a:pt x="1748032" y="1487068"/>
                  </a:lnTo>
                  <a:cubicBezTo>
                    <a:pt x="1744637" y="1470476"/>
                    <a:pt x="1742854" y="1453297"/>
                    <a:pt x="1742854" y="1435701"/>
                  </a:cubicBezTo>
                  <a:cubicBezTo>
                    <a:pt x="1742854" y="1312531"/>
                    <a:pt x="1830222" y="1209766"/>
                    <a:pt x="1946367" y="1185999"/>
                  </a:cubicBezTo>
                  <a:lnTo>
                    <a:pt x="1956892" y="1184938"/>
                  </a:lnTo>
                  <a:lnTo>
                    <a:pt x="1963928" y="1115143"/>
                  </a:lnTo>
                  <a:cubicBezTo>
                    <a:pt x="2010227" y="888886"/>
                    <a:pt x="2210419" y="718687"/>
                    <a:pt x="2450363" y="718687"/>
                  </a:cubicBezTo>
                  <a:lnTo>
                    <a:pt x="2520904" y="725798"/>
                  </a:lnTo>
                  <a:lnTo>
                    <a:pt x="2611712"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400"/>
            </a:p>
          </p:txBody>
        </p:sp>
        <p:grpSp>
          <p:nvGrpSpPr>
            <p:cNvPr id="8" name="그룹 7">
              <a:extLst>
                <a:ext uri="{FF2B5EF4-FFF2-40B4-BE49-F238E27FC236}">
                  <a16:creationId xmlns:a16="http://schemas.microsoft.com/office/drawing/2014/main" id="{D0429EA9-A20D-4800-80F6-48970138B795}"/>
                </a:ext>
              </a:extLst>
            </p:cNvPr>
            <p:cNvGrpSpPr/>
            <p:nvPr userDrawn="1"/>
          </p:nvGrpSpPr>
          <p:grpSpPr>
            <a:xfrm>
              <a:off x="6992136" y="387072"/>
              <a:ext cx="704897" cy="1355021"/>
              <a:chOff x="5304862" y="-789923"/>
              <a:chExt cx="645890" cy="1241591"/>
            </a:xfrm>
          </p:grpSpPr>
          <p:grpSp>
            <p:nvGrpSpPr>
              <p:cNvPr id="9" name="그룹 8">
                <a:extLst>
                  <a:ext uri="{FF2B5EF4-FFF2-40B4-BE49-F238E27FC236}">
                    <a16:creationId xmlns:a16="http://schemas.microsoft.com/office/drawing/2014/main" id="{4817FF4C-CE41-4E26-9FB9-CB745F3234F3}"/>
                  </a:ext>
                </a:extLst>
              </p:cNvPr>
              <p:cNvGrpSpPr/>
              <p:nvPr userDrawn="1"/>
            </p:nvGrpSpPr>
            <p:grpSpPr>
              <a:xfrm>
                <a:off x="5377232" y="-789923"/>
                <a:ext cx="495969" cy="1052585"/>
                <a:chOff x="5868144" y="-857099"/>
                <a:chExt cx="495969" cy="1052585"/>
              </a:xfrm>
            </p:grpSpPr>
            <p:sp>
              <p:nvSpPr>
                <p:cNvPr id="16" name="이등변 삼각형 49">
                  <a:extLst>
                    <a:ext uri="{FF2B5EF4-FFF2-40B4-BE49-F238E27FC236}">
                      <a16:creationId xmlns:a16="http://schemas.microsoft.com/office/drawing/2014/main" id="{688B8353-32F5-4D6E-81D9-D597B60FA9D3}"/>
                    </a:ext>
                  </a:extLst>
                </p:cNvPr>
                <p:cNvSpPr/>
                <p:nvPr userDrawn="1"/>
              </p:nvSpPr>
              <p:spPr>
                <a:xfrm>
                  <a:off x="5868144" y="-853769"/>
                  <a:ext cx="495969" cy="1049255"/>
                </a:xfrm>
                <a:custGeom>
                  <a:avLst/>
                  <a:gdLst>
                    <a:gd name="connsiteX0" fmla="*/ 0 w 311344"/>
                    <a:gd name="connsiteY0" fmla="*/ 1049255 h 1049255"/>
                    <a:gd name="connsiteX1" fmla="*/ 155672 w 311344"/>
                    <a:gd name="connsiteY1" fmla="*/ 0 h 1049255"/>
                    <a:gd name="connsiteX2" fmla="*/ 311344 w 311344"/>
                    <a:gd name="connsiteY2" fmla="*/ 1049255 h 1049255"/>
                    <a:gd name="connsiteX3" fmla="*/ 0 w 311344"/>
                    <a:gd name="connsiteY3" fmla="*/ 1049255 h 1049255"/>
                    <a:gd name="connsiteX0" fmla="*/ 45684 w 357028"/>
                    <a:gd name="connsiteY0" fmla="*/ 1049255 h 1049255"/>
                    <a:gd name="connsiteX1" fmla="*/ 201356 w 357028"/>
                    <a:gd name="connsiteY1" fmla="*/ 0 h 1049255"/>
                    <a:gd name="connsiteX2" fmla="*/ 357028 w 357028"/>
                    <a:gd name="connsiteY2" fmla="*/ 1049255 h 1049255"/>
                    <a:gd name="connsiteX3" fmla="*/ 45684 w 357028"/>
                    <a:gd name="connsiteY3" fmla="*/ 1049255 h 1049255"/>
                    <a:gd name="connsiteX0" fmla="*/ 45684 w 416158"/>
                    <a:gd name="connsiteY0" fmla="*/ 1049255 h 1049255"/>
                    <a:gd name="connsiteX1" fmla="*/ 201356 w 416158"/>
                    <a:gd name="connsiteY1" fmla="*/ 0 h 1049255"/>
                    <a:gd name="connsiteX2" fmla="*/ 357028 w 416158"/>
                    <a:gd name="connsiteY2" fmla="*/ 1049255 h 1049255"/>
                    <a:gd name="connsiteX3" fmla="*/ 45684 w 416158"/>
                    <a:gd name="connsiteY3" fmla="*/ 1049255 h 1049255"/>
                    <a:gd name="connsiteX0" fmla="*/ 87161 w 457635"/>
                    <a:gd name="connsiteY0" fmla="*/ 1049255 h 1049255"/>
                    <a:gd name="connsiteX1" fmla="*/ 242833 w 457635"/>
                    <a:gd name="connsiteY1" fmla="*/ 0 h 1049255"/>
                    <a:gd name="connsiteX2" fmla="*/ 398505 w 457635"/>
                    <a:gd name="connsiteY2" fmla="*/ 1049255 h 1049255"/>
                    <a:gd name="connsiteX3" fmla="*/ 87161 w 457635"/>
                    <a:gd name="connsiteY3" fmla="*/ 1049255 h 1049255"/>
                    <a:gd name="connsiteX0" fmla="*/ 87161 w 500627"/>
                    <a:gd name="connsiteY0" fmla="*/ 1049255 h 1049255"/>
                    <a:gd name="connsiteX1" fmla="*/ 242833 w 500627"/>
                    <a:gd name="connsiteY1" fmla="*/ 0 h 1049255"/>
                    <a:gd name="connsiteX2" fmla="*/ 398505 w 500627"/>
                    <a:gd name="connsiteY2" fmla="*/ 1049255 h 1049255"/>
                    <a:gd name="connsiteX3" fmla="*/ 87161 w 500627"/>
                    <a:gd name="connsiteY3" fmla="*/ 1049255 h 1049255"/>
                    <a:gd name="connsiteX0" fmla="*/ 91187 w 504653"/>
                    <a:gd name="connsiteY0" fmla="*/ 1049255 h 1049255"/>
                    <a:gd name="connsiteX1" fmla="*/ 246859 w 504653"/>
                    <a:gd name="connsiteY1" fmla="*/ 0 h 1049255"/>
                    <a:gd name="connsiteX2" fmla="*/ 402531 w 504653"/>
                    <a:gd name="connsiteY2" fmla="*/ 1049255 h 1049255"/>
                    <a:gd name="connsiteX3" fmla="*/ 91187 w 504653"/>
                    <a:gd name="connsiteY3" fmla="*/ 1049255 h 1049255"/>
                    <a:gd name="connsiteX0" fmla="*/ 91187 w 500775"/>
                    <a:gd name="connsiteY0" fmla="*/ 1049255 h 1049255"/>
                    <a:gd name="connsiteX1" fmla="*/ 246859 w 500775"/>
                    <a:gd name="connsiteY1" fmla="*/ 0 h 1049255"/>
                    <a:gd name="connsiteX2" fmla="*/ 402531 w 500775"/>
                    <a:gd name="connsiteY2" fmla="*/ 1049255 h 1049255"/>
                    <a:gd name="connsiteX3" fmla="*/ 91187 w 500775"/>
                    <a:gd name="connsiteY3" fmla="*/ 1049255 h 1049255"/>
                    <a:gd name="connsiteX0" fmla="*/ 91187 w 484758"/>
                    <a:gd name="connsiteY0" fmla="*/ 1049255 h 1049255"/>
                    <a:gd name="connsiteX1" fmla="*/ 246859 w 484758"/>
                    <a:gd name="connsiteY1" fmla="*/ 0 h 1049255"/>
                    <a:gd name="connsiteX2" fmla="*/ 402531 w 484758"/>
                    <a:gd name="connsiteY2" fmla="*/ 1049255 h 1049255"/>
                    <a:gd name="connsiteX3" fmla="*/ 91187 w 484758"/>
                    <a:gd name="connsiteY3" fmla="*/ 1049255 h 1049255"/>
                    <a:gd name="connsiteX0" fmla="*/ 91187 w 488692"/>
                    <a:gd name="connsiteY0" fmla="*/ 1049255 h 1049255"/>
                    <a:gd name="connsiteX1" fmla="*/ 246859 w 488692"/>
                    <a:gd name="connsiteY1" fmla="*/ 0 h 1049255"/>
                    <a:gd name="connsiteX2" fmla="*/ 402531 w 488692"/>
                    <a:gd name="connsiteY2" fmla="*/ 1049255 h 1049255"/>
                    <a:gd name="connsiteX3" fmla="*/ 91187 w 488692"/>
                    <a:gd name="connsiteY3" fmla="*/ 1049255 h 1049255"/>
                    <a:gd name="connsiteX0" fmla="*/ 91187 w 492707"/>
                    <a:gd name="connsiteY0" fmla="*/ 1049255 h 1049255"/>
                    <a:gd name="connsiteX1" fmla="*/ 246859 w 492707"/>
                    <a:gd name="connsiteY1" fmla="*/ 0 h 1049255"/>
                    <a:gd name="connsiteX2" fmla="*/ 402531 w 492707"/>
                    <a:gd name="connsiteY2" fmla="*/ 1049255 h 1049255"/>
                    <a:gd name="connsiteX3" fmla="*/ 91187 w 492707"/>
                    <a:gd name="connsiteY3" fmla="*/ 1049255 h 1049255"/>
                    <a:gd name="connsiteX0" fmla="*/ 95257 w 496777"/>
                    <a:gd name="connsiteY0" fmla="*/ 1049255 h 1049255"/>
                    <a:gd name="connsiteX1" fmla="*/ 250929 w 496777"/>
                    <a:gd name="connsiteY1" fmla="*/ 0 h 1049255"/>
                    <a:gd name="connsiteX2" fmla="*/ 406601 w 496777"/>
                    <a:gd name="connsiteY2" fmla="*/ 1049255 h 1049255"/>
                    <a:gd name="connsiteX3" fmla="*/ 95257 w 496777"/>
                    <a:gd name="connsiteY3" fmla="*/ 1049255 h 1049255"/>
                    <a:gd name="connsiteX0" fmla="*/ 95257 w 485293"/>
                    <a:gd name="connsiteY0" fmla="*/ 1049255 h 1049255"/>
                    <a:gd name="connsiteX1" fmla="*/ 250929 w 485293"/>
                    <a:gd name="connsiteY1" fmla="*/ 0 h 1049255"/>
                    <a:gd name="connsiteX2" fmla="*/ 406601 w 485293"/>
                    <a:gd name="connsiteY2" fmla="*/ 1049255 h 1049255"/>
                    <a:gd name="connsiteX3" fmla="*/ 95257 w 485293"/>
                    <a:gd name="connsiteY3" fmla="*/ 1049255 h 1049255"/>
                    <a:gd name="connsiteX0" fmla="*/ 95257 w 494828"/>
                    <a:gd name="connsiteY0" fmla="*/ 1049255 h 1049255"/>
                    <a:gd name="connsiteX1" fmla="*/ 250929 w 494828"/>
                    <a:gd name="connsiteY1" fmla="*/ 0 h 1049255"/>
                    <a:gd name="connsiteX2" fmla="*/ 406601 w 494828"/>
                    <a:gd name="connsiteY2" fmla="*/ 1049255 h 1049255"/>
                    <a:gd name="connsiteX3" fmla="*/ 95257 w 494828"/>
                    <a:gd name="connsiteY3" fmla="*/ 1049255 h 1049255"/>
                    <a:gd name="connsiteX0" fmla="*/ 95257 w 493814"/>
                    <a:gd name="connsiteY0" fmla="*/ 1049255 h 1049255"/>
                    <a:gd name="connsiteX1" fmla="*/ 250929 w 493814"/>
                    <a:gd name="connsiteY1" fmla="*/ 0 h 1049255"/>
                    <a:gd name="connsiteX2" fmla="*/ 406601 w 493814"/>
                    <a:gd name="connsiteY2" fmla="*/ 1049255 h 1049255"/>
                    <a:gd name="connsiteX3" fmla="*/ 95257 w 493814"/>
                    <a:gd name="connsiteY3" fmla="*/ 1049255 h 1049255"/>
                    <a:gd name="connsiteX0" fmla="*/ 95257 w 496864"/>
                    <a:gd name="connsiteY0" fmla="*/ 1049255 h 1049255"/>
                    <a:gd name="connsiteX1" fmla="*/ 250929 w 496864"/>
                    <a:gd name="connsiteY1" fmla="*/ 0 h 1049255"/>
                    <a:gd name="connsiteX2" fmla="*/ 406601 w 496864"/>
                    <a:gd name="connsiteY2" fmla="*/ 1049255 h 1049255"/>
                    <a:gd name="connsiteX3" fmla="*/ 95257 w 496864"/>
                    <a:gd name="connsiteY3" fmla="*/ 1049255 h 1049255"/>
                    <a:gd name="connsiteX0" fmla="*/ 95257 w 497887"/>
                    <a:gd name="connsiteY0" fmla="*/ 1049255 h 1049255"/>
                    <a:gd name="connsiteX1" fmla="*/ 250929 w 497887"/>
                    <a:gd name="connsiteY1" fmla="*/ 0 h 1049255"/>
                    <a:gd name="connsiteX2" fmla="*/ 406601 w 497887"/>
                    <a:gd name="connsiteY2" fmla="*/ 1049255 h 1049255"/>
                    <a:gd name="connsiteX3" fmla="*/ 95257 w 497887"/>
                    <a:gd name="connsiteY3" fmla="*/ 1049255 h 1049255"/>
                    <a:gd name="connsiteX0" fmla="*/ 95257 w 495969"/>
                    <a:gd name="connsiteY0" fmla="*/ 1049255 h 1049255"/>
                    <a:gd name="connsiteX1" fmla="*/ 250929 w 495969"/>
                    <a:gd name="connsiteY1" fmla="*/ 0 h 1049255"/>
                    <a:gd name="connsiteX2" fmla="*/ 406601 w 495969"/>
                    <a:gd name="connsiteY2" fmla="*/ 1049255 h 1049255"/>
                    <a:gd name="connsiteX3" fmla="*/ 95257 w 495969"/>
                    <a:gd name="connsiteY3" fmla="*/ 1049255 h 1049255"/>
                  </a:gdLst>
                  <a:ahLst/>
                  <a:cxnLst>
                    <a:cxn ang="0">
                      <a:pos x="connsiteX0" y="connsiteY0"/>
                    </a:cxn>
                    <a:cxn ang="0">
                      <a:pos x="connsiteX1" y="connsiteY1"/>
                    </a:cxn>
                    <a:cxn ang="0">
                      <a:pos x="connsiteX2" y="connsiteY2"/>
                    </a:cxn>
                    <a:cxn ang="0">
                      <a:pos x="connsiteX3" y="connsiteY3"/>
                    </a:cxn>
                  </a:cxnLst>
                  <a:rect l="l" t="t" r="r" b="b"/>
                  <a:pathLst>
                    <a:path w="495969" h="1049255">
                      <a:moveTo>
                        <a:pt x="95257" y="1049255"/>
                      </a:moveTo>
                      <a:cubicBezTo>
                        <a:pt x="6676" y="723357"/>
                        <a:pt x="-121664" y="317947"/>
                        <a:pt x="250929" y="0"/>
                      </a:cubicBezTo>
                      <a:cubicBezTo>
                        <a:pt x="612920" y="328549"/>
                        <a:pt x="489882" y="781667"/>
                        <a:pt x="406601" y="1049255"/>
                      </a:cubicBezTo>
                      <a:lnTo>
                        <a:pt x="95257" y="1049255"/>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
              <p:nvSpPr>
                <p:cNvPr id="17" name="자유형: 도형 16">
                  <a:extLst>
                    <a:ext uri="{FF2B5EF4-FFF2-40B4-BE49-F238E27FC236}">
                      <a16:creationId xmlns:a16="http://schemas.microsoft.com/office/drawing/2014/main" id="{155478D4-44EA-48AE-860F-E368AD673D03}"/>
                    </a:ext>
                  </a:extLst>
                </p:cNvPr>
                <p:cNvSpPr/>
                <p:nvPr userDrawn="1"/>
              </p:nvSpPr>
              <p:spPr>
                <a:xfrm>
                  <a:off x="5939427" y="102551"/>
                  <a:ext cx="364003" cy="92935"/>
                </a:xfrm>
                <a:custGeom>
                  <a:avLst/>
                  <a:gdLst>
                    <a:gd name="connsiteX0" fmla="*/ 0 w 364003"/>
                    <a:gd name="connsiteY0" fmla="*/ 0 h 92935"/>
                    <a:gd name="connsiteX1" fmla="*/ 364003 w 364003"/>
                    <a:gd name="connsiteY1" fmla="*/ 0 h 92935"/>
                    <a:gd name="connsiteX2" fmla="*/ 336518 w 364003"/>
                    <a:gd name="connsiteY2" fmla="*/ 92935 h 92935"/>
                    <a:gd name="connsiteX3" fmla="*/ 25174 w 364003"/>
                    <a:gd name="connsiteY3" fmla="*/ 92935 h 92935"/>
                  </a:gdLst>
                  <a:ahLst/>
                  <a:cxnLst>
                    <a:cxn ang="0">
                      <a:pos x="connsiteX0" y="connsiteY0"/>
                    </a:cxn>
                    <a:cxn ang="0">
                      <a:pos x="connsiteX1" y="connsiteY1"/>
                    </a:cxn>
                    <a:cxn ang="0">
                      <a:pos x="connsiteX2" y="connsiteY2"/>
                    </a:cxn>
                    <a:cxn ang="0">
                      <a:pos x="connsiteX3" y="connsiteY3"/>
                    </a:cxn>
                  </a:cxnLst>
                  <a:rect l="l" t="t" r="r" b="b"/>
                  <a:pathLst>
                    <a:path w="364003" h="92935">
                      <a:moveTo>
                        <a:pt x="0" y="0"/>
                      </a:moveTo>
                      <a:lnTo>
                        <a:pt x="364003" y="0"/>
                      </a:lnTo>
                      <a:lnTo>
                        <a:pt x="336518" y="92935"/>
                      </a:lnTo>
                      <a:lnTo>
                        <a:pt x="25174" y="92935"/>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8" name="자유형: 도형 17">
                  <a:extLst>
                    <a:ext uri="{FF2B5EF4-FFF2-40B4-BE49-F238E27FC236}">
                      <a16:creationId xmlns:a16="http://schemas.microsoft.com/office/drawing/2014/main" id="{1861CCC0-CB32-42D2-947D-1907817DDDAE}"/>
                    </a:ext>
                  </a:extLst>
                </p:cNvPr>
                <p:cNvSpPr/>
                <p:nvPr userDrawn="1"/>
              </p:nvSpPr>
              <p:spPr>
                <a:xfrm>
                  <a:off x="5893989" y="-857099"/>
                  <a:ext cx="444279" cy="350537"/>
                </a:xfrm>
                <a:custGeom>
                  <a:avLst/>
                  <a:gdLst>
                    <a:gd name="connsiteX0" fmla="*/ 227272 w 444279"/>
                    <a:gd name="connsiteY0" fmla="*/ 0 h 350537"/>
                    <a:gd name="connsiteX1" fmla="*/ 440556 w 444279"/>
                    <a:gd name="connsiteY1" fmla="*/ 335046 h 350537"/>
                    <a:gd name="connsiteX2" fmla="*/ 444279 w 444279"/>
                    <a:gd name="connsiteY2" fmla="*/ 350537 h 350537"/>
                    <a:gd name="connsiteX3" fmla="*/ 0 w 444279"/>
                    <a:gd name="connsiteY3" fmla="*/ 350537 h 350537"/>
                    <a:gd name="connsiteX4" fmla="*/ 8223 w 444279"/>
                    <a:gd name="connsiteY4" fmla="*/ 318604 h 350537"/>
                    <a:gd name="connsiteX5" fmla="*/ 227272 w 444279"/>
                    <a:gd name="connsiteY5" fmla="*/ 0 h 35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279" h="350537">
                      <a:moveTo>
                        <a:pt x="227272" y="0"/>
                      </a:moveTo>
                      <a:cubicBezTo>
                        <a:pt x="340394" y="102672"/>
                        <a:pt x="406151" y="217508"/>
                        <a:pt x="440556" y="335046"/>
                      </a:cubicBezTo>
                      <a:lnTo>
                        <a:pt x="444279" y="350537"/>
                      </a:lnTo>
                      <a:lnTo>
                        <a:pt x="0" y="350537"/>
                      </a:lnTo>
                      <a:lnTo>
                        <a:pt x="8223" y="318604"/>
                      </a:lnTo>
                      <a:cubicBezTo>
                        <a:pt x="43321" y="207258"/>
                        <a:pt x="110837" y="99358"/>
                        <a:pt x="22727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grpSp>
          <p:sp>
            <p:nvSpPr>
              <p:cNvPr id="12" name="타원 11">
                <a:extLst>
                  <a:ext uri="{FF2B5EF4-FFF2-40B4-BE49-F238E27FC236}">
                    <a16:creationId xmlns:a16="http://schemas.microsoft.com/office/drawing/2014/main" id="{E3ED5D5D-DC92-4BF6-B431-CE8E43382FD0}"/>
                  </a:ext>
                </a:extLst>
              </p:cNvPr>
              <p:cNvSpPr/>
              <p:nvPr userDrawn="1"/>
            </p:nvSpPr>
            <p:spPr>
              <a:xfrm>
                <a:off x="5535216" y="-351600"/>
                <a:ext cx="180000" cy="1800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3" name="직사각형 12">
                <a:extLst>
                  <a:ext uri="{FF2B5EF4-FFF2-40B4-BE49-F238E27FC236}">
                    <a16:creationId xmlns:a16="http://schemas.microsoft.com/office/drawing/2014/main" id="{57F372C6-9816-462E-83F5-DFD56E8AF164}"/>
                  </a:ext>
                </a:extLst>
              </p:cNvPr>
              <p:cNvSpPr/>
              <p:nvPr userDrawn="1"/>
            </p:nvSpPr>
            <p:spPr>
              <a:xfrm flipH="1">
                <a:off x="5614416" y="6445"/>
                <a:ext cx="21600" cy="43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4" name="자유형: 도형 13">
                <a:extLst>
                  <a:ext uri="{FF2B5EF4-FFF2-40B4-BE49-F238E27FC236}">
                    <a16:creationId xmlns:a16="http://schemas.microsoft.com/office/drawing/2014/main" id="{F07321F0-763D-431A-87E5-1BD5F333CAE1}"/>
                  </a:ext>
                </a:extLst>
              </p:cNvPr>
              <p:cNvSpPr/>
              <p:nvPr userDrawn="1"/>
            </p:nvSpPr>
            <p:spPr>
              <a:xfrm>
                <a:off x="5304862" y="-1556"/>
                <a:ext cx="143653" cy="453224"/>
              </a:xfrm>
              <a:custGeom>
                <a:avLst/>
                <a:gdLst>
                  <a:gd name="connsiteX0" fmla="*/ 71561 w 116619"/>
                  <a:gd name="connsiteY0" fmla="*/ 0 h 453224"/>
                  <a:gd name="connsiteX1" fmla="*/ 116619 w 116619"/>
                  <a:gd name="connsiteY1" fmla="*/ 145774 h 453224"/>
                  <a:gd name="connsiteX2" fmla="*/ 0 w 116619"/>
                  <a:gd name="connsiteY2" fmla="*/ 453224 h 453224"/>
                  <a:gd name="connsiteX3" fmla="*/ 71561 w 116619"/>
                  <a:gd name="connsiteY3" fmla="*/ 0 h 453224"/>
                  <a:gd name="connsiteX0" fmla="*/ 78782 w 123840"/>
                  <a:gd name="connsiteY0" fmla="*/ 0 h 453224"/>
                  <a:gd name="connsiteX1" fmla="*/ 123840 w 123840"/>
                  <a:gd name="connsiteY1" fmla="*/ 145774 h 453224"/>
                  <a:gd name="connsiteX2" fmla="*/ 7221 w 123840"/>
                  <a:gd name="connsiteY2" fmla="*/ 453224 h 453224"/>
                  <a:gd name="connsiteX3" fmla="*/ 78782 w 123840"/>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5845 w 140903"/>
                  <a:gd name="connsiteY0" fmla="*/ 0 h 453224"/>
                  <a:gd name="connsiteX1" fmla="*/ 140903 w 140903"/>
                  <a:gd name="connsiteY1" fmla="*/ 145774 h 453224"/>
                  <a:gd name="connsiteX2" fmla="*/ 24284 w 140903"/>
                  <a:gd name="connsiteY2" fmla="*/ 453224 h 453224"/>
                  <a:gd name="connsiteX3" fmla="*/ 95845 w 140903"/>
                  <a:gd name="connsiteY3" fmla="*/ 0 h 453224"/>
                  <a:gd name="connsiteX0" fmla="*/ 98595 w 143653"/>
                  <a:gd name="connsiteY0" fmla="*/ 0 h 453224"/>
                  <a:gd name="connsiteX1" fmla="*/ 143653 w 143653"/>
                  <a:gd name="connsiteY1" fmla="*/ 145774 h 453224"/>
                  <a:gd name="connsiteX2" fmla="*/ 27034 w 143653"/>
                  <a:gd name="connsiteY2" fmla="*/ 453224 h 453224"/>
                  <a:gd name="connsiteX3" fmla="*/ 98595 w 143653"/>
                  <a:gd name="connsiteY3" fmla="*/ 0 h 453224"/>
                </a:gdLst>
                <a:ahLst/>
                <a:cxnLst>
                  <a:cxn ang="0">
                    <a:pos x="connsiteX0" y="connsiteY0"/>
                  </a:cxn>
                  <a:cxn ang="0">
                    <a:pos x="connsiteX1" y="connsiteY1"/>
                  </a:cxn>
                  <a:cxn ang="0">
                    <a:pos x="connsiteX2" y="connsiteY2"/>
                  </a:cxn>
                  <a:cxn ang="0">
                    <a:pos x="connsiteX3" y="connsiteY3"/>
                  </a:cxn>
                </a:cxnLst>
                <a:rect l="l" t="t" r="r" b="b"/>
                <a:pathLst>
                  <a:path w="143653" h="453224">
                    <a:moveTo>
                      <a:pt x="98595" y="0"/>
                    </a:moveTo>
                    <a:lnTo>
                      <a:pt x="143653" y="145774"/>
                    </a:lnTo>
                    <a:cubicBezTo>
                      <a:pt x="38518" y="232356"/>
                      <a:pt x="50005" y="387847"/>
                      <a:pt x="27034" y="453224"/>
                    </a:cubicBezTo>
                    <a:cubicBezTo>
                      <a:pt x="5831" y="365759"/>
                      <a:pt x="-47179" y="100716"/>
                      <a:pt x="98595"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5" name="자유형: 도형 14">
                <a:extLst>
                  <a:ext uri="{FF2B5EF4-FFF2-40B4-BE49-F238E27FC236}">
                    <a16:creationId xmlns:a16="http://schemas.microsoft.com/office/drawing/2014/main" id="{D39A1E25-A8B6-4EE4-8AC8-D262A0C0D580}"/>
                  </a:ext>
                </a:extLst>
              </p:cNvPr>
              <p:cNvSpPr/>
              <p:nvPr userDrawn="1"/>
            </p:nvSpPr>
            <p:spPr>
              <a:xfrm flipH="1">
                <a:off x="5807099" y="-1556"/>
                <a:ext cx="143653" cy="453224"/>
              </a:xfrm>
              <a:custGeom>
                <a:avLst/>
                <a:gdLst>
                  <a:gd name="connsiteX0" fmla="*/ 71561 w 116619"/>
                  <a:gd name="connsiteY0" fmla="*/ 0 h 453224"/>
                  <a:gd name="connsiteX1" fmla="*/ 116619 w 116619"/>
                  <a:gd name="connsiteY1" fmla="*/ 145774 h 453224"/>
                  <a:gd name="connsiteX2" fmla="*/ 0 w 116619"/>
                  <a:gd name="connsiteY2" fmla="*/ 453224 h 453224"/>
                  <a:gd name="connsiteX3" fmla="*/ 71561 w 116619"/>
                  <a:gd name="connsiteY3" fmla="*/ 0 h 453224"/>
                  <a:gd name="connsiteX0" fmla="*/ 78782 w 123840"/>
                  <a:gd name="connsiteY0" fmla="*/ 0 h 453224"/>
                  <a:gd name="connsiteX1" fmla="*/ 123840 w 123840"/>
                  <a:gd name="connsiteY1" fmla="*/ 145774 h 453224"/>
                  <a:gd name="connsiteX2" fmla="*/ 7221 w 123840"/>
                  <a:gd name="connsiteY2" fmla="*/ 453224 h 453224"/>
                  <a:gd name="connsiteX3" fmla="*/ 78782 w 123840"/>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5845 w 140903"/>
                  <a:gd name="connsiteY0" fmla="*/ 0 h 453224"/>
                  <a:gd name="connsiteX1" fmla="*/ 140903 w 140903"/>
                  <a:gd name="connsiteY1" fmla="*/ 145774 h 453224"/>
                  <a:gd name="connsiteX2" fmla="*/ 24284 w 140903"/>
                  <a:gd name="connsiteY2" fmla="*/ 453224 h 453224"/>
                  <a:gd name="connsiteX3" fmla="*/ 95845 w 140903"/>
                  <a:gd name="connsiteY3" fmla="*/ 0 h 453224"/>
                  <a:gd name="connsiteX0" fmla="*/ 98595 w 143653"/>
                  <a:gd name="connsiteY0" fmla="*/ 0 h 453224"/>
                  <a:gd name="connsiteX1" fmla="*/ 143653 w 143653"/>
                  <a:gd name="connsiteY1" fmla="*/ 145774 h 453224"/>
                  <a:gd name="connsiteX2" fmla="*/ 27034 w 143653"/>
                  <a:gd name="connsiteY2" fmla="*/ 453224 h 453224"/>
                  <a:gd name="connsiteX3" fmla="*/ 98595 w 143653"/>
                  <a:gd name="connsiteY3" fmla="*/ 0 h 453224"/>
                </a:gdLst>
                <a:ahLst/>
                <a:cxnLst>
                  <a:cxn ang="0">
                    <a:pos x="connsiteX0" y="connsiteY0"/>
                  </a:cxn>
                  <a:cxn ang="0">
                    <a:pos x="connsiteX1" y="connsiteY1"/>
                  </a:cxn>
                  <a:cxn ang="0">
                    <a:pos x="connsiteX2" y="connsiteY2"/>
                  </a:cxn>
                  <a:cxn ang="0">
                    <a:pos x="connsiteX3" y="connsiteY3"/>
                  </a:cxn>
                </a:cxnLst>
                <a:rect l="l" t="t" r="r" b="b"/>
                <a:pathLst>
                  <a:path w="143653" h="453224">
                    <a:moveTo>
                      <a:pt x="98595" y="0"/>
                    </a:moveTo>
                    <a:lnTo>
                      <a:pt x="143653" y="145774"/>
                    </a:lnTo>
                    <a:cubicBezTo>
                      <a:pt x="38518" y="232356"/>
                      <a:pt x="50005" y="387847"/>
                      <a:pt x="27034" y="453224"/>
                    </a:cubicBezTo>
                    <a:cubicBezTo>
                      <a:pt x="5831" y="365759"/>
                      <a:pt x="-47179" y="100716"/>
                      <a:pt x="98595"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grpSp>
      </p:grpSp>
    </p:spTree>
    <p:extLst>
      <p:ext uri="{BB962C8B-B14F-4D97-AF65-F5344CB8AC3E}">
        <p14:creationId xmlns:p14="http://schemas.microsoft.com/office/powerpoint/2010/main" val="10366063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55_Section Header">
    <p:spTree>
      <p:nvGrpSpPr>
        <p:cNvPr id="1" name=""/>
        <p:cNvGrpSpPr/>
        <p:nvPr/>
      </p:nvGrpSpPr>
      <p:grpSpPr>
        <a:xfrm>
          <a:off x="0" y="0"/>
          <a:ext cx="0" cy="0"/>
          <a:chOff x="0" y="0"/>
          <a:chExt cx="0" cy="0"/>
        </a:xfrm>
      </p:grpSpPr>
      <p:sp>
        <p:nvSpPr>
          <p:cNvPr id="828" name="Shape 828"/>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29" name="Shape 829"/>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30" name="Shape 830"/>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31" name="Shape 83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2" name="Shape 83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0050443"/>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56_Section Header">
    <p:spTree>
      <p:nvGrpSpPr>
        <p:cNvPr id="1" name=""/>
        <p:cNvGrpSpPr/>
        <p:nvPr/>
      </p:nvGrpSpPr>
      <p:grpSpPr>
        <a:xfrm>
          <a:off x="0" y="0"/>
          <a:ext cx="0" cy="0"/>
          <a:chOff x="0" y="0"/>
          <a:chExt cx="0" cy="0"/>
        </a:xfrm>
      </p:grpSpPr>
      <p:sp>
        <p:nvSpPr>
          <p:cNvPr id="839" name="Shape 83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40" name="Shape 84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41" name="Shape 84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42" name="Shape 842"/>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3" name="Shape 843"/>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79337626"/>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57_Section Header">
    <p:spTree>
      <p:nvGrpSpPr>
        <p:cNvPr id="1" name=""/>
        <p:cNvGrpSpPr/>
        <p:nvPr/>
      </p:nvGrpSpPr>
      <p:grpSpPr>
        <a:xfrm>
          <a:off x="0" y="0"/>
          <a:ext cx="0" cy="0"/>
          <a:chOff x="0" y="0"/>
          <a:chExt cx="0" cy="0"/>
        </a:xfrm>
      </p:grpSpPr>
      <p:sp>
        <p:nvSpPr>
          <p:cNvPr id="850" name="Shape 850"/>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51" name="Shape 851"/>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52" name="Shape 852"/>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53" name="Shape 85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4" name="Shape 85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56166345"/>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58_Section Header">
    <p:spTree>
      <p:nvGrpSpPr>
        <p:cNvPr id="1" name=""/>
        <p:cNvGrpSpPr/>
        <p:nvPr/>
      </p:nvGrpSpPr>
      <p:grpSpPr>
        <a:xfrm>
          <a:off x="0" y="0"/>
          <a:ext cx="0" cy="0"/>
          <a:chOff x="0" y="0"/>
          <a:chExt cx="0" cy="0"/>
        </a:xfrm>
      </p:grpSpPr>
      <p:sp>
        <p:nvSpPr>
          <p:cNvPr id="861" name="Shape 86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62" name="Shape 86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63" name="Shape 86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64" name="Shape 864"/>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79841747"/>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59_Section Header">
    <p:spTree>
      <p:nvGrpSpPr>
        <p:cNvPr id="1" name=""/>
        <p:cNvGrpSpPr/>
        <p:nvPr/>
      </p:nvGrpSpPr>
      <p:grpSpPr>
        <a:xfrm>
          <a:off x="0" y="0"/>
          <a:ext cx="0" cy="0"/>
          <a:chOff x="0" y="0"/>
          <a:chExt cx="0" cy="0"/>
        </a:xfrm>
      </p:grpSpPr>
      <p:sp>
        <p:nvSpPr>
          <p:cNvPr id="872" name="Shape 872"/>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73" name="Shape 873"/>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74" name="Shape 874"/>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75" name="Shape 87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66558496"/>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60_Section Header">
    <p:spTree>
      <p:nvGrpSpPr>
        <p:cNvPr id="1" name=""/>
        <p:cNvGrpSpPr/>
        <p:nvPr/>
      </p:nvGrpSpPr>
      <p:grpSpPr>
        <a:xfrm>
          <a:off x="0" y="0"/>
          <a:ext cx="0" cy="0"/>
          <a:chOff x="0" y="0"/>
          <a:chExt cx="0" cy="0"/>
        </a:xfrm>
      </p:grpSpPr>
      <p:sp>
        <p:nvSpPr>
          <p:cNvPr id="883" name="Shape 88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84" name="Shape 88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85" name="Shape 88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86" name="Shape 886"/>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7" name="Shape 887"/>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3589180"/>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61_Section Header">
    <p:spTree>
      <p:nvGrpSpPr>
        <p:cNvPr id="1" name=""/>
        <p:cNvGrpSpPr/>
        <p:nvPr/>
      </p:nvGrpSpPr>
      <p:grpSpPr>
        <a:xfrm>
          <a:off x="0" y="0"/>
          <a:ext cx="0" cy="0"/>
          <a:chOff x="0" y="0"/>
          <a:chExt cx="0" cy="0"/>
        </a:xfrm>
      </p:grpSpPr>
      <p:sp>
        <p:nvSpPr>
          <p:cNvPr id="894" name="Shape 894"/>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95" name="Shape 895"/>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96" name="Shape 896"/>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97" name="Shape 89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8" name="Shape 89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21344918"/>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62_Section Header">
    <p:spTree>
      <p:nvGrpSpPr>
        <p:cNvPr id="1" name=""/>
        <p:cNvGrpSpPr/>
        <p:nvPr/>
      </p:nvGrpSpPr>
      <p:grpSpPr>
        <a:xfrm>
          <a:off x="0" y="0"/>
          <a:ext cx="0" cy="0"/>
          <a:chOff x="0" y="0"/>
          <a:chExt cx="0" cy="0"/>
        </a:xfrm>
      </p:grpSpPr>
      <p:sp>
        <p:nvSpPr>
          <p:cNvPr id="905" name="Shape 90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06" name="Shape 90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07" name="Shape 90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08" name="Shape 908"/>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9" name="Shape 909"/>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46457117"/>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63_Section Header">
    <p:spTree>
      <p:nvGrpSpPr>
        <p:cNvPr id="1" name=""/>
        <p:cNvGrpSpPr/>
        <p:nvPr/>
      </p:nvGrpSpPr>
      <p:grpSpPr>
        <a:xfrm>
          <a:off x="0" y="0"/>
          <a:ext cx="0" cy="0"/>
          <a:chOff x="0" y="0"/>
          <a:chExt cx="0" cy="0"/>
        </a:xfrm>
      </p:grpSpPr>
      <p:sp>
        <p:nvSpPr>
          <p:cNvPr id="916" name="Shape 916"/>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17" name="Shape 917"/>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18" name="Shape 918"/>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19" name="Shape 91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0" name="Shape 92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49819601"/>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64_Section Header">
    <p:spTree>
      <p:nvGrpSpPr>
        <p:cNvPr id="1" name=""/>
        <p:cNvGrpSpPr/>
        <p:nvPr/>
      </p:nvGrpSpPr>
      <p:grpSpPr>
        <a:xfrm>
          <a:off x="0" y="0"/>
          <a:ext cx="0" cy="0"/>
          <a:chOff x="0" y="0"/>
          <a:chExt cx="0" cy="0"/>
        </a:xfrm>
      </p:grpSpPr>
      <p:sp>
        <p:nvSpPr>
          <p:cNvPr id="927" name="Shape 92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28" name="Shape 92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29" name="Shape 92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30" name="Shape 930"/>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1" name="Shape 931"/>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0980849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_Basic Layout">
    <p:spTree>
      <p:nvGrpSpPr>
        <p:cNvPr id="1" name=""/>
        <p:cNvGrpSpPr/>
        <p:nvPr/>
      </p:nvGrpSpPr>
      <p:grpSpPr>
        <a:xfrm>
          <a:off x="0" y="0"/>
          <a:ext cx="0" cy="0"/>
          <a:chOff x="0" y="0"/>
          <a:chExt cx="0" cy="0"/>
        </a:xfrm>
      </p:grpSpPr>
      <p:sp>
        <p:nvSpPr>
          <p:cNvPr id="2" name="Rectangle 1"/>
          <p:cNvSpPr/>
          <p:nvPr/>
        </p:nvSpPr>
        <p:spPr>
          <a:xfrm>
            <a:off x="0" y="4533123"/>
            <a:ext cx="12192000" cy="2324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Oval 3"/>
          <p:cNvSpPr/>
          <p:nvPr/>
        </p:nvSpPr>
        <p:spPr>
          <a:xfrm>
            <a:off x="5391415" y="3813043"/>
            <a:ext cx="1440160" cy="1440160"/>
          </a:xfrm>
          <a:prstGeom prst="ellipse">
            <a:avLst/>
          </a:prstGeom>
          <a:solidFill>
            <a:schemeClr val="accent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pic>
        <p:nvPicPr>
          <p:cNvPr id="5" name="Picture 2" descr="E:\002-KIMS BUSINESS\007-02-Fullslidesppt-Contents\20161228\02-edu\bulb-it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7409" y="4013590"/>
            <a:ext cx="468171" cy="1039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1570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65_Section Header">
    <p:spTree>
      <p:nvGrpSpPr>
        <p:cNvPr id="1" name=""/>
        <p:cNvGrpSpPr/>
        <p:nvPr/>
      </p:nvGrpSpPr>
      <p:grpSpPr>
        <a:xfrm>
          <a:off x="0" y="0"/>
          <a:ext cx="0" cy="0"/>
          <a:chOff x="0" y="0"/>
          <a:chExt cx="0" cy="0"/>
        </a:xfrm>
      </p:grpSpPr>
      <p:sp>
        <p:nvSpPr>
          <p:cNvPr id="938" name="Shape 938"/>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39" name="Shape 939"/>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40" name="Shape 940"/>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41" name="Shape 94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2" name="Shape 94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65546294"/>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66_Section Header">
    <p:spTree>
      <p:nvGrpSpPr>
        <p:cNvPr id="1" name=""/>
        <p:cNvGrpSpPr/>
        <p:nvPr/>
      </p:nvGrpSpPr>
      <p:grpSpPr>
        <a:xfrm>
          <a:off x="0" y="0"/>
          <a:ext cx="0" cy="0"/>
          <a:chOff x="0" y="0"/>
          <a:chExt cx="0" cy="0"/>
        </a:xfrm>
      </p:grpSpPr>
      <p:sp>
        <p:nvSpPr>
          <p:cNvPr id="949" name="Shape 94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50" name="Shape 95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51" name="Shape 95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52" name="Shape 952"/>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3" name="Shape 953"/>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88197098"/>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67_Section Header">
    <p:spTree>
      <p:nvGrpSpPr>
        <p:cNvPr id="1" name=""/>
        <p:cNvGrpSpPr/>
        <p:nvPr/>
      </p:nvGrpSpPr>
      <p:grpSpPr>
        <a:xfrm>
          <a:off x="0" y="0"/>
          <a:ext cx="0" cy="0"/>
          <a:chOff x="0" y="0"/>
          <a:chExt cx="0" cy="0"/>
        </a:xfrm>
      </p:grpSpPr>
      <p:sp>
        <p:nvSpPr>
          <p:cNvPr id="960" name="Shape 960"/>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61" name="Shape 961"/>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62" name="Shape 962"/>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63" name="Shape 96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4" name="Shape 96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01707039"/>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68_Section Header">
    <p:spTree>
      <p:nvGrpSpPr>
        <p:cNvPr id="1" name=""/>
        <p:cNvGrpSpPr/>
        <p:nvPr/>
      </p:nvGrpSpPr>
      <p:grpSpPr>
        <a:xfrm>
          <a:off x="0" y="0"/>
          <a:ext cx="0" cy="0"/>
          <a:chOff x="0" y="0"/>
          <a:chExt cx="0" cy="0"/>
        </a:xfrm>
      </p:grpSpPr>
      <p:sp>
        <p:nvSpPr>
          <p:cNvPr id="971" name="Shape 97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72" name="Shape 97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73" name="Shape 97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74" name="Shape 974"/>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5" name="Shape 975"/>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1692354"/>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69_Section Header">
    <p:spTree>
      <p:nvGrpSpPr>
        <p:cNvPr id="1" name=""/>
        <p:cNvGrpSpPr/>
        <p:nvPr/>
      </p:nvGrpSpPr>
      <p:grpSpPr>
        <a:xfrm>
          <a:off x="0" y="0"/>
          <a:ext cx="0" cy="0"/>
          <a:chOff x="0" y="0"/>
          <a:chExt cx="0" cy="0"/>
        </a:xfrm>
      </p:grpSpPr>
      <p:sp>
        <p:nvSpPr>
          <p:cNvPr id="982" name="Shape 982"/>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83" name="Shape 983"/>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84" name="Shape 984"/>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85" name="Shape 98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6" name="Shape 98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52169876"/>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70_Section Header">
    <p:spTree>
      <p:nvGrpSpPr>
        <p:cNvPr id="1" name=""/>
        <p:cNvGrpSpPr/>
        <p:nvPr/>
      </p:nvGrpSpPr>
      <p:grpSpPr>
        <a:xfrm>
          <a:off x="0" y="0"/>
          <a:ext cx="0" cy="0"/>
          <a:chOff x="0" y="0"/>
          <a:chExt cx="0" cy="0"/>
        </a:xfrm>
      </p:grpSpPr>
      <p:sp>
        <p:nvSpPr>
          <p:cNvPr id="993" name="Shape 99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94" name="Shape 99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95" name="Shape 99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96" name="Shape 996"/>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97" name="Shape 997"/>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02333457"/>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71_Section Header">
    <p:spTree>
      <p:nvGrpSpPr>
        <p:cNvPr id="1" name=""/>
        <p:cNvGrpSpPr/>
        <p:nvPr/>
      </p:nvGrpSpPr>
      <p:grpSpPr>
        <a:xfrm>
          <a:off x="0" y="0"/>
          <a:ext cx="0" cy="0"/>
          <a:chOff x="0" y="0"/>
          <a:chExt cx="0" cy="0"/>
        </a:xfrm>
      </p:grpSpPr>
      <p:sp>
        <p:nvSpPr>
          <p:cNvPr id="1004" name="Shape 1004"/>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05" name="Shape 1005"/>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06" name="Shape 1006"/>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07" name="Shape 100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8" name="Shape 100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23680929"/>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72_Section Header">
    <p:spTree>
      <p:nvGrpSpPr>
        <p:cNvPr id="1" name=""/>
        <p:cNvGrpSpPr/>
        <p:nvPr/>
      </p:nvGrpSpPr>
      <p:grpSpPr>
        <a:xfrm>
          <a:off x="0" y="0"/>
          <a:ext cx="0" cy="0"/>
          <a:chOff x="0" y="0"/>
          <a:chExt cx="0" cy="0"/>
        </a:xfrm>
      </p:grpSpPr>
      <p:sp>
        <p:nvSpPr>
          <p:cNvPr id="1015" name="Shape 101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16" name="Shape 101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17" name="Shape 101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18" name="Shape 1018"/>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9" name="Shape 1019"/>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44622591"/>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73_Section Header">
    <p:spTree>
      <p:nvGrpSpPr>
        <p:cNvPr id="1" name=""/>
        <p:cNvGrpSpPr/>
        <p:nvPr/>
      </p:nvGrpSpPr>
      <p:grpSpPr>
        <a:xfrm>
          <a:off x="0" y="0"/>
          <a:ext cx="0" cy="0"/>
          <a:chOff x="0" y="0"/>
          <a:chExt cx="0" cy="0"/>
        </a:xfrm>
      </p:grpSpPr>
      <p:sp>
        <p:nvSpPr>
          <p:cNvPr id="1026" name="Shape 1026"/>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27" name="Shape 1027"/>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28" name="Shape 1028"/>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29" name="Shape 102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76088078"/>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74_Section Header">
    <p:spTree>
      <p:nvGrpSpPr>
        <p:cNvPr id="1" name=""/>
        <p:cNvGrpSpPr/>
        <p:nvPr/>
      </p:nvGrpSpPr>
      <p:grpSpPr>
        <a:xfrm>
          <a:off x="0" y="0"/>
          <a:ext cx="0" cy="0"/>
          <a:chOff x="0" y="0"/>
          <a:chExt cx="0" cy="0"/>
        </a:xfrm>
      </p:grpSpPr>
      <p:sp>
        <p:nvSpPr>
          <p:cNvPr id="1037" name="Shape 103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38" name="Shape 103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39" name="Shape 103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40" name="Shape 1040"/>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1" name="Shape 1041"/>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6498270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4_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5146904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75_Section Header">
    <p:spTree>
      <p:nvGrpSpPr>
        <p:cNvPr id="1" name=""/>
        <p:cNvGrpSpPr/>
        <p:nvPr/>
      </p:nvGrpSpPr>
      <p:grpSpPr>
        <a:xfrm>
          <a:off x="0" y="0"/>
          <a:ext cx="0" cy="0"/>
          <a:chOff x="0" y="0"/>
          <a:chExt cx="0" cy="0"/>
        </a:xfrm>
      </p:grpSpPr>
      <p:sp>
        <p:nvSpPr>
          <p:cNvPr id="1048" name="Shape 1048"/>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49" name="Shape 1049"/>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50" name="Shape 1050"/>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51" name="Shape 105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2" name="Shape 105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31382884"/>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76_Section Header">
    <p:spTree>
      <p:nvGrpSpPr>
        <p:cNvPr id="1" name=""/>
        <p:cNvGrpSpPr/>
        <p:nvPr/>
      </p:nvGrpSpPr>
      <p:grpSpPr>
        <a:xfrm>
          <a:off x="0" y="0"/>
          <a:ext cx="0" cy="0"/>
          <a:chOff x="0" y="0"/>
          <a:chExt cx="0" cy="0"/>
        </a:xfrm>
      </p:grpSpPr>
      <p:sp>
        <p:nvSpPr>
          <p:cNvPr id="1059" name="Shape 105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60" name="Shape 106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61" name="Shape 106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62" name="Shape 1062"/>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3" name="Shape 1063"/>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82817436"/>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77_Section Header">
    <p:spTree>
      <p:nvGrpSpPr>
        <p:cNvPr id="1" name=""/>
        <p:cNvGrpSpPr/>
        <p:nvPr/>
      </p:nvGrpSpPr>
      <p:grpSpPr>
        <a:xfrm>
          <a:off x="0" y="0"/>
          <a:ext cx="0" cy="0"/>
          <a:chOff x="0" y="0"/>
          <a:chExt cx="0" cy="0"/>
        </a:xfrm>
      </p:grpSpPr>
      <p:sp>
        <p:nvSpPr>
          <p:cNvPr id="1070" name="Shape 1070"/>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71" name="Shape 1071"/>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72" name="Shape 1072"/>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73" name="Shape 107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4" name="Shape 107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28645084"/>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78_Section Header">
    <p:spTree>
      <p:nvGrpSpPr>
        <p:cNvPr id="1" name=""/>
        <p:cNvGrpSpPr/>
        <p:nvPr/>
      </p:nvGrpSpPr>
      <p:grpSpPr>
        <a:xfrm>
          <a:off x="0" y="0"/>
          <a:ext cx="0" cy="0"/>
          <a:chOff x="0" y="0"/>
          <a:chExt cx="0" cy="0"/>
        </a:xfrm>
      </p:grpSpPr>
      <p:sp>
        <p:nvSpPr>
          <p:cNvPr id="1081" name="Shape 108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82" name="Shape 108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83" name="Shape 108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84" name="Shape 1084"/>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5" name="Shape 1085"/>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19620652"/>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79_Section Header">
    <p:spTree>
      <p:nvGrpSpPr>
        <p:cNvPr id="1" name=""/>
        <p:cNvGrpSpPr/>
        <p:nvPr/>
      </p:nvGrpSpPr>
      <p:grpSpPr>
        <a:xfrm>
          <a:off x="0" y="0"/>
          <a:ext cx="0" cy="0"/>
          <a:chOff x="0" y="0"/>
          <a:chExt cx="0" cy="0"/>
        </a:xfrm>
      </p:grpSpPr>
      <p:sp>
        <p:nvSpPr>
          <p:cNvPr id="1092" name="Shape 1092"/>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93" name="Shape 1093"/>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94" name="Shape 1094"/>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95" name="Shape 109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6" name="Shape 109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3164384"/>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80_Section Header">
    <p:spTree>
      <p:nvGrpSpPr>
        <p:cNvPr id="1" name=""/>
        <p:cNvGrpSpPr/>
        <p:nvPr/>
      </p:nvGrpSpPr>
      <p:grpSpPr>
        <a:xfrm>
          <a:off x="0" y="0"/>
          <a:ext cx="0" cy="0"/>
          <a:chOff x="0" y="0"/>
          <a:chExt cx="0" cy="0"/>
        </a:xfrm>
      </p:grpSpPr>
      <p:sp>
        <p:nvSpPr>
          <p:cNvPr id="1103" name="Shape 110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104" name="Shape 110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105" name="Shape 110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106" name="Shape 1106"/>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7" name="Shape 1107"/>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99351794"/>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9"/>
            <a:ext cx="9144000" cy="1655763"/>
          </a:xfrm>
        </p:spPr>
        <p:txBody>
          <a:bodyPr/>
          <a:lstStyle>
            <a:lvl1pPr marL="0" indent="0" algn="ctr">
              <a:buNone/>
              <a:defRPr sz="2400"/>
            </a:lvl1pPr>
            <a:lvl2pPr marL="456519" indent="0" algn="ctr">
              <a:buNone/>
              <a:defRPr sz="2000"/>
            </a:lvl2pPr>
            <a:lvl3pPr marL="913049" indent="0" algn="ctr">
              <a:buNone/>
              <a:defRPr sz="1900"/>
            </a:lvl3pPr>
            <a:lvl4pPr marL="1369572" indent="0" algn="ctr">
              <a:buNone/>
              <a:defRPr sz="1600"/>
            </a:lvl4pPr>
            <a:lvl5pPr marL="1826096" indent="0" algn="ctr">
              <a:buNone/>
              <a:defRPr sz="1600"/>
            </a:lvl5pPr>
            <a:lvl6pPr marL="2282636" indent="0" algn="ctr">
              <a:buNone/>
              <a:defRPr sz="1600"/>
            </a:lvl6pPr>
            <a:lvl7pPr marL="2739143" indent="0" algn="ctr">
              <a:buNone/>
              <a:defRPr sz="1600"/>
            </a:lvl7pPr>
            <a:lvl8pPr marL="3195655" indent="0" algn="ctr">
              <a:buNone/>
              <a:defRPr sz="1600"/>
            </a:lvl8pPr>
            <a:lvl9pPr marL="365216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06700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15540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6"/>
            <a:ext cx="10515600" cy="1500187"/>
          </a:xfrm>
        </p:spPr>
        <p:txBody>
          <a:bodyPr/>
          <a:lstStyle>
            <a:lvl1pPr marL="0" indent="0">
              <a:buNone/>
              <a:defRPr sz="2400">
                <a:solidFill>
                  <a:schemeClr val="tx1">
                    <a:tint val="75000"/>
                  </a:schemeClr>
                </a:solidFill>
              </a:defRPr>
            </a:lvl1pPr>
            <a:lvl2pPr marL="456519" indent="0">
              <a:buNone/>
              <a:defRPr sz="2000">
                <a:solidFill>
                  <a:schemeClr val="tx1">
                    <a:tint val="75000"/>
                  </a:schemeClr>
                </a:solidFill>
              </a:defRPr>
            </a:lvl2pPr>
            <a:lvl3pPr marL="913049" indent="0">
              <a:buNone/>
              <a:defRPr sz="1900">
                <a:solidFill>
                  <a:schemeClr val="tx1">
                    <a:tint val="75000"/>
                  </a:schemeClr>
                </a:solidFill>
              </a:defRPr>
            </a:lvl3pPr>
            <a:lvl4pPr marL="1369572" indent="0">
              <a:buNone/>
              <a:defRPr sz="1600">
                <a:solidFill>
                  <a:schemeClr val="tx1">
                    <a:tint val="75000"/>
                  </a:schemeClr>
                </a:solidFill>
              </a:defRPr>
            </a:lvl4pPr>
            <a:lvl5pPr marL="1826096" indent="0">
              <a:buNone/>
              <a:defRPr sz="1600">
                <a:solidFill>
                  <a:schemeClr val="tx1">
                    <a:tint val="75000"/>
                  </a:schemeClr>
                </a:solidFill>
              </a:defRPr>
            </a:lvl5pPr>
            <a:lvl6pPr marL="2282636" indent="0">
              <a:buNone/>
              <a:defRPr sz="1600">
                <a:solidFill>
                  <a:schemeClr val="tx1">
                    <a:tint val="75000"/>
                  </a:schemeClr>
                </a:solidFill>
              </a:defRPr>
            </a:lvl6pPr>
            <a:lvl7pPr marL="2739143" indent="0">
              <a:buNone/>
              <a:defRPr sz="1600">
                <a:solidFill>
                  <a:schemeClr val="tx1">
                    <a:tint val="75000"/>
                  </a:schemeClr>
                </a:solidFill>
              </a:defRPr>
            </a:lvl7pPr>
            <a:lvl8pPr marL="3195655" indent="0">
              <a:buNone/>
              <a:defRPr sz="1600">
                <a:solidFill>
                  <a:schemeClr val="tx1">
                    <a:tint val="75000"/>
                  </a:schemeClr>
                </a:solidFill>
              </a:defRPr>
            </a:lvl8pPr>
            <a:lvl9pPr marL="365216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390639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0727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8_Title Slide">
    <p:bg>
      <p:bgPr>
        <a:blipFill rotWithShape="1">
          <a:blip r:embed="rId2">
            <a:alphaModFix/>
          </a:blip>
          <a:stretch>
            <a:fillRect/>
          </a:stretch>
        </a:blipFill>
        <a:effectLst/>
      </p:bgPr>
    </p:bg>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0" y="0"/>
            <a:ext cx="12192000" cy="1179288"/>
          </a:xfrm>
          <a:prstGeom prst="rect">
            <a:avLst/>
          </a:prstGeom>
          <a:noFill/>
          <a:ln>
            <a:noFill/>
          </a:ln>
        </p:spPr>
        <p:txBody>
          <a:bodyPr wrap="square" lIns="91425" tIns="91425" rIns="91425" bIns="91425" anchor="ctr" anchorCtr="0"/>
          <a:lstStyle>
            <a:lvl1pPr marL="0" marR="0" lvl="0" indent="0" algn="ctr" rtl="0">
              <a:spcBef>
                <a:spcPts val="0"/>
              </a:spcBef>
              <a:buClr>
                <a:srgbClr val="3F3F3F"/>
              </a:buClr>
              <a:buFont typeface="Arial"/>
              <a:buNone/>
              <a:defRPr sz="5867" b="0" i="0" u="none" strike="noStrike" cap="none">
                <a:solidFill>
                  <a:srgbClr val="3F3F3F"/>
                </a:solidFill>
                <a:latin typeface="Arial"/>
                <a:ea typeface="Arial"/>
                <a:cs typeface="Arial"/>
                <a:sym typeface="Arial"/>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Tree>
    <p:extLst>
      <p:ext uri="{BB962C8B-B14F-4D97-AF65-F5344CB8AC3E}">
        <p14:creationId xmlns:p14="http://schemas.microsoft.com/office/powerpoint/2010/main" val="79850688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519" indent="0">
              <a:buNone/>
              <a:defRPr sz="2000" b="1"/>
            </a:lvl2pPr>
            <a:lvl3pPr marL="913049" indent="0">
              <a:buNone/>
              <a:defRPr sz="1900" b="1"/>
            </a:lvl3pPr>
            <a:lvl4pPr marL="1369572" indent="0">
              <a:buNone/>
              <a:defRPr sz="1600" b="1"/>
            </a:lvl4pPr>
            <a:lvl5pPr marL="1826096" indent="0">
              <a:buNone/>
              <a:defRPr sz="1600" b="1"/>
            </a:lvl5pPr>
            <a:lvl6pPr marL="2282636" indent="0">
              <a:buNone/>
              <a:defRPr sz="1600" b="1"/>
            </a:lvl6pPr>
            <a:lvl7pPr marL="2739143" indent="0">
              <a:buNone/>
              <a:defRPr sz="1600" b="1"/>
            </a:lvl7pPr>
            <a:lvl8pPr marL="3195655" indent="0">
              <a:buNone/>
              <a:defRPr sz="1600" b="1"/>
            </a:lvl8pPr>
            <a:lvl9pPr marL="3652165"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519" indent="0">
              <a:buNone/>
              <a:defRPr sz="2000" b="1"/>
            </a:lvl2pPr>
            <a:lvl3pPr marL="913049" indent="0">
              <a:buNone/>
              <a:defRPr sz="1900" b="1"/>
            </a:lvl3pPr>
            <a:lvl4pPr marL="1369572" indent="0">
              <a:buNone/>
              <a:defRPr sz="1600" b="1"/>
            </a:lvl4pPr>
            <a:lvl5pPr marL="1826096" indent="0">
              <a:buNone/>
              <a:defRPr sz="1600" b="1"/>
            </a:lvl5pPr>
            <a:lvl6pPr marL="2282636" indent="0">
              <a:buNone/>
              <a:defRPr sz="1600" b="1"/>
            </a:lvl6pPr>
            <a:lvl7pPr marL="2739143" indent="0">
              <a:buNone/>
              <a:defRPr sz="1600" b="1"/>
            </a:lvl7pPr>
            <a:lvl8pPr marL="3195655" indent="0">
              <a:buNone/>
              <a:defRPr sz="1600" b="1"/>
            </a:lvl8pPr>
            <a:lvl9pPr marL="36521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9C8FD0-8411-F04A-A3E6-5228CF0AF7B5}" type="datetimeFigureOut">
              <a:rPr lang="en-US" smtClean="0">
                <a:solidFill>
                  <a:prstClr val="black">
                    <a:tint val="75000"/>
                  </a:prstClr>
                </a:solidFill>
              </a:rPr>
              <a:pPr/>
              <a:t>10/23/2018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01294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9C8FD0-8411-F04A-A3E6-5228CF0AF7B5}" type="datetimeFigureOut">
              <a:rPr lang="en-US" smtClean="0">
                <a:solidFill>
                  <a:prstClr val="black">
                    <a:tint val="75000"/>
                  </a:prstClr>
                </a:solidFill>
              </a:rPr>
              <a:pPr/>
              <a:t>10/23/2018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28079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9C8FD0-8411-F04A-A3E6-5228CF0AF7B5}" type="datetimeFigureOut">
              <a:rPr lang="en-US" smtClean="0">
                <a:solidFill>
                  <a:prstClr val="black">
                    <a:tint val="75000"/>
                  </a:prstClr>
                </a:solidFill>
              </a:rPr>
              <a:pPr/>
              <a:t>10/23/2018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4804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53"/>
            <a:ext cx="6172200" cy="487362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519" indent="0">
              <a:buNone/>
              <a:defRPr sz="1500"/>
            </a:lvl2pPr>
            <a:lvl3pPr marL="913049" indent="0">
              <a:buNone/>
              <a:defRPr sz="1200"/>
            </a:lvl3pPr>
            <a:lvl4pPr marL="1369572" indent="0">
              <a:buNone/>
              <a:defRPr sz="1100"/>
            </a:lvl4pPr>
            <a:lvl5pPr marL="1826096" indent="0">
              <a:buNone/>
              <a:defRPr sz="1100"/>
            </a:lvl5pPr>
            <a:lvl6pPr marL="2282636" indent="0">
              <a:buNone/>
              <a:defRPr sz="1100"/>
            </a:lvl6pPr>
            <a:lvl7pPr marL="2739143" indent="0">
              <a:buNone/>
              <a:defRPr sz="1100"/>
            </a:lvl7pPr>
            <a:lvl8pPr marL="3195655" indent="0">
              <a:buNone/>
              <a:defRPr sz="1100"/>
            </a:lvl8pPr>
            <a:lvl9pPr marL="365216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28067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53"/>
            <a:ext cx="6172200" cy="4873626"/>
          </a:xfrm>
        </p:spPr>
        <p:txBody>
          <a:bodyPr/>
          <a:lstStyle>
            <a:lvl1pPr marL="0" indent="0">
              <a:buNone/>
              <a:defRPr sz="3200"/>
            </a:lvl1pPr>
            <a:lvl2pPr marL="456519" indent="0">
              <a:buNone/>
              <a:defRPr sz="2800"/>
            </a:lvl2pPr>
            <a:lvl3pPr marL="913049" indent="0">
              <a:buNone/>
              <a:defRPr sz="2400"/>
            </a:lvl3pPr>
            <a:lvl4pPr marL="1369572" indent="0">
              <a:buNone/>
              <a:defRPr sz="2000"/>
            </a:lvl4pPr>
            <a:lvl5pPr marL="1826096" indent="0">
              <a:buNone/>
              <a:defRPr sz="2000"/>
            </a:lvl5pPr>
            <a:lvl6pPr marL="2282636" indent="0">
              <a:buNone/>
              <a:defRPr sz="2000"/>
            </a:lvl6pPr>
            <a:lvl7pPr marL="2739143" indent="0">
              <a:buNone/>
              <a:defRPr sz="2000"/>
            </a:lvl7pPr>
            <a:lvl8pPr marL="3195655" indent="0">
              <a:buNone/>
              <a:defRPr sz="2000"/>
            </a:lvl8pPr>
            <a:lvl9pPr marL="3652165"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519" indent="0">
              <a:buNone/>
              <a:defRPr sz="1500"/>
            </a:lvl2pPr>
            <a:lvl3pPr marL="913049" indent="0">
              <a:buNone/>
              <a:defRPr sz="1200"/>
            </a:lvl3pPr>
            <a:lvl4pPr marL="1369572" indent="0">
              <a:buNone/>
              <a:defRPr sz="1100"/>
            </a:lvl4pPr>
            <a:lvl5pPr marL="1826096" indent="0">
              <a:buNone/>
              <a:defRPr sz="1100"/>
            </a:lvl5pPr>
            <a:lvl6pPr marL="2282636" indent="0">
              <a:buNone/>
              <a:defRPr sz="1100"/>
            </a:lvl6pPr>
            <a:lvl7pPr marL="2739143" indent="0">
              <a:buNone/>
              <a:defRPr sz="1100"/>
            </a:lvl7pPr>
            <a:lvl8pPr marL="3195655" indent="0">
              <a:buNone/>
              <a:defRPr sz="1100"/>
            </a:lvl8pPr>
            <a:lvl9pPr marL="365216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78552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64023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4"/>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54"/>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6765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914400" y="2130433"/>
            <a:ext cx="10363200" cy="1470027"/>
          </a:xfrm>
          <a:prstGeom prst="rect">
            <a:avLst/>
          </a:prstGeom>
        </p:spPr>
        <p:txBody>
          <a:bodyPr/>
          <a:lstStyle/>
          <a:p>
            <a:r>
              <a:t>Title Text</a:t>
            </a:r>
          </a:p>
        </p:txBody>
      </p:sp>
      <p:sp>
        <p:nvSpPr>
          <p:cNvPr id="12" name="Shape 12"/>
          <p:cNvSpPr>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609363" algn="ctr">
              <a:buSzTx/>
              <a:buFontTx/>
              <a:buNone/>
              <a:defRPr>
                <a:solidFill>
                  <a:srgbClr val="888888"/>
                </a:solidFill>
              </a:defRPr>
            </a:lvl2pPr>
            <a:lvl3pPr marL="0" indent="1218750" algn="ctr">
              <a:buSzTx/>
              <a:buFontTx/>
              <a:buNone/>
              <a:defRPr>
                <a:solidFill>
                  <a:srgbClr val="888888"/>
                </a:solidFill>
              </a:defRPr>
            </a:lvl3pPr>
            <a:lvl4pPr marL="0" indent="1828120" algn="ctr">
              <a:buSzTx/>
              <a:buFontTx/>
              <a:buNone/>
              <a:defRPr>
                <a:solidFill>
                  <a:srgbClr val="888888"/>
                </a:solidFill>
              </a:defRPr>
            </a:lvl4pPr>
            <a:lvl5pPr marL="0" indent="2437498"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xfrm>
            <a:off x="11238425" y="6369653"/>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91688056"/>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xfrm>
            <a:off x="11238425" y="6369653"/>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44853822"/>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2707721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Title and Content">
    <p:bg>
      <p:bgPr>
        <a:blipFill rotWithShape="1">
          <a:blip r:embed="rId2">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2159562" y="0"/>
            <a:ext cx="10032436" cy="1179288"/>
          </a:xfrm>
          <a:prstGeom prst="rect">
            <a:avLst/>
          </a:prstGeom>
          <a:noFill/>
          <a:ln>
            <a:noFill/>
          </a:ln>
        </p:spPr>
        <p:txBody>
          <a:bodyPr wrap="square" lIns="91425" tIns="91425" rIns="91425" bIns="91425" anchor="ctr" anchorCtr="0"/>
          <a:lstStyle>
            <a:lvl1pPr marL="0" marR="0" lvl="0" indent="0" algn="l" rtl="0">
              <a:spcBef>
                <a:spcPts val="0"/>
              </a:spcBef>
              <a:buClr>
                <a:srgbClr val="3F3F3F"/>
              </a:buClr>
              <a:buFont typeface="Arial"/>
              <a:buNone/>
              <a:defRPr sz="5867" b="0" i="0" u="none" strike="noStrike" cap="none">
                <a:solidFill>
                  <a:srgbClr val="3F3F3F"/>
                </a:solidFill>
                <a:latin typeface="Arial"/>
                <a:ea typeface="Arial"/>
                <a:cs typeface="Arial"/>
                <a:sym typeface="Arial"/>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Tree>
    <p:extLst>
      <p:ext uri="{BB962C8B-B14F-4D97-AF65-F5344CB8AC3E}">
        <p14:creationId xmlns:p14="http://schemas.microsoft.com/office/powerpoint/2010/main" val="206116544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r>
              <a:t>Title Text</a:t>
            </a:r>
          </a:p>
        </p:txBody>
      </p:sp>
      <p:sp>
        <p:nvSpPr>
          <p:cNvPr id="37" name="Shape 37"/>
          <p:cNvSpPr>
            <a:spLocks noGrp="1"/>
          </p:cNvSpPr>
          <p:nvPr>
            <p:ph type="body" sz="half" idx="1"/>
          </p:nvPr>
        </p:nvSpPr>
        <p:spPr>
          <a:xfrm>
            <a:off x="609600" y="1200155"/>
            <a:ext cx="5384800" cy="3394076"/>
          </a:xfrm>
          <a:prstGeom prst="rect">
            <a:avLst/>
          </a:prstGeom>
        </p:spPr>
        <p:txBody>
          <a:bodyPr/>
          <a:lstStyle>
            <a:lvl1pPr>
              <a:spcBef>
                <a:spcPts val="800"/>
              </a:spcBef>
              <a:defRPr sz="3733"/>
            </a:lvl1pPr>
            <a:lvl2pPr marL="1053710" indent="-444340">
              <a:spcBef>
                <a:spcPts val="800"/>
              </a:spcBef>
              <a:defRPr sz="3733"/>
            </a:lvl2pPr>
            <a:lvl3pPr marL="1645318" indent="-426559">
              <a:spcBef>
                <a:spcPts val="800"/>
              </a:spcBef>
              <a:defRPr sz="3733"/>
            </a:lvl3pPr>
            <a:lvl4pPr marL="2302073" indent="-473953">
              <a:spcBef>
                <a:spcPts val="800"/>
              </a:spcBef>
              <a:defRPr sz="3733"/>
            </a:lvl4pPr>
            <a:lvl5pPr marL="2911453" indent="-473953">
              <a:spcBef>
                <a:spcPts val="800"/>
              </a:spcBef>
              <a:defRPr sz="3733"/>
            </a:lvl5p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xfrm>
            <a:off x="11238425" y="6369653"/>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85442152"/>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r>
              <a:t>Title Text</a:t>
            </a:r>
          </a:p>
        </p:txBody>
      </p:sp>
      <p:sp>
        <p:nvSpPr>
          <p:cNvPr id="46" name="Shape 46"/>
          <p:cNvSpPr>
            <a:spLocks noGrp="1"/>
          </p:cNvSpPr>
          <p:nvPr>
            <p:ph type="body" sz="quarter" idx="1"/>
          </p:nvPr>
        </p:nvSpPr>
        <p:spPr>
          <a:xfrm>
            <a:off x="609600" y="1535115"/>
            <a:ext cx="5386917" cy="639764"/>
          </a:xfrm>
          <a:prstGeom prst="rect">
            <a:avLst/>
          </a:prstGeom>
        </p:spPr>
        <p:txBody>
          <a:bodyPr anchor="b"/>
          <a:lstStyle>
            <a:lvl1pPr marL="0" indent="0">
              <a:spcBef>
                <a:spcPts val="667"/>
              </a:spcBef>
              <a:buSzTx/>
              <a:buFontTx/>
              <a:buNone/>
              <a:defRPr sz="3200" b="1"/>
            </a:lvl1pPr>
            <a:lvl2pPr marL="0" indent="609363">
              <a:spcBef>
                <a:spcPts val="667"/>
              </a:spcBef>
              <a:buSzTx/>
              <a:buFontTx/>
              <a:buNone/>
              <a:defRPr sz="3200" b="1"/>
            </a:lvl2pPr>
            <a:lvl3pPr marL="0" indent="1218750">
              <a:spcBef>
                <a:spcPts val="667"/>
              </a:spcBef>
              <a:buSzTx/>
              <a:buFontTx/>
              <a:buNone/>
              <a:defRPr sz="3200" b="1"/>
            </a:lvl3pPr>
            <a:lvl4pPr marL="0" indent="1828120">
              <a:spcBef>
                <a:spcPts val="667"/>
              </a:spcBef>
              <a:buSzTx/>
              <a:buFontTx/>
              <a:buNone/>
              <a:defRPr sz="3200" b="1"/>
            </a:lvl4pPr>
            <a:lvl5pPr marL="0" indent="2437498">
              <a:spcBef>
                <a:spcPts val="667"/>
              </a:spcBef>
              <a:buSzTx/>
              <a:buFontTx/>
              <a:buNone/>
              <a:defRPr sz="3200" b="1"/>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body" sz="quarter" idx="13"/>
          </p:nvPr>
        </p:nvSpPr>
        <p:spPr>
          <a:xfrm>
            <a:off x="6193377" y="1535115"/>
            <a:ext cx="5389035" cy="639764"/>
          </a:xfrm>
          <a:prstGeom prst="rect">
            <a:avLst/>
          </a:prstGeom>
        </p:spPr>
        <p:txBody>
          <a:bodyPr anchor="b"/>
          <a:lstStyle>
            <a:lvl1pPr marL="0" indent="0">
              <a:spcBef>
                <a:spcPts val="667"/>
              </a:spcBef>
              <a:buSzTx/>
              <a:buFontTx/>
              <a:buNone/>
              <a:defRPr sz="2400" b="1"/>
            </a:lvl1pPr>
          </a:lstStyle>
          <a:p>
            <a:pPr marL="0" indent="0">
              <a:spcBef>
                <a:spcPts val="500"/>
              </a:spcBef>
              <a:buSzTx/>
              <a:buFontTx/>
              <a:buNone/>
              <a:defRPr sz="2400" b="1"/>
            </a:pPr>
            <a:endParaRPr/>
          </a:p>
        </p:txBody>
      </p:sp>
      <p:sp>
        <p:nvSpPr>
          <p:cNvPr id="48" name="Shape 48"/>
          <p:cNvSpPr>
            <a:spLocks noGrp="1"/>
          </p:cNvSpPr>
          <p:nvPr>
            <p:ph type="sldNum" sz="quarter" idx="2"/>
          </p:nvPr>
        </p:nvSpPr>
        <p:spPr>
          <a:xfrm>
            <a:off x="11238425" y="6369653"/>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98249978"/>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t>Title Text</a:t>
            </a:r>
          </a:p>
        </p:txBody>
      </p:sp>
      <p:sp>
        <p:nvSpPr>
          <p:cNvPr id="56" name="Shape 56"/>
          <p:cNvSpPr>
            <a:spLocks noGrp="1"/>
          </p:cNvSpPr>
          <p:nvPr>
            <p:ph type="sldNum" sz="quarter" idx="2"/>
          </p:nvPr>
        </p:nvSpPr>
        <p:spPr>
          <a:xfrm>
            <a:off x="11238425" y="6369653"/>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89403488"/>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3" name="Shape 63"/>
          <p:cNvSpPr>
            <a:spLocks noGrp="1"/>
          </p:cNvSpPr>
          <p:nvPr>
            <p:ph type="sldNum" sz="quarter" idx="2"/>
          </p:nvPr>
        </p:nvSpPr>
        <p:spPr>
          <a:xfrm>
            <a:off x="11238425" y="6369653"/>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55552667"/>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0" name="Shape 70"/>
          <p:cNvSpPr>
            <a:spLocks noGrp="1"/>
          </p:cNvSpPr>
          <p:nvPr>
            <p:ph type="title"/>
          </p:nvPr>
        </p:nvSpPr>
        <p:spPr>
          <a:xfrm>
            <a:off x="609625" y="273050"/>
            <a:ext cx="4011087" cy="1162052"/>
          </a:xfrm>
          <a:prstGeom prst="rect">
            <a:avLst/>
          </a:prstGeom>
        </p:spPr>
        <p:txBody>
          <a:bodyPr anchor="b"/>
          <a:lstStyle>
            <a:lvl1pPr algn="l">
              <a:defRPr sz="2667" b="1"/>
            </a:lvl1pPr>
          </a:lstStyle>
          <a:p>
            <a:r>
              <a:t>Title Text</a:t>
            </a:r>
          </a:p>
        </p:txBody>
      </p:sp>
      <p:sp>
        <p:nvSpPr>
          <p:cNvPr id="71" name="Shape 71"/>
          <p:cNvSpPr>
            <a:spLocks noGrp="1"/>
          </p:cNvSpPr>
          <p:nvPr>
            <p:ph type="body" idx="1"/>
          </p:nvPr>
        </p:nvSpPr>
        <p:spPr>
          <a:xfrm>
            <a:off x="4766733" y="273059"/>
            <a:ext cx="6815667" cy="585311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body" sz="half" idx="13"/>
          </p:nvPr>
        </p:nvSpPr>
        <p:spPr>
          <a:xfrm>
            <a:off x="609625" y="1435104"/>
            <a:ext cx="4011087" cy="4691063"/>
          </a:xfrm>
          <a:prstGeom prst="rect">
            <a:avLst/>
          </a:prstGeom>
        </p:spPr>
        <p:txBody>
          <a:bodyPr/>
          <a:lstStyle>
            <a:lvl1pPr marL="0" indent="0">
              <a:spcBef>
                <a:spcPts val="400"/>
              </a:spcBef>
              <a:buSzTx/>
              <a:buFontTx/>
              <a:buNone/>
              <a:defRPr sz="1400"/>
            </a:lvl1pPr>
          </a:lstStyle>
          <a:p>
            <a:pPr marL="0" indent="0">
              <a:spcBef>
                <a:spcPts val="300"/>
              </a:spcBef>
              <a:buSzTx/>
              <a:buFontTx/>
              <a:buNone/>
              <a:defRPr sz="1400"/>
            </a:pPr>
            <a:endParaRPr/>
          </a:p>
        </p:txBody>
      </p:sp>
      <p:sp>
        <p:nvSpPr>
          <p:cNvPr id="73" name="Shape 73"/>
          <p:cNvSpPr>
            <a:spLocks noGrp="1"/>
          </p:cNvSpPr>
          <p:nvPr>
            <p:ph type="sldNum" sz="quarter" idx="2"/>
          </p:nvPr>
        </p:nvSpPr>
        <p:spPr>
          <a:xfrm>
            <a:off x="11238425" y="6369653"/>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28598954"/>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0" name="Shape 80"/>
          <p:cNvSpPr>
            <a:spLocks noGrp="1"/>
          </p:cNvSpPr>
          <p:nvPr>
            <p:ph type="title"/>
          </p:nvPr>
        </p:nvSpPr>
        <p:spPr>
          <a:xfrm>
            <a:off x="2389732" y="4800603"/>
            <a:ext cx="7315201" cy="566740"/>
          </a:xfrm>
          <a:prstGeom prst="rect">
            <a:avLst/>
          </a:prstGeom>
        </p:spPr>
        <p:txBody>
          <a:bodyPr anchor="b"/>
          <a:lstStyle>
            <a:lvl1pPr algn="l">
              <a:defRPr sz="2667" b="1"/>
            </a:lvl1pPr>
          </a:lstStyle>
          <a:p>
            <a:r>
              <a:t>Title Text</a:t>
            </a:r>
          </a:p>
        </p:txBody>
      </p:sp>
      <p:sp>
        <p:nvSpPr>
          <p:cNvPr id="81" name="Shape 81"/>
          <p:cNvSpPr>
            <a:spLocks noGrp="1"/>
          </p:cNvSpPr>
          <p:nvPr>
            <p:ph type="pic" sz="half" idx="13"/>
          </p:nvPr>
        </p:nvSpPr>
        <p:spPr>
          <a:xfrm>
            <a:off x="2389732" y="612776"/>
            <a:ext cx="7315201" cy="4114801"/>
          </a:xfrm>
          <a:prstGeom prst="rect">
            <a:avLst/>
          </a:prstGeom>
        </p:spPr>
        <p:txBody>
          <a:bodyPr lIns="91411" rIns="91411">
            <a:noAutofit/>
          </a:bodyPr>
          <a:lstStyle/>
          <a:p>
            <a:endParaRPr/>
          </a:p>
        </p:txBody>
      </p:sp>
      <p:sp>
        <p:nvSpPr>
          <p:cNvPr id="82" name="Shape 82"/>
          <p:cNvSpPr>
            <a:spLocks noGrp="1"/>
          </p:cNvSpPr>
          <p:nvPr>
            <p:ph type="body" sz="quarter" idx="1"/>
          </p:nvPr>
        </p:nvSpPr>
        <p:spPr>
          <a:xfrm>
            <a:off x="2389732" y="5367344"/>
            <a:ext cx="7315201" cy="804864"/>
          </a:xfrm>
          <a:prstGeom prst="rect">
            <a:avLst/>
          </a:prstGeom>
        </p:spPr>
        <p:txBody>
          <a:bodyPr/>
          <a:lstStyle>
            <a:lvl1pPr marL="0" indent="0">
              <a:spcBef>
                <a:spcPts val="400"/>
              </a:spcBef>
              <a:buSzTx/>
              <a:buFontTx/>
              <a:buNone/>
              <a:defRPr sz="1867"/>
            </a:lvl1pPr>
            <a:lvl2pPr marL="0" indent="609363">
              <a:spcBef>
                <a:spcPts val="400"/>
              </a:spcBef>
              <a:buSzTx/>
              <a:buFontTx/>
              <a:buNone/>
              <a:defRPr sz="1867"/>
            </a:lvl2pPr>
            <a:lvl3pPr marL="0" indent="1218750">
              <a:spcBef>
                <a:spcPts val="400"/>
              </a:spcBef>
              <a:buSzTx/>
              <a:buFontTx/>
              <a:buNone/>
              <a:defRPr sz="1867"/>
            </a:lvl3pPr>
            <a:lvl4pPr marL="0" indent="1828120">
              <a:spcBef>
                <a:spcPts val="400"/>
              </a:spcBef>
              <a:buSzTx/>
              <a:buFontTx/>
              <a:buNone/>
              <a:defRPr sz="1867"/>
            </a:lvl4pPr>
            <a:lvl5pPr marL="0" indent="2437498">
              <a:spcBef>
                <a:spcPts val="400"/>
              </a:spcBef>
              <a:buSzTx/>
              <a:buFontTx/>
              <a:buNone/>
              <a:defRPr sz="1867"/>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xfrm>
            <a:off x="11238425" y="6369653"/>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68649121"/>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xfrm>
            <a:off x="11238425" y="6369653"/>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89141652"/>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9" name="Shape 99"/>
          <p:cNvSpPr>
            <a:spLocks noGrp="1"/>
          </p:cNvSpPr>
          <p:nvPr>
            <p:ph type="title"/>
          </p:nvPr>
        </p:nvSpPr>
        <p:spPr>
          <a:xfrm>
            <a:off x="8839200" y="206378"/>
            <a:ext cx="2743200" cy="4387852"/>
          </a:xfrm>
          <a:prstGeom prst="rect">
            <a:avLst/>
          </a:prstGeom>
        </p:spPr>
        <p:txBody>
          <a:bodyPr/>
          <a:lstStyle/>
          <a:p>
            <a:r>
              <a:t>Title Text</a:t>
            </a:r>
          </a:p>
        </p:txBody>
      </p:sp>
      <p:sp>
        <p:nvSpPr>
          <p:cNvPr id="100" name="Shape 100"/>
          <p:cNvSpPr>
            <a:spLocks noGrp="1"/>
          </p:cNvSpPr>
          <p:nvPr>
            <p:ph type="body" idx="1"/>
          </p:nvPr>
        </p:nvSpPr>
        <p:spPr>
          <a:xfrm>
            <a:off x="609600" y="206378"/>
            <a:ext cx="8026400" cy="438785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xfrm>
            <a:off x="11238425" y="6369653"/>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77378942"/>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08" name="Shape 108"/>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9" name="Shape 109"/>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10" name="Shape 110"/>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11" name="Shape 11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40472904"/>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19" name="Shape 11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20" name="Shape 12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21" name="Shape 12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22" name="Shape 122"/>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hape 123"/>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9842229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527381" y="1316766"/>
            <a:ext cx="11329259"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541173" y="2218994"/>
            <a:ext cx="11329259"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403798459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130" name="Shape 130"/>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31" name="Shape 131"/>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32" name="Shape 132"/>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33" name="Shape 13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96447385"/>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41" name="Shape 14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42" name="Shape 14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43" name="Shape 14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44" name="Shape 144"/>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61815114"/>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52" name="Shape 152"/>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53" name="Shape 153"/>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54" name="Shape 154"/>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55" name="Shape 15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3041982"/>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163" name="Shape 16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64" name="Shape 16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65" name="Shape 16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1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167" name="Shape 16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28905149"/>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75" name="Shape 17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76" name="Shape 17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77" name="Shape 17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1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179" name="Shape 17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hape 18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26875876"/>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87" name="Shape 18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88" name="Shape 18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89" name="Shape 18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1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191" name="Shape 19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2" name="Shape 19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37361745"/>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99" name="Shape 19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200" name="Shape 20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01" name="Shape 20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2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03" name="Shape 20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4" name="Shape 20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31651967"/>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211" name="Shape 21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212" name="Shape 21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13" name="Shape 21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2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15" name="Shape 21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30366920"/>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223" name="Shape 22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224" name="Shape 22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25" name="Shape 22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2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27" name="Shape 22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99479837"/>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235" name="Shape 23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236" name="Shape 23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37" name="Shape 23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2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39" name="Shape 23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0" name="Shape 24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1334408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Rectangle 1"/>
          <p:cNvSpPr/>
          <p:nvPr userDrawn="1"/>
        </p:nvSpPr>
        <p:spPr>
          <a:xfrm>
            <a:off x="0" y="6138000"/>
            <a:ext cx="12192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
        <p:nvSpPr>
          <p:cNvPr id="3" name="Title 2"/>
          <p:cNvSpPr>
            <a:spLocks noGrp="1"/>
          </p:cNvSpPr>
          <p:nvPr>
            <p:ph type="title"/>
          </p:nvPr>
        </p:nvSpPr>
        <p:spPr>
          <a:xfrm>
            <a:off x="335360" y="0"/>
            <a:ext cx="11856640" cy="1179288"/>
          </a:xfrm>
          <a:prstGeom prst="rect">
            <a:avLst/>
          </a:prstGeom>
        </p:spPr>
        <p:txBody>
          <a:bodyPr anchor="ctr"/>
          <a:lstStyle>
            <a:lvl1pPr algn="l">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
        <p:nvSpPr>
          <p:cNvPr id="5" name="Rectangle 4"/>
          <p:cNvSpPr/>
          <p:nvPr userDrawn="1"/>
        </p:nvSpPr>
        <p:spPr>
          <a:xfrm>
            <a:off x="0" y="1172765"/>
            <a:ext cx="12192000"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Tree>
    <p:extLst>
      <p:ext uri="{BB962C8B-B14F-4D97-AF65-F5344CB8AC3E}">
        <p14:creationId xmlns:p14="http://schemas.microsoft.com/office/powerpoint/2010/main" val="387812712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247" name="Shape 24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248" name="Shape 24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49" name="Shape 24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2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51" name="Shape 25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2" name="Shape 25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21135881"/>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59" name="Shape 25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260" name="Shape 26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61" name="Shape 26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26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63" name="Shape 26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4" name="Shape 26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37518552"/>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271" name="Shape 27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272" name="Shape 27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73" name="Shape 27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27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75" name="Shape 27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6" name="Shape 27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61079336"/>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283" name="Shape 28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284" name="Shape 28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85" name="Shape 28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28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87" name="Shape 28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8" name="Shape 28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06931539"/>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295" name="Shape 29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296" name="Shape 29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97" name="Shape 29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29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99" name="Shape 29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0" name="Shape 30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97001596"/>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307" name="Shape 30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308" name="Shape 30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309" name="Shape 30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31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11" name="Shape 31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2" name="Shape 31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37258503"/>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319" name="Shape 31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320" name="Shape 32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321" name="Shape 32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32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23" name="Shape 32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4" name="Shape 32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11354765"/>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331" name="Shape 33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332" name="Shape 33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333" name="Shape 33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33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35" name="Shape 33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6" name="Shape 33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88748569"/>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343" name="Shape 34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344" name="Shape 34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345" name="Shape 34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34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47" name="Shape 34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hape 34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77059896"/>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355" name="Shape 35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356" name="Shape 35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357" name="Shape 35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35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59" name="Shape 35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4216447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31371" y="113838"/>
            <a:ext cx="9601067" cy="768085"/>
          </a:xfrm>
          <a:prstGeom prst="rect">
            <a:avLst/>
          </a:prstGeom>
        </p:spPr>
        <p:txBody>
          <a:bodyPr anchor="ctr"/>
          <a:lstStyle>
            <a:lvl1pPr marL="0" indent="0" algn="l">
              <a:buNone/>
              <a:defRPr sz="5333"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431371" y="881923"/>
            <a:ext cx="9601067" cy="384043"/>
          </a:xfrm>
          <a:prstGeom prst="rect">
            <a:avLst/>
          </a:prstGeom>
        </p:spPr>
        <p:txBody>
          <a:bodyPr anchor="ctr"/>
          <a:lstStyle>
            <a:lvl1pPr marL="0" indent="0" algn="l">
              <a:buNone/>
              <a:defRPr sz="1867" b="0" baseline="0">
                <a:solidFill>
                  <a:schemeClr val="bg1"/>
                </a:solidFill>
                <a:latin typeface="+mn-lt"/>
                <a:cs typeface="Arial" pitchFamily="34" charset="0"/>
              </a:defRPr>
            </a:lvl1pPr>
          </a:lstStyle>
          <a:p>
            <a:pPr lvl="0"/>
            <a:r>
              <a:rPr lang="en-US" altLang="ko-KR" dirty="0"/>
              <a:t>Insert the title of your subtitle Here</a:t>
            </a:r>
          </a:p>
        </p:txBody>
      </p:sp>
      <p:sp>
        <p:nvSpPr>
          <p:cNvPr id="2" name="Rectangle 1"/>
          <p:cNvSpPr/>
          <p:nvPr userDrawn="1"/>
        </p:nvSpPr>
        <p:spPr>
          <a:xfrm>
            <a:off x="0" y="0"/>
            <a:ext cx="258360" cy="13829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Picture Placeholder 2"/>
          <p:cNvSpPr>
            <a:spLocks noGrp="1"/>
          </p:cNvSpPr>
          <p:nvPr>
            <p:ph type="pic" idx="1" hasCustomPrompt="1"/>
          </p:nvPr>
        </p:nvSpPr>
        <p:spPr>
          <a:xfrm>
            <a:off x="431371" y="1753815"/>
            <a:ext cx="5568619" cy="259228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2" hasCustomPrompt="1"/>
          </p:nvPr>
        </p:nvSpPr>
        <p:spPr>
          <a:xfrm>
            <a:off x="6192011" y="3866049"/>
            <a:ext cx="5568619" cy="259228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414977012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367" name="Shape 36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368" name="Shape 36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369" name="Shape 36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37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71" name="Shape 37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2" name="Shape 37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74424719"/>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379" name="Shape 37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380" name="Shape 38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381" name="Shape 38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38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83" name="Shape 38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4" name="Shape 38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81117351"/>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391" name="Shape 39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392" name="Shape 39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393" name="Shape 39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39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95" name="Shape 39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6" name="Shape 39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53042635"/>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403" name="Shape 40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404" name="Shape 40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405" name="Shape 40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40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07" name="Shape 40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8" name="Shape 40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64647527"/>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415" name="Shape 41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416" name="Shape 41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417" name="Shape 41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41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19" name="Shape 41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0" name="Shape 42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1592260"/>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427" name="Shape 42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428" name="Shape 42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429" name="Shape 42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43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31" name="Shape 43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2" name="Shape 43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59375644"/>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439" name="Shape 43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440" name="Shape 44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441" name="Shape 44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44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43" name="Shape 44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4" name="Shape 44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8311019"/>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451" name="Shape 45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452" name="Shape 45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453" name="Shape 45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45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55" name="Shape 45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6" name="Shape 45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87832375"/>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463" name="Shape 46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464" name="Shape 46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465" name="Shape 46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4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67" name="Shape 46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8" name="Shape 46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78933985"/>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475" name="Shape 47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476" name="Shape 47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477" name="Shape 47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4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79" name="Shape 47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0" name="Shape 48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3013328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5ABBBD4-B6B1-483D-B66E-7B3F274B8559}" type="datetimeFigureOut">
              <a:rPr lang="en-GB" smtClean="0"/>
              <a:t>23/10/2018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4124650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27381" y="4389107"/>
            <a:ext cx="11664619" cy="768085"/>
          </a:xfrm>
          <a:prstGeom prst="rect">
            <a:avLst/>
          </a:prstGeom>
        </p:spPr>
        <p:txBody>
          <a:bodyPr anchor="ctr"/>
          <a:lstStyle>
            <a:lvl1pPr marL="0" indent="0" algn="l">
              <a:buNone/>
              <a:defRPr sz="48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527381" y="5157192"/>
            <a:ext cx="11664619" cy="384043"/>
          </a:xfrm>
          <a:prstGeom prst="rect">
            <a:avLst/>
          </a:prstGeom>
        </p:spPr>
        <p:txBody>
          <a:bodyPr anchor="ctr"/>
          <a:lstStyle>
            <a:lvl1pPr marL="0" indent="0" algn="l">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6618000"/>
            <a:ext cx="12192000" cy="2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6" name="Rectangle 5"/>
          <p:cNvSpPr/>
          <p:nvPr userDrawn="1"/>
        </p:nvSpPr>
        <p:spPr>
          <a:xfrm>
            <a:off x="0" y="0"/>
            <a:ext cx="12192000" cy="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7" name="Picture Placeholder 2"/>
          <p:cNvSpPr>
            <a:spLocks noGrp="1"/>
          </p:cNvSpPr>
          <p:nvPr>
            <p:ph type="pic" idx="12" hasCustomPrompt="1"/>
          </p:nvPr>
        </p:nvSpPr>
        <p:spPr>
          <a:xfrm>
            <a:off x="623392" y="452669"/>
            <a:ext cx="4416171" cy="3744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3" hasCustomPrompt="1"/>
          </p:nvPr>
        </p:nvSpPr>
        <p:spPr>
          <a:xfrm>
            <a:off x="5327915" y="452669"/>
            <a:ext cx="6240693"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4" hasCustomPrompt="1"/>
          </p:nvPr>
        </p:nvSpPr>
        <p:spPr>
          <a:xfrm>
            <a:off x="5327915" y="2420765"/>
            <a:ext cx="1920000"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2" name="Picture Placeholder 2"/>
          <p:cNvSpPr>
            <a:spLocks noGrp="1"/>
          </p:cNvSpPr>
          <p:nvPr>
            <p:ph type="pic" idx="15" hasCustomPrompt="1"/>
          </p:nvPr>
        </p:nvSpPr>
        <p:spPr>
          <a:xfrm>
            <a:off x="7488261" y="2420765"/>
            <a:ext cx="1920000"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3" name="Picture Placeholder 2"/>
          <p:cNvSpPr>
            <a:spLocks noGrp="1"/>
          </p:cNvSpPr>
          <p:nvPr>
            <p:ph type="pic" idx="16" hasCustomPrompt="1"/>
          </p:nvPr>
        </p:nvSpPr>
        <p:spPr>
          <a:xfrm>
            <a:off x="9648608" y="2420765"/>
            <a:ext cx="1920000"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18775956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45_Section Header">
    <p:spTree>
      <p:nvGrpSpPr>
        <p:cNvPr id="1" name=""/>
        <p:cNvGrpSpPr/>
        <p:nvPr/>
      </p:nvGrpSpPr>
      <p:grpSpPr>
        <a:xfrm>
          <a:off x="0" y="0"/>
          <a:ext cx="0" cy="0"/>
          <a:chOff x="0" y="0"/>
          <a:chExt cx="0" cy="0"/>
        </a:xfrm>
      </p:grpSpPr>
      <p:sp>
        <p:nvSpPr>
          <p:cNvPr id="487" name="Shape 48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488" name="Shape 48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489" name="Shape 48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4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91" name="Shape 49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2" name="Shape 49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88324577"/>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46_Section Header">
    <p:spTree>
      <p:nvGrpSpPr>
        <p:cNvPr id="1" name=""/>
        <p:cNvGrpSpPr/>
        <p:nvPr/>
      </p:nvGrpSpPr>
      <p:grpSpPr>
        <a:xfrm>
          <a:off x="0" y="0"/>
          <a:ext cx="0" cy="0"/>
          <a:chOff x="0" y="0"/>
          <a:chExt cx="0" cy="0"/>
        </a:xfrm>
      </p:grpSpPr>
      <p:sp>
        <p:nvSpPr>
          <p:cNvPr id="499" name="Shape 49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500" name="Shape 50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501" name="Shape 50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5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03" name="Shape 50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37156984"/>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47_Section Header">
    <p:spTree>
      <p:nvGrpSpPr>
        <p:cNvPr id="1" name=""/>
        <p:cNvGrpSpPr/>
        <p:nvPr/>
      </p:nvGrpSpPr>
      <p:grpSpPr>
        <a:xfrm>
          <a:off x="0" y="0"/>
          <a:ext cx="0" cy="0"/>
          <a:chOff x="0" y="0"/>
          <a:chExt cx="0" cy="0"/>
        </a:xfrm>
      </p:grpSpPr>
      <p:sp>
        <p:nvSpPr>
          <p:cNvPr id="511" name="Shape 51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512" name="Shape 51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513" name="Shape 51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5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15" name="Shape 51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6" name="Shape 51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87854088"/>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523" name="Shape 52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524" name="Shape 52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525" name="Shape 52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5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27" name="Shape 52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8" name="Shape 52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84319783"/>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49_Section Header">
    <p:spTree>
      <p:nvGrpSpPr>
        <p:cNvPr id="1" name=""/>
        <p:cNvGrpSpPr/>
        <p:nvPr/>
      </p:nvGrpSpPr>
      <p:grpSpPr>
        <a:xfrm>
          <a:off x="0" y="0"/>
          <a:ext cx="0" cy="0"/>
          <a:chOff x="0" y="0"/>
          <a:chExt cx="0" cy="0"/>
        </a:xfrm>
      </p:grpSpPr>
      <p:sp>
        <p:nvSpPr>
          <p:cNvPr id="535" name="Shape 53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536" name="Shape 53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537" name="Shape 53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5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39" name="Shape 53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0" name="Shape 54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69802171"/>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50_Section Header">
    <p:spTree>
      <p:nvGrpSpPr>
        <p:cNvPr id="1" name=""/>
        <p:cNvGrpSpPr/>
        <p:nvPr/>
      </p:nvGrpSpPr>
      <p:grpSpPr>
        <a:xfrm>
          <a:off x="0" y="0"/>
          <a:ext cx="0" cy="0"/>
          <a:chOff x="0" y="0"/>
          <a:chExt cx="0" cy="0"/>
        </a:xfrm>
      </p:grpSpPr>
      <p:sp>
        <p:nvSpPr>
          <p:cNvPr id="547" name="Shape 54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548" name="Shape 54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549" name="Shape 54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5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51" name="Shape 55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2" name="Shape 55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29690175"/>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559" name="Shape 559"/>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07337233"/>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66" name="Shape 566"/>
          <p:cNvSpPr>
            <a:spLocks noGrp="1"/>
          </p:cNvSpPr>
          <p:nvPr>
            <p:ph type="title"/>
          </p:nvPr>
        </p:nvSpPr>
        <p:spPr>
          <a:xfrm>
            <a:off x="914400" y="2130437"/>
            <a:ext cx="10363200" cy="1470027"/>
          </a:xfrm>
          <a:prstGeom prst="rect">
            <a:avLst/>
          </a:prstGeom>
        </p:spPr>
        <p:txBody>
          <a:bodyPr/>
          <a:lstStyle/>
          <a:p>
            <a:r>
              <a:t>Title Text</a:t>
            </a:r>
          </a:p>
        </p:txBody>
      </p:sp>
      <p:sp>
        <p:nvSpPr>
          <p:cNvPr id="567" name="Shape 567"/>
          <p:cNvSpPr>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609363" algn="ctr">
              <a:buSzTx/>
              <a:buFontTx/>
              <a:buNone/>
              <a:defRPr>
                <a:solidFill>
                  <a:srgbClr val="888888"/>
                </a:solidFill>
              </a:defRPr>
            </a:lvl2pPr>
            <a:lvl3pPr marL="0" indent="1218750" algn="ctr">
              <a:buSzTx/>
              <a:buFontTx/>
              <a:buNone/>
              <a:defRPr>
                <a:solidFill>
                  <a:srgbClr val="888888"/>
                </a:solidFill>
              </a:defRPr>
            </a:lvl3pPr>
            <a:lvl4pPr marL="0" indent="1828120" algn="ctr">
              <a:buSzTx/>
              <a:buFontTx/>
              <a:buNone/>
              <a:defRPr>
                <a:solidFill>
                  <a:srgbClr val="888888"/>
                </a:solidFill>
              </a:defRPr>
            </a:lvl4pPr>
            <a:lvl5pPr marL="0" indent="2437498"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hape 568"/>
          <p:cNvSpPr>
            <a:spLocks noGrp="1"/>
          </p:cNvSpPr>
          <p:nvPr>
            <p:ph type="sldNum" sz="quarter" idx="2"/>
          </p:nvPr>
        </p:nvSpPr>
        <p:spPr>
          <a:xfrm>
            <a:off x="11238425" y="6369653"/>
            <a:ext cx="343975" cy="338526"/>
          </a:xfrm>
          <a:prstGeom prst="rect">
            <a:avLst/>
          </a:prstGeom>
        </p:spPr>
        <p:txBody>
          <a:bodyPr/>
          <a:lstStyle>
            <a:lvl1pPr defTabSz="609363"/>
          </a:lstStyle>
          <a:p>
            <a:fld id="{86CB4B4D-7CA3-9044-876B-883B54F8677D}" type="slidenum">
              <a:rPr/>
              <a:pPr/>
              <a:t>‹#›</a:t>
            </a:fld>
            <a:endParaRPr/>
          </a:p>
        </p:txBody>
      </p:sp>
    </p:spTree>
    <p:extLst>
      <p:ext uri="{BB962C8B-B14F-4D97-AF65-F5344CB8AC3E}">
        <p14:creationId xmlns:p14="http://schemas.microsoft.com/office/powerpoint/2010/main" val="395959567"/>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584" name="Shape 58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45051813"/>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591" name="Shape 591"/>
          <p:cNvSpPr>
            <a:spLocks noGrp="1"/>
          </p:cNvSpPr>
          <p:nvPr>
            <p:ph type="title"/>
          </p:nvPr>
        </p:nvSpPr>
        <p:spPr>
          <a:prstGeom prst="rect">
            <a:avLst/>
          </a:prstGeom>
        </p:spPr>
        <p:txBody>
          <a:bodyPr/>
          <a:lstStyle/>
          <a:p>
            <a:r>
              <a:t>Title Text</a:t>
            </a:r>
          </a:p>
        </p:txBody>
      </p:sp>
      <p:sp>
        <p:nvSpPr>
          <p:cNvPr id="592" name="Shape 592"/>
          <p:cNvSpPr>
            <a:spLocks noGrp="1"/>
          </p:cNvSpPr>
          <p:nvPr>
            <p:ph type="body" sz="half" idx="1"/>
          </p:nvPr>
        </p:nvSpPr>
        <p:spPr>
          <a:xfrm>
            <a:off x="609600" y="1200155"/>
            <a:ext cx="5384800" cy="3394076"/>
          </a:xfrm>
          <a:prstGeom prst="rect">
            <a:avLst/>
          </a:prstGeom>
        </p:spPr>
        <p:txBody>
          <a:bodyPr/>
          <a:lstStyle>
            <a:lvl1pPr>
              <a:spcBef>
                <a:spcPts val="800"/>
              </a:spcBef>
              <a:defRPr sz="3733"/>
            </a:lvl1pPr>
            <a:lvl2pPr marL="1053710" indent="-444340">
              <a:spcBef>
                <a:spcPts val="800"/>
              </a:spcBef>
              <a:defRPr sz="3733"/>
            </a:lvl2pPr>
            <a:lvl3pPr marL="1645318" indent="-426559">
              <a:spcBef>
                <a:spcPts val="800"/>
              </a:spcBef>
              <a:defRPr sz="3733"/>
            </a:lvl3pPr>
            <a:lvl4pPr marL="2302073" indent="-473953">
              <a:spcBef>
                <a:spcPts val="800"/>
              </a:spcBef>
              <a:defRPr sz="3733"/>
            </a:lvl4pPr>
            <a:lvl5pPr marL="2911453" indent="-473953">
              <a:spcBef>
                <a:spcPts val="800"/>
              </a:spcBef>
              <a:defRPr sz="3733"/>
            </a:lvl5pPr>
          </a:lstStyle>
          <a:p>
            <a:r>
              <a:t>Body Level One</a:t>
            </a:r>
          </a:p>
          <a:p>
            <a:pPr lvl="1"/>
            <a:r>
              <a:t>Body Level Two</a:t>
            </a:r>
          </a:p>
          <a:p>
            <a:pPr lvl="2"/>
            <a:r>
              <a:t>Body Level Three</a:t>
            </a:r>
          </a:p>
          <a:p>
            <a:pPr lvl="3"/>
            <a:r>
              <a:t>Body Level Four</a:t>
            </a:r>
          </a:p>
          <a:p>
            <a:pPr lvl="4"/>
            <a:r>
              <a:t>Body Level Five</a:t>
            </a:r>
          </a:p>
        </p:txBody>
      </p:sp>
      <p:sp>
        <p:nvSpPr>
          <p:cNvPr id="593" name="Shape 593"/>
          <p:cNvSpPr>
            <a:spLocks noGrp="1"/>
          </p:cNvSpPr>
          <p:nvPr>
            <p:ph type="sldNum" sz="quarter" idx="2"/>
          </p:nvPr>
        </p:nvSpPr>
        <p:spPr>
          <a:xfrm>
            <a:off x="11238425" y="6369653"/>
            <a:ext cx="343975" cy="338526"/>
          </a:xfrm>
          <a:prstGeom prst="rect">
            <a:avLst/>
          </a:prstGeom>
        </p:spPr>
        <p:txBody>
          <a:bodyPr/>
          <a:lstStyle>
            <a:lvl1pPr defTabSz="609363"/>
          </a:lstStyle>
          <a:p>
            <a:fld id="{86CB4B4D-7CA3-9044-876B-883B54F8677D}" type="slidenum">
              <a:rPr/>
              <a:pPr/>
              <a:t>‹#›</a:t>
            </a:fld>
            <a:endParaRPr/>
          </a:p>
        </p:txBody>
      </p:sp>
    </p:spTree>
    <p:extLst>
      <p:ext uri="{BB962C8B-B14F-4D97-AF65-F5344CB8AC3E}">
        <p14:creationId xmlns:p14="http://schemas.microsoft.com/office/powerpoint/2010/main" val="159434463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9"/>
            <a:ext cx="9144000" cy="1655763"/>
          </a:xfrm>
        </p:spPr>
        <p:txBody>
          <a:bodyPr/>
          <a:lstStyle>
            <a:lvl1pPr marL="0" indent="0" algn="ctr">
              <a:buNone/>
              <a:defRPr sz="2400"/>
            </a:lvl1pPr>
            <a:lvl2pPr marL="456519" indent="0" algn="ctr">
              <a:buNone/>
              <a:defRPr sz="2000"/>
            </a:lvl2pPr>
            <a:lvl3pPr marL="913049" indent="0" algn="ctr">
              <a:buNone/>
              <a:defRPr sz="1900"/>
            </a:lvl3pPr>
            <a:lvl4pPr marL="1369572" indent="0" algn="ctr">
              <a:buNone/>
              <a:defRPr sz="1600"/>
            </a:lvl4pPr>
            <a:lvl5pPr marL="1826096" indent="0" algn="ctr">
              <a:buNone/>
              <a:defRPr sz="1600"/>
            </a:lvl5pPr>
            <a:lvl6pPr marL="2282636" indent="0" algn="ctr">
              <a:buNone/>
              <a:defRPr sz="1600"/>
            </a:lvl6pPr>
            <a:lvl7pPr marL="2739143" indent="0" algn="ctr">
              <a:buNone/>
              <a:defRPr sz="1600"/>
            </a:lvl7pPr>
            <a:lvl8pPr marL="3195655" indent="0" algn="ctr">
              <a:buNone/>
              <a:defRPr sz="1600"/>
            </a:lvl8pPr>
            <a:lvl9pPr marL="365216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9C8FD0-8411-F04A-A3E6-5228CF0AF7B5}"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77396466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600" name="Shape 600"/>
          <p:cNvSpPr>
            <a:spLocks noGrp="1"/>
          </p:cNvSpPr>
          <p:nvPr>
            <p:ph type="title"/>
          </p:nvPr>
        </p:nvSpPr>
        <p:spPr>
          <a:prstGeom prst="rect">
            <a:avLst/>
          </a:prstGeom>
        </p:spPr>
        <p:txBody>
          <a:bodyPr/>
          <a:lstStyle/>
          <a:p>
            <a:r>
              <a:t>Title Text</a:t>
            </a:r>
          </a:p>
        </p:txBody>
      </p:sp>
      <p:sp>
        <p:nvSpPr>
          <p:cNvPr id="601" name="Shape 601"/>
          <p:cNvSpPr>
            <a:spLocks noGrp="1"/>
          </p:cNvSpPr>
          <p:nvPr>
            <p:ph type="body" sz="quarter" idx="1"/>
          </p:nvPr>
        </p:nvSpPr>
        <p:spPr>
          <a:xfrm>
            <a:off x="609600" y="1535115"/>
            <a:ext cx="5386917" cy="639764"/>
          </a:xfrm>
          <a:prstGeom prst="rect">
            <a:avLst/>
          </a:prstGeom>
        </p:spPr>
        <p:txBody>
          <a:bodyPr anchor="b"/>
          <a:lstStyle>
            <a:lvl1pPr marL="0" indent="0">
              <a:spcBef>
                <a:spcPts val="667"/>
              </a:spcBef>
              <a:buSzTx/>
              <a:buFontTx/>
              <a:buNone/>
              <a:defRPr sz="3200" b="1"/>
            </a:lvl1pPr>
            <a:lvl2pPr marL="0" indent="609363">
              <a:spcBef>
                <a:spcPts val="667"/>
              </a:spcBef>
              <a:buSzTx/>
              <a:buFontTx/>
              <a:buNone/>
              <a:defRPr sz="3200" b="1"/>
            </a:lvl2pPr>
            <a:lvl3pPr marL="0" indent="1218750">
              <a:spcBef>
                <a:spcPts val="667"/>
              </a:spcBef>
              <a:buSzTx/>
              <a:buFontTx/>
              <a:buNone/>
              <a:defRPr sz="3200" b="1"/>
            </a:lvl3pPr>
            <a:lvl4pPr marL="0" indent="1828120">
              <a:spcBef>
                <a:spcPts val="667"/>
              </a:spcBef>
              <a:buSzTx/>
              <a:buFontTx/>
              <a:buNone/>
              <a:defRPr sz="3200" b="1"/>
            </a:lvl4pPr>
            <a:lvl5pPr marL="0" indent="2437498">
              <a:spcBef>
                <a:spcPts val="667"/>
              </a:spcBef>
              <a:buSzTx/>
              <a:buFontTx/>
              <a:buNone/>
              <a:defRPr sz="3200" b="1"/>
            </a:lvl5pPr>
          </a:lstStyle>
          <a:p>
            <a:r>
              <a:t>Body Level One</a:t>
            </a:r>
          </a:p>
          <a:p>
            <a:pPr lvl="1"/>
            <a:r>
              <a:t>Body Level Two</a:t>
            </a:r>
          </a:p>
          <a:p>
            <a:pPr lvl="2"/>
            <a:r>
              <a:t>Body Level Three</a:t>
            </a:r>
          </a:p>
          <a:p>
            <a:pPr lvl="3"/>
            <a:r>
              <a:t>Body Level Four</a:t>
            </a:r>
          </a:p>
          <a:p>
            <a:pPr lvl="4"/>
            <a:r>
              <a:t>Body Level Five</a:t>
            </a:r>
          </a:p>
        </p:txBody>
      </p:sp>
      <p:sp>
        <p:nvSpPr>
          <p:cNvPr id="602" name="Shape 602"/>
          <p:cNvSpPr>
            <a:spLocks noGrp="1"/>
          </p:cNvSpPr>
          <p:nvPr>
            <p:ph type="body" sz="quarter" idx="13"/>
          </p:nvPr>
        </p:nvSpPr>
        <p:spPr>
          <a:xfrm>
            <a:off x="6193377" y="1535115"/>
            <a:ext cx="5389035" cy="639764"/>
          </a:xfrm>
          <a:prstGeom prst="rect">
            <a:avLst/>
          </a:prstGeom>
        </p:spPr>
        <p:txBody>
          <a:bodyPr anchor="b"/>
          <a:lstStyle>
            <a:lvl1pPr marL="0" indent="0">
              <a:spcBef>
                <a:spcPts val="667"/>
              </a:spcBef>
              <a:buSzTx/>
              <a:buFontTx/>
              <a:buNone/>
              <a:defRPr sz="2400" b="1"/>
            </a:lvl1pPr>
          </a:lstStyle>
          <a:p>
            <a:pPr marL="0" indent="0">
              <a:spcBef>
                <a:spcPts val="500"/>
              </a:spcBef>
              <a:buSzTx/>
              <a:buFontTx/>
              <a:buNone/>
              <a:defRPr sz="2400" b="1"/>
            </a:pPr>
            <a:endParaRPr/>
          </a:p>
        </p:txBody>
      </p:sp>
      <p:sp>
        <p:nvSpPr>
          <p:cNvPr id="603" name="Shape 603"/>
          <p:cNvSpPr>
            <a:spLocks noGrp="1"/>
          </p:cNvSpPr>
          <p:nvPr>
            <p:ph type="sldNum" sz="quarter" idx="2"/>
          </p:nvPr>
        </p:nvSpPr>
        <p:spPr>
          <a:xfrm>
            <a:off x="11238425" y="6369653"/>
            <a:ext cx="343975" cy="338526"/>
          </a:xfrm>
          <a:prstGeom prst="rect">
            <a:avLst/>
          </a:prstGeom>
        </p:spPr>
        <p:txBody>
          <a:bodyPr/>
          <a:lstStyle>
            <a:lvl1pPr defTabSz="609363"/>
          </a:lstStyle>
          <a:p>
            <a:fld id="{86CB4B4D-7CA3-9044-876B-883B54F8677D}" type="slidenum">
              <a:rPr/>
              <a:pPr/>
              <a:t>‹#›</a:t>
            </a:fld>
            <a:endParaRPr/>
          </a:p>
        </p:txBody>
      </p:sp>
    </p:spTree>
    <p:extLst>
      <p:ext uri="{BB962C8B-B14F-4D97-AF65-F5344CB8AC3E}">
        <p14:creationId xmlns:p14="http://schemas.microsoft.com/office/powerpoint/2010/main" val="4226329100"/>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610" name="Shape 610"/>
          <p:cNvSpPr>
            <a:spLocks noGrp="1"/>
          </p:cNvSpPr>
          <p:nvPr>
            <p:ph type="title"/>
          </p:nvPr>
        </p:nvSpPr>
        <p:spPr>
          <a:prstGeom prst="rect">
            <a:avLst/>
          </a:prstGeom>
        </p:spPr>
        <p:txBody>
          <a:bodyPr/>
          <a:lstStyle/>
          <a:p>
            <a:r>
              <a:t>Title Text</a:t>
            </a:r>
          </a:p>
        </p:txBody>
      </p:sp>
      <p:sp>
        <p:nvSpPr>
          <p:cNvPr id="611" name="Shape 611"/>
          <p:cNvSpPr>
            <a:spLocks noGrp="1"/>
          </p:cNvSpPr>
          <p:nvPr>
            <p:ph type="sldNum" sz="quarter" idx="2"/>
          </p:nvPr>
        </p:nvSpPr>
        <p:spPr>
          <a:xfrm>
            <a:off x="11238425" y="6369653"/>
            <a:ext cx="343975" cy="338526"/>
          </a:xfrm>
          <a:prstGeom prst="rect">
            <a:avLst/>
          </a:prstGeom>
        </p:spPr>
        <p:txBody>
          <a:bodyPr/>
          <a:lstStyle>
            <a:lvl1pPr defTabSz="609363"/>
          </a:lstStyle>
          <a:p>
            <a:fld id="{86CB4B4D-7CA3-9044-876B-883B54F8677D}" type="slidenum">
              <a:rPr/>
              <a:pPr/>
              <a:t>‹#›</a:t>
            </a:fld>
            <a:endParaRPr/>
          </a:p>
        </p:txBody>
      </p:sp>
    </p:spTree>
    <p:extLst>
      <p:ext uri="{BB962C8B-B14F-4D97-AF65-F5344CB8AC3E}">
        <p14:creationId xmlns:p14="http://schemas.microsoft.com/office/powerpoint/2010/main" val="2059071862"/>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618" name="Shape 618"/>
          <p:cNvSpPr>
            <a:spLocks noGrp="1"/>
          </p:cNvSpPr>
          <p:nvPr>
            <p:ph type="sldNum" sz="quarter" idx="2"/>
          </p:nvPr>
        </p:nvSpPr>
        <p:spPr>
          <a:xfrm>
            <a:off x="11238425" y="6369653"/>
            <a:ext cx="343975" cy="338526"/>
          </a:xfrm>
          <a:prstGeom prst="rect">
            <a:avLst/>
          </a:prstGeom>
        </p:spPr>
        <p:txBody>
          <a:bodyPr/>
          <a:lstStyle>
            <a:lvl1pPr defTabSz="609363"/>
          </a:lstStyle>
          <a:p>
            <a:fld id="{86CB4B4D-7CA3-9044-876B-883B54F8677D}" type="slidenum">
              <a:rPr/>
              <a:pPr/>
              <a:t>‹#›</a:t>
            </a:fld>
            <a:endParaRPr/>
          </a:p>
        </p:txBody>
      </p:sp>
    </p:spTree>
    <p:extLst>
      <p:ext uri="{BB962C8B-B14F-4D97-AF65-F5344CB8AC3E}">
        <p14:creationId xmlns:p14="http://schemas.microsoft.com/office/powerpoint/2010/main" val="3703240711"/>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625" name="Shape 625"/>
          <p:cNvSpPr>
            <a:spLocks noGrp="1"/>
          </p:cNvSpPr>
          <p:nvPr>
            <p:ph type="title"/>
          </p:nvPr>
        </p:nvSpPr>
        <p:spPr>
          <a:xfrm>
            <a:off x="609620" y="273050"/>
            <a:ext cx="4011085" cy="1162052"/>
          </a:xfrm>
          <a:prstGeom prst="rect">
            <a:avLst/>
          </a:prstGeom>
        </p:spPr>
        <p:txBody>
          <a:bodyPr anchor="b"/>
          <a:lstStyle>
            <a:lvl1pPr algn="l">
              <a:defRPr sz="2667" b="1"/>
            </a:lvl1pPr>
          </a:lstStyle>
          <a:p>
            <a:r>
              <a:t>Title Text</a:t>
            </a:r>
          </a:p>
        </p:txBody>
      </p:sp>
      <p:sp>
        <p:nvSpPr>
          <p:cNvPr id="626" name="Shape 626"/>
          <p:cNvSpPr>
            <a:spLocks noGrp="1"/>
          </p:cNvSpPr>
          <p:nvPr>
            <p:ph type="body" idx="1"/>
          </p:nvPr>
        </p:nvSpPr>
        <p:spPr>
          <a:xfrm>
            <a:off x="4766733" y="273061"/>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7" name="Shape 627"/>
          <p:cNvSpPr>
            <a:spLocks noGrp="1"/>
          </p:cNvSpPr>
          <p:nvPr>
            <p:ph type="body" sz="half" idx="13"/>
          </p:nvPr>
        </p:nvSpPr>
        <p:spPr>
          <a:xfrm>
            <a:off x="609625" y="1435104"/>
            <a:ext cx="4011087" cy="4691063"/>
          </a:xfrm>
          <a:prstGeom prst="rect">
            <a:avLst/>
          </a:prstGeom>
        </p:spPr>
        <p:txBody>
          <a:bodyPr/>
          <a:lstStyle>
            <a:lvl1pPr marL="0" indent="0">
              <a:spcBef>
                <a:spcPts val="400"/>
              </a:spcBef>
              <a:buSzTx/>
              <a:buFontTx/>
              <a:buNone/>
              <a:defRPr sz="1400"/>
            </a:lvl1pPr>
          </a:lstStyle>
          <a:p>
            <a:pPr marL="0" indent="0">
              <a:spcBef>
                <a:spcPts val="300"/>
              </a:spcBef>
              <a:buSzTx/>
              <a:buFontTx/>
              <a:buNone/>
              <a:defRPr sz="1400"/>
            </a:pPr>
            <a:endParaRPr/>
          </a:p>
        </p:txBody>
      </p:sp>
      <p:sp>
        <p:nvSpPr>
          <p:cNvPr id="628" name="Shape 628"/>
          <p:cNvSpPr>
            <a:spLocks noGrp="1"/>
          </p:cNvSpPr>
          <p:nvPr>
            <p:ph type="sldNum" sz="quarter" idx="2"/>
          </p:nvPr>
        </p:nvSpPr>
        <p:spPr>
          <a:xfrm>
            <a:off x="11238425" y="6369653"/>
            <a:ext cx="343975" cy="338526"/>
          </a:xfrm>
          <a:prstGeom prst="rect">
            <a:avLst/>
          </a:prstGeom>
        </p:spPr>
        <p:txBody>
          <a:bodyPr/>
          <a:lstStyle>
            <a:lvl1pPr defTabSz="609363"/>
          </a:lstStyle>
          <a:p>
            <a:fld id="{86CB4B4D-7CA3-9044-876B-883B54F8677D}" type="slidenum">
              <a:rPr/>
              <a:pPr/>
              <a:t>‹#›</a:t>
            </a:fld>
            <a:endParaRPr/>
          </a:p>
        </p:txBody>
      </p:sp>
    </p:spTree>
    <p:extLst>
      <p:ext uri="{BB962C8B-B14F-4D97-AF65-F5344CB8AC3E}">
        <p14:creationId xmlns:p14="http://schemas.microsoft.com/office/powerpoint/2010/main" val="271692814"/>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635" name="Shape 635"/>
          <p:cNvSpPr>
            <a:spLocks noGrp="1"/>
          </p:cNvSpPr>
          <p:nvPr>
            <p:ph type="title"/>
          </p:nvPr>
        </p:nvSpPr>
        <p:spPr>
          <a:xfrm>
            <a:off x="2389732" y="4800603"/>
            <a:ext cx="7315201" cy="566740"/>
          </a:xfrm>
          <a:prstGeom prst="rect">
            <a:avLst/>
          </a:prstGeom>
        </p:spPr>
        <p:txBody>
          <a:bodyPr anchor="b"/>
          <a:lstStyle>
            <a:lvl1pPr algn="l">
              <a:defRPr sz="2667" b="1"/>
            </a:lvl1pPr>
          </a:lstStyle>
          <a:p>
            <a:r>
              <a:t>Title Text</a:t>
            </a:r>
          </a:p>
        </p:txBody>
      </p:sp>
      <p:sp>
        <p:nvSpPr>
          <p:cNvPr id="636" name="Shape 636"/>
          <p:cNvSpPr>
            <a:spLocks noGrp="1"/>
          </p:cNvSpPr>
          <p:nvPr>
            <p:ph type="pic" sz="half" idx="13"/>
          </p:nvPr>
        </p:nvSpPr>
        <p:spPr>
          <a:xfrm>
            <a:off x="2389732" y="612776"/>
            <a:ext cx="7315201" cy="4114801"/>
          </a:xfrm>
          <a:prstGeom prst="rect">
            <a:avLst/>
          </a:prstGeom>
        </p:spPr>
        <p:txBody>
          <a:bodyPr lIns="91411" rIns="91411">
            <a:noAutofit/>
          </a:bodyPr>
          <a:lstStyle/>
          <a:p>
            <a:endParaRPr/>
          </a:p>
        </p:txBody>
      </p:sp>
      <p:sp>
        <p:nvSpPr>
          <p:cNvPr id="637" name="Shape 637"/>
          <p:cNvSpPr>
            <a:spLocks noGrp="1"/>
          </p:cNvSpPr>
          <p:nvPr>
            <p:ph type="body" sz="quarter" idx="1"/>
          </p:nvPr>
        </p:nvSpPr>
        <p:spPr>
          <a:xfrm>
            <a:off x="2389732" y="5367347"/>
            <a:ext cx="7315201" cy="804864"/>
          </a:xfrm>
          <a:prstGeom prst="rect">
            <a:avLst/>
          </a:prstGeom>
        </p:spPr>
        <p:txBody>
          <a:bodyPr/>
          <a:lstStyle>
            <a:lvl1pPr marL="0" indent="0">
              <a:spcBef>
                <a:spcPts val="400"/>
              </a:spcBef>
              <a:buSzTx/>
              <a:buFontTx/>
              <a:buNone/>
              <a:defRPr sz="1867"/>
            </a:lvl1pPr>
            <a:lvl2pPr marL="0" indent="609363">
              <a:spcBef>
                <a:spcPts val="400"/>
              </a:spcBef>
              <a:buSzTx/>
              <a:buFontTx/>
              <a:buNone/>
              <a:defRPr sz="1867"/>
            </a:lvl2pPr>
            <a:lvl3pPr marL="0" indent="1218750">
              <a:spcBef>
                <a:spcPts val="400"/>
              </a:spcBef>
              <a:buSzTx/>
              <a:buFontTx/>
              <a:buNone/>
              <a:defRPr sz="1867"/>
            </a:lvl3pPr>
            <a:lvl4pPr marL="0" indent="1828120">
              <a:spcBef>
                <a:spcPts val="400"/>
              </a:spcBef>
              <a:buSzTx/>
              <a:buFontTx/>
              <a:buNone/>
              <a:defRPr sz="1867"/>
            </a:lvl4pPr>
            <a:lvl5pPr marL="0" indent="2437498">
              <a:spcBef>
                <a:spcPts val="400"/>
              </a:spcBef>
              <a:buSzTx/>
              <a:buFontTx/>
              <a:buNone/>
              <a:defRPr sz="1867"/>
            </a:lvl5pPr>
          </a:lstStyle>
          <a:p>
            <a:r>
              <a:t>Body Level One</a:t>
            </a:r>
          </a:p>
          <a:p>
            <a:pPr lvl="1"/>
            <a:r>
              <a:t>Body Level Two</a:t>
            </a:r>
          </a:p>
          <a:p>
            <a:pPr lvl="2"/>
            <a:r>
              <a:t>Body Level Three</a:t>
            </a:r>
          </a:p>
          <a:p>
            <a:pPr lvl="3"/>
            <a:r>
              <a:t>Body Level Four</a:t>
            </a:r>
          </a:p>
          <a:p>
            <a:pPr lvl="4"/>
            <a:r>
              <a:t>Body Level Five</a:t>
            </a:r>
          </a:p>
        </p:txBody>
      </p:sp>
      <p:sp>
        <p:nvSpPr>
          <p:cNvPr id="638" name="Shape 638"/>
          <p:cNvSpPr>
            <a:spLocks noGrp="1"/>
          </p:cNvSpPr>
          <p:nvPr>
            <p:ph type="sldNum" sz="quarter" idx="2"/>
          </p:nvPr>
        </p:nvSpPr>
        <p:spPr>
          <a:xfrm>
            <a:off x="11238425" y="6369653"/>
            <a:ext cx="343975" cy="338526"/>
          </a:xfrm>
          <a:prstGeom prst="rect">
            <a:avLst/>
          </a:prstGeom>
        </p:spPr>
        <p:txBody>
          <a:bodyPr/>
          <a:lstStyle>
            <a:lvl1pPr defTabSz="609363"/>
          </a:lstStyle>
          <a:p>
            <a:fld id="{86CB4B4D-7CA3-9044-876B-883B54F8677D}" type="slidenum">
              <a:rPr/>
              <a:pPr/>
              <a:t>‹#›</a:t>
            </a:fld>
            <a:endParaRPr/>
          </a:p>
        </p:txBody>
      </p:sp>
    </p:spTree>
    <p:extLst>
      <p:ext uri="{BB962C8B-B14F-4D97-AF65-F5344CB8AC3E}">
        <p14:creationId xmlns:p14="http://schemas.microsoft.com/office/powerpoint/2010/main" val="493045543"/>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645" name="Shape 645"/>
          <p:cNvSpPr>
            <a:spLocks noGrp="1"/>
          </p:cNvSpPr>
          <p:nvPr>
            <p:ph type="title"/>
          </p:nvPr>
        </p:nvSpPr>
        <p:spPr>
          <a:prstGeom prst="rect">
            <a:avLst/>
          </a:prstGeom>
        </p:spPr>
        <p:txBody>
          <a:bodyPr/>
          <a:lstStyle/>
          <a:p>
            <a:r>
              <a:t>Title Text</a:t>
            </a:r>
          </a:p>
        </p:txBody>
      </p:sp>
      <p:sp>
        <p:nvSpPr>
          <p:cNvPr id="646" name="Shape 64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7" name="Shape 647"/>
          <p:cNvSpPr>
            <a:spLocks noGrp="1"/>
          </p:cNvSpPr>
          <p:nvPr>
            <p:ph type="sldNum" sz="quarter" idx="2"/>
          </p:nvPr>
        </p:nvSpPr>
        <p:spPr>
          <a:xfrm>
            <a:off x="11238425" y="6369653"/>
            <a:ext cx="343975" cy="338526"/>
          </a:xfrm>
          <a:prstGeom prst="rect">
            <a:avLst/>
          </a:prstGeom>
        </p:spPr>
        <p:txBody>
          <a:bodyPr/>
          <a:lstStyle>
            <a:lvl1pPr defTabSz="609363"/>
          </a:lstStyle>
          <a:p>
            <a:fld id="{86CB4B4D-7CA3-9044-876B-883B54F8677D}" type="slidenum">
              <a:rPr/>
              <a:pPr/>
              <a:t>‹#›</a:t>
            </a:fld>
            <a:endParaRPr/>
          </a:p>
        </p:txBody>
      </p:sp>
    </p:spTree>
    <p:extLst>
      <p:ext uri="{BB962C8B-B14F-4D97-AF65-F5344CB8AC3E}">
        <p14:creationId xmlns:p14="http://schemas.microsoft.com/office/powerpoint/2010/main" val="376754539"/>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654" name="Shape 654"/>
          <p:cNvSpPr>
            <a:spLocks noGrp="1"/>
          </p:cNvSpPr>
          <p:nvPr>
            <p:ph type="title"/>
          </p:nvPr>
        </p:nvSpPr>
        <p:spPr>
          <a:xfrm>
            <a:off x="8839200" y="206378"/>
            <a:ext cx="2743200" cy="4387852"/>
          </a:xfrm>
          <a:prstGeom prst="rect">
            <a:avLst/>
          </a:prstGeom>
        </p:spPr>
        <p:txBody>
          <a:bodyPr/>
          <a:lstStyle/>
          <a:p>
            <a:r>
              <a:t>Title Text</a:t>
            </a:r>
          </a:p>
        </p:txBody>
      </p:sp>
      <p:sp>
        <p:nvSpPr>
          <p:cNvPr id="655" name="Shape 655"/>
          <p:cNvSpPr>
            <a:spLocks noGrp="1"/>
          </p:cNvSpPr>
          <p:nvPr>
            <p:ph type="body" idx="1"/>
          </p:nvPr>
        </p:nvSpPr>
        <p:spPr>
          <a:xfrm>
            <a:off x="609600" y="206378"/>
            <a:ext cx="8026400" cy="438785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6" name="Shape 656"/>
          <p:cNvSpPr>
            <a:spLocks noGrp="1"/>
          </p:cNvSpPr>
          <p:nvPr>
            <p:ph type="sldNum" sz="quarter" idx="2"/>
          </p:nvPr>
        </p:nvSpPr>
        <p:spPr>
          <a:xfrm>
            <a:off x="11238425" y="6369653"/>
            <a:ext cx="343975" cy="338526"/>
          </a:xfrm>
          <a:prstGeom prst="rect">
            <a:avLst/>
          </a:prstGeom>
        </p:spPr>
        <p:txBody>
          <a:bodyPr/>
          <a:lstStyle>
            <a:lvl1pPr defTabSz="609363"/>
          </a:lstStyle>
          <a:p>
            <a:fld id="{86CB4B4D-7CA3-9044-876B-883B54F8677D}" type="slidenum">
              <a:rPr/>
              <a:pPr/>
              <a:t>‹#›</a:t>
            </a:fld>
            <a:endParaRPr/>
          </a:p>
        </p:txBody>
      </p:sp>
    </p:spTree>
    <p:extLst>
      <p:ext uri="{BB962C8B-B14F-4D97-AF65-F5344CB8AC3E}">
        <p14:creationId xmlns:p14="http://schemas.microsoft.com/office/powerpoint/2010/main" val="3828197363"/>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34_Section Header">
    <p:spTree>
      <p:nvGrpSpPr>
        <p:cNvPr id="1" name=""/>
        <p:cNvGrpSpPr/>
        <p:nvPr/>
      </p:nvGrpSpPr>
      <p:grpSpPr>
        <a:xfrm>
          <a:off x="0" y="0"/>
          <a:ext cx="0" cy="0"/>
          <a:chOff x="0" y="0"/>
          <a:chExt cx="0" cy="0"/>
        </a:xfrm>
      </p:grpSpPr>
      <p:sp>
        <p:nvSpPr>
          <p:cNvPr id="663" name="Shape 66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664" name="Shape 66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665" name="Shape 66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666" name="Shape 666"/>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7" name="Shape 667"/>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01378441"/>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35_Section Header">
    <p:spTree>
      <p:nvGrpSpPr>
        <p:cNvPr id="1" name=""/>
        <p:cNvGrpSpPr/>
        <p:nvPr/>
      </p:nvGrpSpPr>
      <p:grpSpPr>
        <a:xfrm>
          <a:off x="0" y="0"/>
          <a:ext cx="0" cy="0"/>
          <a:chOff x="0" y="0"/>
          <a:chExt cx="0" cy="0"/>
        </a:xfrm>
      </p:grpSpPr>
      <p:sp>
        <p:nvSpPr>
          <p:cNvPr id="674" name="Shape 674"/>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675" name="Shape 675"/>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676" name="Shape 676"/>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677" name="Shape 67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8" name="Shape 67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94066790"/>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36_Section Header">
    <p:spTree>
      <p:nvGrpSpPr>
        <p:cNvPr id="1" name=""/>
        <p:cNvGrpSpPr/>
        <p:nvPr/>
      </p:nvGrpSpPr>
      <p:grpSpPr>
        <a:xfrm>
          <a:off x="0" y="0"/>
          <a:ext cx="0" cy="0"/>
          <a:chOff x="0" y="0"/>
          <a:chExt cx="0" cy="0"/>
        </a:xfrm>
      </p:grpSpPr>
      <p:sp>
        <p:nvSpPr>
          <p:cNvPr id="685" name="Shape 68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686" name="Shape 68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687" name="Shape 68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688" name="Shape 688"/>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9" name="Shape 689"/>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2706405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240146978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37_Section Header">
    <p:spTree>
      <p:nvGrpSpPr>
        <p:cNvPr id="1" name=""/>
        <p:cNvGrpSpPr/>
        <p:nvPr/>
      </p:nvGrpSpPr>
      <p:grpSpPr>
        <a:xfrm>
          <a:off x="0" y="0"/>
          <a:ext cx="0" cy="0"/>
          <a:chOff x="0" y="0"/>
          <a:chExt cx="0" cy="0"/>
        </a:xfrm>
      </p:grpSpPr>
      <p:sp>
        <p:nvSpPr>
          <p:cNvPr id="696" name="Shape 696"/>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697" name="Shape 697"/>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698" name="Shape 698"/>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699" name="Shape 69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0" name="Shape 70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46807897"/>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38_Section Header">
    <p:spTree>
      <p:nvGrpSpPr>
        <p:cNvPr id="1" name=""/>
        <p:cNvGrpSpPr/>
        <p:nvPr/>
      </p:nvGrpSpPr>
      <p:grpSpPr>
        <a:xfrm>
          <a:off x="0" y="0"/>
          <a:ext cx="0" cy="0"/>
          <a:chOff x="0" y="0"/>
          <a:chExt cx="0" cy="0"/>
        </a:xfrm>
      </p:grpSpPr>
      <p:sp>
        <p:nvSpPr>
          <p:cNvPr id="707" name="Shape 70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08" name="Shape 70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09" name="Shape 70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10" name="Shape 710"/>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1" name="Shape 711"/>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45507305"/>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39_Section Header">
    <p:spTree>
      <p:nvGrpSpPr>
        <p:cNvPr id="1" name=""/>
        <p:cNvGrpSpPr/>
        <p:nvPr/>
      </p:nvGrpSpPr>
      <p:grpSpPr>
        <a:xfrm>
          <a:off x="0" y="0"/>
          <a:ext cx="0" cy="0"/>
          <a:chOff x="0" y="0"/>
          <a:chExt cx="0" cy="0"/>
        </a:xfrm>
      </p:grpSpPr>
      <p:sp>
        <p:nvSpPr>
          <p:cNvPr id="718" name="Shape 718"/>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19" name="Shape 719"/>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20" name="Shape 720"/>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21" name="Shape 72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2" name="Shape 72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28669166"/>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40_Section Header">
    <p:spTree>
      <p:nvGrpSpPr>
        <p:cNvPr id="1" name=""/>
        <p:cNvGrpSpPr/>
        <p:nvPr/>
      </p:nvGrpSpPr>
      <p:grpSpPr>
        <a:xfrm>
          <a:off x="0" y="0"/>
          <a:ext cx="0" cy="0"/>
          <a:chOff x="0" y="0"/>
          <a:chExt cx="0" cy="0"/>
        </a:xfrm>
      </p:grpSpPr>
      <p:sp>
        <p:nvSpPr>
          <p:cNvPr id="729" name="Shape 72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30" name="Shape 73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31" name="Shape 73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32" name="Shape 732"/>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3" name="Shape 733"/>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96728589"/>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41_Section Header">
    <p:spTree>
      <p:nvGrpSpPr>
        <p:cNvPr id="1" name=""/>
        <p:cNvGrpSpPr/>
        <p:nvPr/>
      </p:nvGrpSpPr>
      <p:grpSpPr>
        <a:xfrm>
          <a:off x="0" y="0"/>
          <a:ext cx="0" cy="0"/>
          <a:chOff x="0" y="0"/>
          <a:chExt cx="0" cy="0"/>
        </a:xfrm>
      </p:grpSpPr>
      <p:sp>
        <p:nvSpPr>
          <p:cNvPr id="740" name="Shape 740"/>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41" name="Shape 741"/>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42" name="Shape 742"/>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43" name="Shape 74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4" name="Shape 74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12613263"/>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42_Section Header">
    <p:spTree>
      <p:nvGrpSpPr>
        <p:cNvPr id="1" name=""/>
        <p:cNvGrpSpPr/>
        <p:nvPr/>
      </p:nvGrpSpPr>
      <p:grpSpPr>
        <a:xfrm>
          <a:off x="0" y="0"/>
          <a:ext cx="0" cy="0"/>
          <a:chOff x="0" y="0"/>
          <a:chExt cx="0" cy="0"/>
        </a:xfrm>
      </p:grpSpPr>
      <p:sp>
        <p:nvSpPr>
          <p:cNvPr id="751" name="Shape 75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52" name="Shape 75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53" name="Shape 75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54" name="Shape 754"/>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3176693"/>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43_Section Header">
    <p:spTree>
      <p:nvGrpSpPr>
        <p:cNvPr id="1" name=""/>
        <p:cNvGrpSpPr/>
        <p:nvPr/>
      </p:nvGrpSpPr>
      <p:grpSpPr>
        <a:xfrm>
          <a:off x="0" y="0"/>
          <a:ext cx="0" cy="0"/>
          <a:chOff x="0" y="0"/>
          <a:chExt cx="0" cy="0"/>
        </a:xfrm>
      </p:grpSpPr>
      <p:sp>
        <p:nvSpPr>
          <p:cNvPr id="762" name="Shape 762"/>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63" name="Shape 763"/>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64" name="Shape 764"/>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65" name="Shape 76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6" name="Shape 76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47331016"/>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44_Section Header">
    <p:spTree>
      <p:nvGrpSpPr>
        <p:cNvPr id="1" name=""/>
        <p:cNvGrpSpPr/>
        <p:nvPr/>
      </p:nvGrpSpPr>
      <p:grpSpPr>
        <a:xfrm>
          <a:off x="0" y="0"/>
          <a:ext cx="0" cy="0"/>
          <a:chOff x="0" y="0"/>
          <a:chExt cx="0" cy="0"/>
        </a:xfrm>
      </p:grpSpPr>
      <p:sp>
        <p:nvSpPr>
          <p:cNvPr id="773" name="Shape 77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74" name="Shape 77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75" name="Shape 77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76" name="Shape 776"/>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7" name="Shape 777"/>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92661856"/>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51_Section Header">
    <p:spTree>
      <p:nvGrpSpPr>
        <p:cNvPr id="1" name=""/>
        <p:cNvGrpSpPr/>
        <p:nvPr/>
      </p:nvGrpSpPr>
      <p:grpSpPr>
        <a:xfrm>
          <a:off x="0" y="0"/>
          <a:ext cx="0" cy="0"/>
          <a:chOff x="0" y="0"/>
          <a:chExt cx="0" cy="0"/>
        </a:xfrm>
      </p:grpSpPr>
      <p:sp>
        <p:nvSpPr>
          <p:cNvPr id="784" name="Shape 784"/>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85" name="Shape 785"/>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86" name="Shape 786"/>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87" name="Shape 78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8" name="Shape 78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8640042"/>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52_Section Header">
    <p:spTree>
      <p:nvGrpSpPr>
        <p:cNvPr id="1" name=""/>
        <p:cNvGrpSpPr/>
        <p:nvPr/>
      </p:nvGrpSpPr>
      <p:grpSpPr>
        <a:xfrm>
          <a:off x="0" y="0"/>
          <a:ext cx="0" cy="0"/>
          <a:chOff x="0" y="0"/>
          <a:chExt cx="0" cy="0"/>
        </a:xfrm>
      </p:grpSpPr>
      <p:sp>
        <p:nvSpPr>
          <p:cNvPr id="795" name="Shape 79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96" name="Shape 79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97" name="Shape 79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98" name="Shape 798"/>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9" name="Shape 799"/>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3304770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6"/>
            <a:ext cx="10515600" cy="1500187"/>
          </a:xfrm>
        </p:spPr>
        <p:txBody>
          <a:bodyPr/>
          <a:lstStyle>
            <a:lvl1pPr marL="0" indent="0">
              <a:buNone/>
              <a:defRPr sz="2400">
                <a:solidFill>
                  <a:schemeClr val="tx1">
                    <a:tint val="75000"/>
                  </a:schemeClr>
                </a:solidFill>
              </a:defRPr>
            </a:lvl1pPr>
            <a:lvl2pPr marL="456519" indent="0">
              <a:buNone/>
              <a:defRPr sz="2000">
                <a:solidFill>
                  <a:schemeClr val="tx1">
                    <a:tint val="75000"/>
                  </a:schemeClr>
                </a:solidFill>
              </a:defRPr>
            </a:lvl2pPr>
            <a:lvl3pPr marL="913049" indent="0">
              <a:buNone/>
              <a:defRPr sz="1900">
                <a:solidFill>
                  <a:schemeClr val="tx1">
                    <a:tint val="75000"/>
                  </a:schemeClr>
                </a:solidFill>
              </a:defRPr>
            </a:lvl3pPr>
            <a:lvl4pPr marL="1369572" indent="0">
              <a:buNone/>
              <a:defRPr sz="1600">
                <a:solidFill>
                  <a:schemeClr val="tx1">
                    <a:tint val="75000"/>
                  </a:schemeClr>
                </a:solidFill>
              </a:defRPr>
            </a:lvl4pPr>
            <a:lvl5pPr marL="1826096" indent="0">
              <a:buNone/>
              <a:defRPr sz="1600">
                <a:solidFill>
                  <a:schemeClr val="tx1">
                    <a:tint val="75000"/>
                  </a:schemeClr>
                </a:solidFill>
              </a:defRPr>
            </a:lvl5pPr>
            <a:lvl6pPr marL="2282636" indent="0">
              <a:buNone/>
              <a:defRPr sz="1600">
                <a:solidFill>
                  <a:schemeClr val="tx1">
                    <a:tint val="75000"/>
                  </a:schemeClr>
                </a:solidFill>
              </a:defRPr>
            </a:lvl6pPr>
            <a:lvl7pPr marL="2739143" indent="0">
              <a:buNone/>
              <a:defRPr sz="1600">
                <a:solidFill>
                  <a:schemeClr val="tx1">
                    <a:tint val="75000"/>
                  </a:schemeClr>
                </a:solidFill>
              </a:defRPr>
            </a:lvl7pPr>
            <a:lvl8pPr marL="3195655" indent="0">
              <a:buNone/>
              <a:defRPr sz="1600">
                <a:solidFill>
                  <a:schemeClr val="tx1">
                    <a:tint val="75000"/>
                  </a:schemeClr>
                </a:solidFill>
              </a:defRPr>
            </a:lvl8pPr>
            <a:lvl9pPr marL="365216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9C8FD0-8411-F04A-A3E6-5228CF0AF7B5}"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364090198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53_Section Header">
    <p:spTree>
      <p:nvGrpSpPr>
        <p:cNvPr id="1" name=""/>
        <p:cNvGrpSpPr/>
        <p:nvPr/>
      </p:nvGrpSpPr>
      <p:grpSpPr>
        <a:xfrm>
          <a:off x="0" y="0"/>
          <a:ext cx="0" cy="0"/>
          <a:chOff x="0" y="0"/>
          <a:chExt cx="0" cy="0"/>
        </a:xfrm>
      </p:grpSpPr>
      <p:sp>
        <p:nvSpPr>
          <p:cNvPr id="806" name="Shape 806"/>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07" name="Shape 807"/>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08" name="Shape 808"/>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09" name="Shape 80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0" name="Shape 81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90513312"/>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54_Section Header">
    <p:spTree>
      <p:nvGrpSpPr>
        <p:cNvPr id="1" name=""/>
        <p:cNvGrpSpPr/>
        <p:nvPr/>
      </p:nvGrpSpPr>
      <p:grpSpPr>
        <a:xfrm>
          <a:off x="0" y="0"/>
          <a:ext cx="0" cy="0"/>
          <a:chOff x="0" y="0"/>
          <a:chExt cx="0" cy="0"/>
        </a:xfrm>
      </p:grpSpPr>
      <p:sp>
        <p:nvSpPr>
          <p:cNvPr id="817" name="Shape 81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18" name="Shape 81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19" name="Shape 81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20" name="Shape 820"/>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1" name="Shape 821"/>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62000763"/>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55_Section Header">
    <p:spTree>
      <p:nvGrpSpPr>
        <p:cNvPr id="1" name=""/>
        <p:cNvGrpSpPr/>
        <p:nvPr/>
      </p:nvGrpSpPr>
      <p:grpSpPr>
        <a:xfrm>
          <a:off x="0" y="0"/>
          <a:ext cx="0" cy="0"/>
          <a:chOff x="0" y="0"/>
          <a:chExt cx="0" cy="0"/>
        </a:xfrm>
      </p:grpSpPr>
      <p:sp>
        <p:nvSpPr>
          <p:cNvPr id="828" name="Shape 828"/>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29" name="Shape 829"/>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30" name="Shape 830"/>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31" name="Shape 83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2" name="Shape 83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44657125"/>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56_Section Header">
    <p:spTree>
      <p:nvGrpSpPr>
        <p:cNvPr id="1" name=""/>
        <p:cNvGrpSpPr/>
        <p:nvPr/>
      </p:nvGrpSpPr>
      <p:grpSpPr>
        <a:xfrm>
          <a:off x="0" y="0"/>
          <a:ext cx="0" cy="0"/>
          <a:chOff x="0" y="0"/>
          <a:chExt cx="0" cy="0"/>
        </a:xfrm>
      </p:grpSpPr>
      <p:sp>
        <p:nvSpPr>
          <p:cNvPr id="839" name="Shape 83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40" name="Shape 84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41" name="Shape 84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42" name="Shape 842"/>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3" name="Shape 843"/>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8090949"/>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57_Section Header">
    <p:spTree>
      <p:nvGrpSpPr>
        <p:cNvPr id="1" name=""/>
        <p:cNvGrpSpPr/>
        <p:nvPr/>
      </p:nvGrpSpPr>
      <p:grpSpPr>
        <a:xfrm>
          <a:off x="0" y="0"/>
          <a:ext cx="0" cy="0"/>
          <a:chOff x="0" y="0"/>
          <a:chExt cx="0" cy="0"/>
        </a:xfrm>
      </p:grpSpPr>
      <p:sp>
        <p:nvSpPr>
          <p:cNvPr id="850" name="Shape 850"/>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51" name="Shape 851"/>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52" name="Shape 852"/>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53" name="Shape 85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4" name="Shape 85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71904373"/>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58_Section Header">
    <p:spTree>
      <p:nvGrpSpPr>
        <p:cNvPr id="1" name=""/>
        <p:cNvGrpSpPr/>
        <p:nvPr/>
      </p:nvGrpSpPr>
      <p:grpSpPr>
        <a:xfrm>
          <a:off x="0" y="0"/>
          <a:ext cx="0" cy="0"/>
          <a:chOff x="0" y="0"/>
          <a:chExt cx="0" cy="0"/>
        </a:xfrm>
      </p:grpSpPr>
      <p:sp>
        <p:nvSpPr>
          <p:cNvPr id="861" name="Shape 86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62" name="Shape 86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63" name="Shape 86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64" name="Shape 864"/>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54301994"/>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59_Section Header">
    <p:spTree>
      <p:nvGrpSpPr>
        <p:cNvPr id="1" name=""/>
        <p:cNvGrpSpPr/>
        <p:nvPr/>
      </p:nvGrpSpPr>
      <p:grpSpPr>
        <a:xfrm>
          <a:off x="0" y="0"/>
          <a:ext cx="0" cy="0"/>
          <a:chOff x="0" y="0"/>
          <a:chExt cx="0" cy="0"/>
        </a:xfrm>
      </p:grpSpPr>
      <p:sp>
        <p:nvSpPr>
          <p:cNvPr id="872" name="Shape 872"/>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73" name="Shape 873"/>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74" name="Shape 874"/>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75" name="Shape 87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11813675"/>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60_Section Header">
    <p:spTree>
      <p:nvGrpSpPr>
        <p:cNvPr id="1" name=""/>
        <p:cNvGrpSpPr/>
        <p:nvPr/>
      </p:nvGrpSpPr>
      <p:grpSpPr>
        <a:xfrm>
          <a:off x="0" y="0"/>
          <a:ext cx="0" cy="0"/>
          <a:chOff x="0" y="0"/>
          <a:chExt cx="0" cy="0"/>
        </a:xfrm>
      </p:grpSpPr>
      <p:sp>
        <p:nvSpPr>
          <p:cNvPr id="883" name="Shape 88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84" name="Shape 88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85" name="Shape 88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86" name="Shape 886"/>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7" name="Shape 887"/>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36619288"/>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61_Section Header">
    <p:spTree>
      <p:nvGrpSpPr>
        <p:cNvPr id="1" name=""/>
        <p:cNvGrpSpPr/>
        <p:nvPr/>
      </p:nvGrpSpPr>
      <p:grpSpPr>
        <a:xfrm>
          <a:off x="0" y="0"/>
          <a:ext cx="0" cy="0"/>
          <a:chOff x="0" y="0"/>
          <a:chExt cx="0" cy="0"/>
        </a:xfrm>
      </p:grpSpPr>
      <p:sp>
        <p:nvSpPr>
          <p:cNvPr id="894" name="Shape 894"/>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95" name="Shape 895"/>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96" name="Shape 896"/>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97" name="Shape 89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8" name="Shape 89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5827670"/>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62_Section Header">
    <p:spTree>
      <p:nvGrpSpPr>
        <p:cNvPr id="1" name=""/>
        <p:cNvGrpSpPr/>
        <p:nvPr/>
      </p:nvGrpSpPr>
      <p:grpSpPr>
        <a:xfrm>
          <a:off x="0" y="0"/>
          <a:ext cx="0" cy="0"/>
          <a:chOff x="0" y="0"/>
          <a:chExt cx="0" cy="0"/>
        </a:xfrm>
      </p:grpSpPr>
      <p:sp>
        <p:nvSpPr>
          <p:cNvPr id="905" name="Shape 90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06" name="Shape 90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07" name="Shape 90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08" name="Shape 908"/>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9" name="Shape 909"/>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0809042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9C8FD0-8411-F04A-A3E6-5228CF0AF7B5}"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310272849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63_Section Header">
    <p:spTree>
      <p:nvGrpSpPr>
        <p:cNvPr id="1" name=""/>
        <p:cNvGrpSpPr/>
        <p:nvPr/>
      </p:nvGrpSpPr>
      <p:grpSpPr>
        <a:xfrm>
          <a:off x="0" y="0"/>
          <a:ext cx="0" cy="0"/>
          <a:chOff x="0" y="0"/>
          <a:chExt cx="0" cy="0"/>
        </a:xfrm>
      </p:grpSpPr>
      <p:sp>
        <p:nvSpPr>
          <p:cNvPr id="916" name="Shape 916"/>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17" name="Shape 917"/>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18" name="Shape 918"/>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19" name="Shape 91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0" name="Shape 92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12831232"/>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64_Section Header">
    <p:spTree>
      <p:nvGrpSpPr>
        <p:cNvPr id="1" name=""/>
        <p:cNvGrpSpPr/>
        <p:nvPr/>
      </p:nvGrpSpPr>
      <p:grpSpPr>
        <a:xfrm>
          <a:off x="0" y="0"/>
          <a:ext cx="0" cy="0"/>
          <a:chOff x="0" y="0"/>
          <a:chExt cx="0" cy="0"/>
        </a:xfrm>
      </p:grpSpPr>
      <p:sp>
        <p:nvSpPr>
          <p:cNvPr id="927" name="Shape 92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28" name="Shape 92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29" name="Shape 92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30" name="Shape 930"/>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1" name="Shape 931"/>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85045802"/>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65_Section Header">
    <p:spTree>
      <p:nvGrpSpPr>
        <p:cNvPr id="1" name=""/>
        <p:cNvGrpSpPr/>
        <p:nvPr/>
      </p:nvGrpSpPr>
      <p:grpSpPr>
        <a:xfrm>
          <a:off x="0" y="0"/>
          <a:ext cx="0" cy="0"/>
          <a:chOff x="0" y="0"/>
          <a:chExt cx="0" cy="0"/>
        </a:xfrm>
      </p:grpSpPr>
      <p:sp>
        <p:nvSpPr>
          <p:cNvPr id="938" name="Shape 938"/>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39" name="Shape 939"/>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40" name="Shape 940"/>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41" name="Shape 94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2" name="Shape 94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42678623"/>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66_Section Header">
    <p:spTree>
      <p:nvGrpSpPr>
        <p:cNvPr id="1" name=""/>
        <p:cNvGrpSpPr/>
        <p:nvPr/>
      </p:nvGrpSpPr>
      <p:grpSpPr>
        <a:xfrm>
          <a:off x="0" y="0"/>
          <a:ext cx="0" cy="0"/>
          <a:chOff x="0" y="0"/>
          <a:chExt cx="0" cy="0"/>
        </a:xfrm>
      </p:grpSpPr>
      <p:sp>
        <p:nvSpPr>
          <p:cNvPr id="949" name="Shape 94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50" name="Shape 95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51" name="Shape 95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52" name="Shape 952"/>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3" name="Shape 953"/>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65297730"/>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67_Section Header">
    <p:spTree>
      <p:nvGrpSpPr>
        <p:cNvPr id="1" name=""/>
        <p:cNvGrpSpPr/>
        <p:nvPr/>
      </p:nvGrpSpPr>
      <p:grpSpPr>
        <a:xfrm>
          <a:off x="0" y="0"/>
          <a:ext cx="0" cy="0"/>
          <a:chOff x="0" y="0"/>
          <a:chExt cx="0" cy="0"/>
        </a:xfrm>
      </p:grpSpPr>
      <p:sp>
        <p:nvSpPr>
          <p:cNvPr id="960" name="Shape 960"/>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61" name="Shape 961"/>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62" name="Shape 962"/>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63" name="Shape 96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4" name="Shape 96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54857622"/>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68_Section Header">
    <p:spTree>
      <p:nvGrpSpPr>
        <p:cNvPr id="1" name=""/>
        <p:cNvGrpSpPr/>
        <p:nvPr/>
      </p:nvGrpSpPr>
      <p:grpSpPr>
        <a:xfrm>
          <a:off x="0" y="0"/>
          <a:ext cx="0" cy="0"/>
          <a:chOff x="0" y="0"/>
          <a:chExt cx="0" cy="0"/>
        </a:xfrm>
      </p:grpSpPr>
      <p:sp>
        <p:nvSpPr>
          <p:cNvPr id="971" name="Shape 97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72" name="Shape 97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73" name="Shape 97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74" name="Shape 974"/>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5" name="Shape 975"/>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82863512"/>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69_Section Header">
    <p:spTree>
      <p:nvGrpSpPr>
        <p:cNvPr id="1" name=""/>
        <p:cNvGrpSpPr/>
        <p:nvPr/>
      </p:nvGrpSpPr>
      <p:grpSpPr>
        <a:xfrm>
          <a:off x="0" y="0"/>
          <a:ext cx="0" cy="0"/>
          <a:chOff x="0" y="0"/>
          <a:chExt cx="0" cy="0"/>
        </a:xfrm>
      </p:grpSpPr>
      <p:sp>
        <p:nvSpPr>
          <p:cNvPr id="982" name="Shape 982"/>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83" name="Shape 983"/>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84" name="Shape 984"/>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85" name="Shape 98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6" name="Shape 98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05971458"/>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70_Section Header">
    <p:spTree>
      <p:nvGrpSpPr>
        <p:cNvPr id="1" name=""/>
        <p:cNvGrpSpPr/>
        <p:nvPr/>
      </p:nvGrpSpPr>
      <p:grpSpPr>
        <a:xfrm>
          <a:off x="0" y="0"/>
          <a:ext cx="0" cy="0"/>
          <a:chOff x="0" y="0"/>
          <a:chExt cx="0" cy="0"/>
        </a:xfrm>
      </p:grpSpPr>
      <p:sp>
        <p:nvSpPr>
          <p:cNvPr id="993" name="Shape 99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94" name="Shape 99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95" name="Shape 99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96" name="Shape 996"/>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97" name="Shape 997"/>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61989794"/>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71_Section Header">
    <p:spTree>
      <p:nvGrpSpPr>
        <p:cNvPr id="1" name=""/>
        <p:cNvGrpSpPr/>
        <p:nvPr/>
      </p:nvGrpSpPr>
      <p:grpSpPr>
        <a:xfrm>
          <a:off x="0" y="0"/>
          <a:ext cx="0" cy="0"/>
          <a:chOff x="0" y="0"/>
          <a:chExt cx="0" cy="0"/>
        </a:xfrm>
      </p:grpSpPr>
      <p:sp>
        <p:nvSpPr>
          <p:cNvPr id="1004" name="Shape 1004"/>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05" name="Shape 1005"/>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06" name="Shape 1006"/>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07" name="Shape 100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8" name="Shape 100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34022581"/>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72_Section Header">
    <p:spTree>
      <p:nvGrpSpPr>
        <p:cNvPr id="1" name=""/>
        <p:cNvGrpSpPr/>
        <p:nvPr/>
      </p:nvGrpSpPr>
      <p:grpSpPr>
        <a:xfrm>
          <a:off x="0" y="0"/>
          <a:ext cx="0" cy="0"/>
          <a:chOff x="0" y="0"/>
          <a:chExt cx="0" cy="0"/>
        </a:xfrm>
      </p:grpSpPr>
      <p:sp>
        <p:nvSpPr>
          <p:cNvPr id="1015" name="Shape 101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16" name="Shape 101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17" name="Shape 101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18" name="Shape 1018"/>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9" name="Shape 1019"/>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2640375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519" indent="0">
              <a:buNone/>
              <a:defRPr sz="2000" b="1"/>
            </a:lvl2pPr>
            <a:lvl3pPr marL="913049" indent="0">
              <a:buNone/>
              <a:defRPr sz="1900" b="1"/>
            </a:lvl3pPr>
            <a:lvl4pPr marL="1369572" indent="0">
              <a:buNone/>
              <a:defRPr sz="1600" b="1"/>
            </a:lvl4pPr>
            <a:lvl5pPr marL="1826096" indent="0">
              <a:buNone/>
              <a:defRPr sz="1600" b="1"/>
            </a:lvl5pPr>
            <a:lvl6pPr marL="2282636" indent="0">
              <a:buNone/>
              <a:defRPr sz="1600" b="1"/>
            </a:lvl6pPr>
            <a:lvl7pPr marL="2739143" indent="0">
              <a:buNone/>
              <a:defRPr sz="1600" b="1"/>
            </a:lvl7pPr>
            <a:lvl8pPr marL="3195655" indent="0">
              <a:buNone/>
              <a:defRPr sz="1600" b="1"/>
            </a:lvl8pPr>
            <a:lvl9pPr marL="3652165"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519" indent="0">
              <a:buNone/>
              <a:defRPr sz="2000" b="1"/>
            </a:lvl2pPr>
            <a:lvl3pPr marL="913049" indent="0">
              <a:buNone/>
              <a:defRPr sz="1900" b="1"/>
            </a:lvl3pPr>
            <a:lvl4pPr marL="1369572" indent="0">
              <a:buNone/>
              <a:defRPr sz="1600" b="1"/>
            </a:lvl4pPr>
            <a:lvl5pPr marL="1826096" indent="0">
              <a:buNone/>
              <a:defRPr sz="1600" b="1"/>
            </a:lvl5pPr>
            <a:lvl6pPr marL="2282636" indent="0">
              <a:buNone/>
              <a:defRPr sz="1600" b="1"/>
            </a:lvl6pPr>
            <a:lvl7pPr marL="2739143" indent="0">
              <a:buNone/>
              <a:defRPr sz="1600" b="1"/>
            </a:lvl7pPr>
            <a:lvl8pPr marL="3195655" indent="0">
              <a:buNone/>
              <a:defRPr sz="1600" b="1"/>
            </a:lvl8pPr>
            <a:lvl9pPr marL="3652165"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9C8FD0-8411-F04A-A3E6-5228CF0AF7B5}" type="datetimeFigureOut">
              <a:rPr lang="en-US" smtClean="0"/>
              <a:t>10/23/2018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165528762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73_Section Header">
    <p:spTree>
      <p:nvGrpSpPr>
        <p:cNvPr id="1" name=""/>
        <p:cNvGrpSpPr/>
        <p:nvPr/>
      </p:nvGrpSpPr>
      <p:grpSpPr>
        <a:xfrm>
          <a:off x="0" y="0"/>
          <a:ext cx="0" cy="0"/>
          <a:chOff x="0" y="0"/>
          <a:chExt cx="0" cy="0"/>
        </a:xfrm>
      </p:grpSpPr>
      <p:sp>
        <p:nvSpPr>
          <p:cNvPr id="1026" name="Shape 1026"/>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27" name="Shape 1027"/>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28" name="Shape 1028"/>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29" name="Shape 102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05428265"/>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74_Section Header">
    <p:spTree>
      <p:nvGrpSpPr>
        <p:cNvPr id="1" name=""/>
        <p:cNvGrpSpPr/>
        <p:nvPr/>
      </p:nvGrpSpPr>
      <p:grpSpPr>
        <a:xfrm>
          <a:off x="0" y="0"/>
          <a:ext cx="0" cy="0"/>
          <a:chOff x="0" y="0"/>
          <a:chExt cx="0" cy="0"/>
        </a:xfrm>
      </p:grpSpPr>
      <p:sp>
        <p:nvSpPr>
          <p:cNvPr id="1037" name="Shape 103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38" name="Shape 103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39" name="Shape 103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40" name="Shape 1040"/>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1" name="Shape 1041"/>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42915766"/>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75_Section Header">
    <p:spTree>
      <p:nvGrpSpPr>
        <p:cNvPr id="1" name=""/>
        <p:cNvGrpSpPr/>
        <p:nvPr/>
      </p:nvGrpSpPr>
      <p:grpSpPr>
        <a:xfrm>
          <a:off x="0" y="0"/>
          <a:ext cx="0" cy="0"/>
          <a:chOff x="0" y="0"/>
          <a:chExt cx="0" cy="0"/>
        </a:xfrm>
      </p:grpSpPr>
      <p:sp>
        <p:nvSpPr>
          <p:cNvPr id="1048" name="Shape 1048"/>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49" name="Shape 1049"/>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50" name="Shape 1050"/>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51" name="Shape 105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2" name="Shape 105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67420698"/>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76_Section Header">
    <p:spTree>
      <p:nvGrpSpPr>
        <p:cNvPr id="1" name=""/>
        <p:cNvGrpSpPr/>
        <p:nvPr/>
      </p:nvGrpSpPr>
      <p:grpSpPr>
        <a:xfrm>
          <a:off x="0" y="0"/>
          <a:ext cx="0" cy="0"/>
          <a:chOff x="0" y="0"/>
          <a:chExt cx="0" cy="0"/>
        </a:xfrm>
      </p:grpSpPr>
      <p:sp>
        <p:nvSpPr>
          <p:cNvPr id="1059" name="Shape 105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60" name="Shape 106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61" name="Shape 106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62" name="Shape 1062"/>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3" name="Shape 1063"/>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35063745"/>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77_Section Header">
    <p:spTree>
      <p:nvGrpSpPr>
        <p:cNvPr id="1" name=""/>
        <p:cNvGrpSpPr/>
        <p:nvPr/>
      </p:nvGrpSpPr>
      <p:grpSpPr>
        <a:xfrm>
          <a:off x="0" y="0"/>
          <a:ext cx="0" cy="0"/>
          <a:chOff x="0" y="0"/>
          <a:chExt cx="0" cy="0"/>
        </a:xfrm>
      </p:grpSpPr>
      <p:sp>
        <p:nvSpPr>
          <p:cNvPr id="1070" name="Shape 1070"/>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71" name="Shape 1071"/>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72" name="Shape 1072"/>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73" name="Shape 107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4" name="Shape 107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0507871"/>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78_Section Header">
    <p:spTree>
      <p:nvGrpSpPr>
        <p:cNvPr id="1" name=""/>
        <p:cNvGrpSpPr/>
        <p:nvPr/>
      </p:nvGrpSpPr>
      <p:grpSpPr>
        <a:xfrm>
          <a:off x="0" y="0"/>
          <a:ext cx="0" cy="0"/>
          <a:chOff x="0" y="0"/>
          <a:chExt cx="0" cy="0"/>
        </a:xfrm>
      </p:grpSpPr>
      <p:sp>
        <p:nvSpPr>
          <p:cNvPr id="1081" name="Shape 108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82" name="Shape 108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83" name="Shape 108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84" name="Shape 1084"/>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5" name="Shape 1085"/>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53354683"/>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79_Section Header">
    <p:spTree>
      <p:nvGrpSpPr>
        <p:cNvPr id="1" name=""/>
        <p:cNvGrpSpPr/>
        <p:nvPr/>
      </p:nvGrpSpPr>
      <p:grpSpPr>
        <a:xfrm>
          <a:off x="0" y="0"/>
          <a:ext cx="0" cy="0"/>
          <a:chOff x="0" y="0"/>
          <a:chExt cx="0" cy="0"/>
        </a:xfrm>
      </p:grpSpPr>
      <p:sp>
        <p:nvSpPr>
          <p:cNvPr id="1092" name="Shape 1092"/>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93" name="Shape 1093"/>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94" name="Shape 1094"/>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95" name="Shape 109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6" name="Shape 109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00777549"/>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80_Section Header">
    <p:spTree>
      <p:nvGrpSpPr>
        <p:cNvPr id="1" name=""/>
        <p:cNvGrpSpPr/>
        <p:nvPr/>
      </p:nvGrpSpPr>
      <p:grpSpPr>
        <a:xfrm>
          <a:off x="0" y="0"/>
          <a:ext cx="0" cy="0"/>
          <a:chOff x="0" y="0"/>
          <a:chExt cx="0" cy="0"/>
        </a:xfrm>
      </p:grpSpPr>
      <p:sp>
        <p:nvSpPr>
          <p:cNvPr id="1103" name="Shape 110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104" name="Shape 110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105" name="Shape 110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106" name="Shape 1106"/>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7" name="Shape 1107"/>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64687908"/>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71494-ACC9-4C64-B675-AE7886795A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E6EAAA-425E-442D-8DFA-64E3FF915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CDD433-D311-4C66-BD0E-14E009F3617B}"/>
              </a:ext>
            </a:extLst>
          </p:cNvPr>
          <p:cNvSpPr>
            <a:spLocks noGrp="1"/>
          </p:cNvSpPr>
          <p:nvPr>
            <p:ph type="dt" sz="half" idx="10"/>
          </p:nvPr>
        </p:nvSpPr>
        <p:spPr/>
        <p:txBody>
          <a:bodyPr/>
          <a:lstStyle/>
          <a:p>
            <a:fld id="{EC9CD35B-55E3-40B8-B764-D25FA42E2D3E}"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D8B346-95A2-455E-A9C8-38F51D6463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F5CC441-FD08-462A-8A6D-ABBE802B0E75}"/>
              </a:ext>
            </a:extLst>
          </p:cNvPr>
          <p:cNvSpPr>
            <a:spLocks noGrp="1"/>
          </p:cNvSpPr>
          <p:nvPr>
            <p:ph type="sldNum" sz="quarter" idx="12"/>
          </p:nvPr>
        </p:nvSpPr>
        <p:spPr/>
        <p:txBody>
          <a:bodyPr/>
          <a:lstStyle/>
          <a:p>
            <a:fld id="{E9BA29B3-DAFA-4EAC-83B3-403BBBDC3E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745376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F82B6-3D67-434E-9389-5DD607945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096A7C-3713-4C5D-A771-AE83E88251A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5575BE-4191-4091-A263-600D96D6757D}"/>
              </a:ext>
            </a:extLst>
          </p:cNvPr>
          <p:cNvSpPr>
            <a:spLocks noGrp="1"/>
          </p:cNvSpPr>
          <p:nvPr>
            <p:ph type="dt" sz="half" idx="10"/>
          </p:nvPr>
        </p:nvSpPr>
        <p:spPr/>
        <p:txBody>
          <a:bodyPr/>
          <a:lstStyle/>
          <a:p>
            <a:fld id="{EC9CD35B-55E3-40B8-B764-D25FA42E2D3E}"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9E104A-04D3-4B1F-BDAF-A30F543F67D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813389D-3C60-4814-B579-7796BC83D596}"/>
              </a:ext>
            </a:extLst>
          </p:cNvPr>
          <p:cNvSpPr>
            <a:spLocks noGrp="1"/>
          </p:cNvSpPr>
          <p:nvPr>
            <p:ph type="sldNum" sz="quarter" idx="12"/>
          </p:nvPr>
        </p:nvSpPr>
        <p:spPr/>
        <p:txBody>
          <a:bodyPr/>
          <a:lstStyle/>
          <a:p>
            <a:fld id="{E9BA29B3-DAFA-4EAC-83B3-403BBBDC3E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77703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9C8FD0-8411-F04A-A3E6-5228CF0AF7B5}" type="datetimeFigureOut">
              <a:rPr lang="en-US" smtClean="0"/>
              <a:t>10/23/2018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180965016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AE5B9-DAD9-450A-9242-75AB222FB9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94CAB5-9D14-40E0-BD2C-5A8E3004C5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F0C5324-C3E3-48A1-987A-69681107BDF3}"/>
              </a:ext>
            </a:extLst>
          </p:cNvPr>
          <p:cNvSpPr>
            <a:spLocks noGrp="1"/>
          </p:cNvSpPr>
          <p:nvPr>
            <p:ph type="dt" sz="half" idx="10"/>
          </p:nvPr>
        </p:nvSpPr>
        <p:spPr/>
        <p:txBody>
          <a:bodyPr/>
          <a:lstStyle/>
          <a:p>
            <a:fld id="{EC9CD35B-55E3-40B8-B764-D25FA42E2D3E}"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BB3AF72-800A-47D6-855F-956E67D390C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A3C783-9653-4CE5-97F2-59FD4A703E71}"/>
              </a:ext>
            </a:extLst>
          </p:cNvPr>
          <p:cNvSpPr>
            <a:spLocks noGrp="1"/>
          </p:cNvSpPr>
          <p:nvPr>
            <p:ph type="sldNum" sz="quarter" idx="12"/>
          </p:nvPr>
        </p:nvSpPr>
        <p:spPr/>
        <p:txBody>
          <a:bodyPr/>
          <a:lstStyle/>
          <a:p>
            <a:fld id="{E9BA29B3-DAFA-4EAC-83B3-403BBBDC3E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925328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7F885-DF7A-4027-BE3C-5208A48055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44EC9E-A056-401C-ABD9-526425BC55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A2D17C-D61D-4DF9-B73F-791EA079556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452DBF-E13C-4B26-8ADE-27F98F5897DA}"/>
              </a:ext>
            </a:extLst>
          </p:cNvPr>
          <p:cNvSpPr>
            <a:spLocks noGrp="1"/>
          </p:cNvSpPr>
          <p:nvPr>
            <p:ph type="dt" sz="half" idx="10"/>
          </p:nvPr>
        </p:nvSpPr>
        <p:spPr/>
        <p:txBody>
          <a:bodyPr/>
          <a:lstStyle/>
          <a:p>
            <a:fld id="{EC9CD35B-55E3-40B8-B764-D25FA42E2D3E}"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6480258-8008-4EFD-A747-B5F7D2400E9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5299317-D0CE-447E-A45A-B8474A63C73F}"/>
              </a:ext>
            </a:extLst>
          </p:cNvPr>
          <p:cNvSpPr>
            <a:spLocks noGrp="1"/>
          </p:cNvSpPr>
          <p:nvPr>
            <p:ph type="sldNum" sz="quarter" idx="12"/>
          </p:nvPr>
        </p:nvSpPr>
        <p:spPr/>
        <p:txBody>
          <a:bodyPr/>
          <a:lstStyle/>
          <a:p>
            <a:fld id="{E9BA29B3-DAFA-4EAC-83B3-403BBBDC3E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676858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585E0-2C02-48B9-A165-502C670593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ED5E80-6DC3-46C0-8364-A75D328525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6F7F80-D679-45B6-9CEC-53310723A02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4F0CA0-1017-41E1-B85A-02D2992C94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5CA38D6-8CBF-4BDD-B098-5E37F00BEE7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C758AA-6B75-4B1B-AB44-466BDBBD7956}"/>
              </a:ext>
            </a:extLst>
          </p:cNvPr>
          <p:cNvSpPr>
            <a:spLocks noGrp="1"/>
          </p:cNvSpPr>
          <p:nvPr>
            <p:ph type="dt" sz="half" idx="10"/>
          </p:nvPr>
        </p:nvSpPr>
        <p:spPr/>
        <p:txBody>
          <a:bodyPr/>
          <a:lstStyle/>
          <a:p>
            <a:fld id="{EC9CD35B-55E3-40B8-B764-D25FA42E2D3E}" type="datetimeFigureOut">
              <a:rPr lang="en-US" smtClean="0">
                <a:solidFill>
                  <a:prstClr val="black">
                    <a:tint val="75000"/>
                  </a:prstClr>
                </a:solidFill>
              </a:rPr>
              <a:pPr/>
              <a:t>10/23/2018</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9B7F224-BC65-4A99-BBFC-4699CD162D4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55276FE-E24F-4D51-9712-5D591EA9D6BA}"/>
              </a:ext>
            </a:extLst>
          </p:cNvPr>
          <p:cNvSpPr>
            <a:spLocks noGrp="1"/>
          </p:cNvSpPr>
          <p:nvPr>
            <p:ph type="sldNum" sz="quarter" idx="12"/>
          </p:nvPr>
        </p:nvSpPr>
        <p:spPr/>
        <p:txBody>
          <a:bodyPr/>
          <a:lstStyle/>
          <a:p>
            <a:fld id="{E9BA29B3-DAFA-4EAC-83B3-403BBBDC3E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365418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A3F3D-231E-4FE6-B737-54055F0E3F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758690-3B38-4E80-8E83-6574F75CB1A5}"/>
              </a:ext>
            </a:extLst>
          </p:cNvPr>
          <p:cNvSpPr>
            <a:spLocks noGrp="1"/>
          </p:cNvSpPr>
          <p:nvPr>
            <p:ph type="dt" sz="half" idx="10"/>
          </p:nvPr>
        </p:nvSpPr>
        <p:spPr/>
        <p:txBody>
          <a:bodyPr/>
          <a:lstStyle/>
          <a:p>
            <a:fld id="{EC9CD35B-55E3-40B8-B764-D25FA42E2D3E}" type="datetimeFigureOut">
              <a:rPr lang="en-US" smtClean="0">
                <a:solidFill>
                  <a:prstClr val="black">
                    <a:tint val="75000"/>
                  </a:prstClr>
                </a:solidFill>
              </a:rPr>
              <a:pPr/>
              <a:t>10/23/2018</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DC6688B-2743-4C33-B64F-5E314816774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2DE60A8E-7FB7-4CC7-B5FD-90996DD62B9C}"/>
              </a:ext>
            </a:extLst>
          </p:cNvPr>
          <p:cNvSpPr>
            <a:spLocks noGrp="1"/>
          </p:cNvSpPr>
          <p:nvPr>
            <p:ph type="sldNum" sz="quarter" idx="12"/>
          </p:nvPr>
        </p:nvSpPr>
        <p:spPr/>
        <p:txBody>
          <a:bodyPr/>
          <a:lstStyle/>
          <a:p>
            <a:fld id="{E9BA29B3-DAFA-4EAC-83B3-403BBBDC3E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008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1CCA43-FCE7-4D48-9B8A-9C188673A91D}"/>
              </a:ext>
            </a:extLst>
          </p:cNvPr>
          <p:cNvSpPr>
            <a:spLocks noGrp="1"/>
          </p:cNvSpPr>
          <p:nvPr>
            <p:ph type="dt" sz="half" idx="10"/>
          </p:nvPr>
        </p:nvSpPr>
        <p:spPr/>
        <p:txBody>
          <a:bodyPr/>
          <a:lstStyle/>
          <a:p>
            <a:fld id="{EC9CD35B-55E3-40B8-B764-D25FA42E2D3E}" type="datetimeFigureOut">
              <a:rPr lang="en-US" smtClean="0">
                <a:solidFill>
                  <a:prstClr val="black">
                    <a:tint val="75000"/>
                  </a:prstClr>
                </a:solidFill>
              </a:rPr>
              <a:pPr/>
              <a:t>10/23/2018</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289F3C5-DB67-4C4A-A9D3-3E3F4E702E9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A5569B6-B123-46D3-B09D-536D12CEFB42}"/>
              </a:ext>
            </a:extLst>
          </p:cNvPr>
          <p:cNvSpPr>
            <a:spLocks noGrp="1"/>
          </p:cNvSpPr>
          <p:nvPr>
            <p:ph type="sldNum" sz="quarter" idx="12"/>
          </p:nvPr>
        </p:nvSpPr>
        <p:spPr/>
        <p:txBody>
          <a:bodyPr/>
          <a:lstStyle/>
          <a:p>
            <a:fld id="{E9BA29B3-DAFA-4EAC-83B3-403BBBDC3E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169044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3B62B-B057-4D33-AFFF-F3CF4D1BB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B442FA-6FB1-48FA-972A-DBE4971B19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5A262D-A1A4-475A-BBDB-EF90A1110C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3F079A-A078-42BC-BA14-F9A632B72C8E}"/>
              </a:ext>
            </a:extLst>
          </p:cNvPr>
          <p:cNvSpPr>
            <a:spLocks noGrp="1"/>
          </p:cNvSpPr>
          <p:nvPr>
            <p:ph type="dt" sz="half" idx="10"/>
          </p:nvPr>
        </p:nvSpPr>
        <p:spPr/>
        <p:txBody>
          <a:bodyPr/>
          <a:lstStyle/>
          <a:p>
            <a:fld id="{EC9CD35B-55E3-40B8-B764-D25FA42E2D3E}"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6323ECF-A91F-4599-8B22-50D588E76C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095F3A-9C82-4FCB-A795-97AF3429919C}"/>
              </a:ext>
            </a:extLst>
          </p:cNvPr>
          <p:cNvSpPr>
            <a:spLocks noGrp="1"/>
          </p:cNvSpPr>
          <p:nvPr>
            <p:ph type="sldNum" sz="quarter" idx="12"/>
          </p:nvPr>
        </p:nvSpPr>
        <p:spPr/>
        <p:txBody>
          <a:bodyPr/>
          <a:lstStyle/>
          <a:p>
            <a:fld id="{E9BA29B3-DAFA-4EAC-83B3-403BBBDC3E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604032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74450-6F3F-4068-B5AC-864AD299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445611-D33F-4128-8342-56816014B9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70426A-46F4-4CAD-B07A-67F7BCE47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C13098-B7B3-4759-8046-CEF51D8FA7B2}"/>
              </a:ext>
            </a:extLst>
          </p:cNvPr>
          <p:cNvSpPr>
            <a:spLocks noGrp="1"/>
          </p:cNvSpPr>
          <p:nvPr>
            <p:ph type="dt" sz="half" idx="10"/>
          </p:nvPr>
        </p:nvSpPr>
        <p:spPr/>
        <p:txBody>
          <a:bodyPr/>
          <a:lstStyle/>
          <a:p>
            <a:fld id="{EC9CD35B-55E3-40B8-B764-D25FA42E2D3E}"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338E6A0-2182-46AB-8F56-C21B814C80D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17C9E46-2800-4908-82D0-64C8E51E8EC7}"/>
              </a:ext>
            </a:extLst>
          </p:cNvPr>
          <p:cNvSpPr>
            <a:spLocks noGrp="1"/>
          </p:cNvSpPr>
          <p:nvPr>
            <p:ph type="sldNum" sz="quarter" idx="12"/>
          </p:nvPr>
        </p:nvSpPr>
        <p:spPr/>
        <p:txBody>
          <a:bodyPr/>
          <a:lstStyle/>
          <a:p>
            <a:fld id="{E9BA29B3-DAFA-4EAC-83B3-403BBBDC3E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688343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0A39-C7CC-4578-903E-C4B6266D40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388FC8-A45F-4330-9989-9B30577B3A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CFD01F-AF9B-45F4-8E95-896D0F14D64D}"/>
              </a:ext>
            </a:extLst>
          </p:cNvPr>
          <p:cNvSpPr>
            <a:spLocks noGrp="1"/>
          </p:cNvSpPr>
          <p:nvPr>
            <p:ph type="dt" sz="half" idx="10"/>
          </p:nvPr>
        </p:nvSpPr>
        <p:spPr/>
        <p:txBody>
          <a:bodyPr/>
          <a:lstStyle/>
          <a:p>
            <a:fld id="{EC9CD35B-55E3-40B8-B764-D25FA42E2D3E}"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9FA1D00-94BE-4171-AA4A-34C313C51B3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2798583-1AF8-48CC-B784-05243120889A}"/>
              </a:ext>
            </a:extLst>
          </p:cNvPr>
          <p:cNvSpPr>
            <a:spLocks noGrp="1"/>
          </p:cNvSpPr>
          <p:nvPr>
            <p:ph type="sldNum" sz="quarter" idx="12"/>
          </p:nvPr>
        </p:nvSpPr>
        <p:spPr/>
        <p:txBody>
          <a:bodyPr/>
          <a:lstStyle/>
          <a:p>
            <a:fld id="{E9BA29B3-DAFA-4EAC-83B3-403BBBDC3E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406976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834E95-3D8C-46F7-A0B2-3F1C6ECE43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3A8490-8CD6-492D-B14D-586DF94F7D7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CFC55-7E45-479F-8835-50E9A55D56E6}"/>
              </a:ext>
            </a:extLst>
          </p:cNvPr>
          <p:cNvSpPr>
            <a:spLocks noGrp="1"/>
          </p:cNvSpPr>
          <p:nvPr>
            <p:ph type="dt" sz="half" idx="10"/>
          </p:nvPr>
        </p:nvSpPr>
        <p:spPr/>
        <p:txBody>
          <a:bodyPr/>
          <a:lstStyle/>
          <a:p>
            <a:fld id="{EC9CD35B-55E3-40B8-B764-D25FA42E2D3E}"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E6E575F-D5CA-4308-A5B5-3454E8D423D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726C972-5A76-4037-BDAB-F44D6668743A}"/>
              </a:ext>
            </a:extLst>
          </p:cNvPr>
          <p:cNvSpPr>
            <a:spLocks noGrp="1"/>
          </p:cNvSpPr>
          <p:nvPr>
            <p:ph type="sldNum" sz="quarter" idx="12"/>
          </p:nvPr>
        </p:nvSpPr>
        <p:spPr/>
        <p:txBody>
          <a:bodyPr/>
          <a:lstStyle/>
          <a:p>
            <a:fld id="{E9BA29B3-DAFA-4EAC-83B3-403BBBDC3E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66604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10/23/2018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996087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9C8FD0-8411-F04A-A3E6-5228CF0AF7B5}" type="datetimeFigureOut">
              <a:rPr lang="en-US" smtClean="0"/>
              <a:t>10/23/2018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242182665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10/23/2018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0773543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21609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10/23/2018</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4828570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10/23/2018</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0241911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10/23/2018</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1917824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10/23/2018</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9181199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8"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60"/>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8"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10/23/2018</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5730870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46"/>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10/23/2018</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7267141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10/23/2018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6787354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10/23/2018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6822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53"/>
            <a:ext cx="6172200" cy="487362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519" indent="0">
              <a:buNone/>
              <a:defRPr sz="1500"/>
            </a:lvl2pPr>
            <a:lvl3pPr marL="913049" indent="0">
              <a:buNone/>
              <a:defRPr sz="1200"/>
            </a:lvl3pPr>
            <a:lvl4pPr marL="1369572" indent="0">
              <a:buNone/>
              <a:defRPr sz="1100"/>
            </a:lvl4pPr>
            <a:lvl5pPr marL="1826096" indent="0">
              <a:buNone/>
              <a:defRPr sz="1100"/>
            </a:lvl5pPr>
            <a:lvl6pPr marL="2282636" indent="0">
              <a:buNone/>
              <a:defRPr sz="1100"/>
            </a:lvl6pPr>
            <a:lvl7pPr marL="2739143" indent="0">
              <a:buNone/>
              <a:defRPr sz="1100"/>
            </a:lvl7pPr>
            <a:lvl8pPr marL="3195655" indent="0">
              <a:buNone/>
              <a:defRPr sz="1100"/>
            </a:lvl8pPr>
            <a:lvl9pPr marL="3652165"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E09C8FD0-8411-F04A-A3E6-5228CF0AF7B5}"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121328423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sz="2533" dirty="0"/>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a:t>www.mawc411www.mawc411.com.com</a:t>
            </a: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sz="2533" dirty="0"/>
          </a:p>
        </p:txBody>
      </p:sp>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60582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sz="2533" dirty="0"/>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a:t>www.mawc411www.mawc411.com.com</a:t>
            </a: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sz="2533"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718302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14721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71494-ACC9-4C64-B675-AE7886795A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E6EAAA-425E-442D-8DFA-64E3FF915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CDD433-D311-4C66-BD0E-14E009F3617B}"/>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5" name="Footer Placeholder 4">
            <a:extLst>
              <a:ext uri="{FF2B5EF4-FFF2-40B4-BE49-F238E27FC236}">
                <a16:creationId xmlns:a16="http://schemas.microsoft.com/office/drawing/2014/main" id="{C0D8B346-95A2-455E-A9C8-38F51D6463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CC441-FD08-462A-8A6D-ABBE802B0E75}"/>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23703027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F82B6-3D67-434E-9389-5DD607945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096A7C-3713-4C5D-A771-AE83E88251A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5575BE-4191-4091-A263-600D96D6757D}"/>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5" name="Footer Placeholder 4">
            <a:extLst>
              <a:ext uri="{FF2B5EF4-FFF2-40B4-BE49-F238E27FC236}">
                <a16:creationId xmlns:a16="http://schemas.microsoft.com/office/drawing/2014/main" id="{069E104A-04D3-4B1F-BDAF-A30F543F67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13389D-3C60-4814-B579-7796BC83D596}"/>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291797797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AE5B9-DAD9-450A-9242-75AB222FB9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94CAB5-9D14-40E0-BD2C-5A8E3004C5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F0C5324-C3E3-48A1-987A-69681107BDF3}"/>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5" name="Footer Placeholder 4">
            <a:extLst>
              <a:ext uri="{FF2B5EF4-FFF2-40B4-BE49-F238E27FC236}">
                <a16:creationId xmlns:a16="http://schemas.microsoft.com/office/drawing/2014/main" id="{ABB3AF72-800A-47D6-855F-956E67D390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A3C783-9653-4CE5-97F2-59FD4A703E71}"/>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363148810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7F885-DF7A-4027-BE3C-5208A48055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44EC9E-A056-401C-ABD9-526425BC55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A2D17C-D61D-4DF9-B73F-791EA079556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452DBF-E13C-4B26-8ADE-27F98F5897DA}"/>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6" name="Footer Placeholder 5">
            <a:extLst>
              <a:ext uri="{FF2B5EF4-FFF2-40B4-BE49-F238E27FC236}">
                <a16:creationId xmlns:a16="http://schemas.microsoft.com/office/drawing/2014/main" id="{76480258-8008-4EFD-A747-B5F7D2400E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299317-D0CE-447E-A45A-B8474A63C73F}"/>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238940679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585E0-2C02-48B9-A165-502C670593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ED5E80-6DC3-46C0-8364-A75D328525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6F7F80-D679-45B6-9CEC-53310723A02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4F0CA0-1017-41E1-B85A-02D2992C94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5CA38D6-8CBF-4BDD-B098-5E37F00BEE7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C758AA-6B75-4B1B-AB44-466BDBBD7956}"/>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8" name="Footer Placeholder 7">
            <a:extLst>
              <a:ext uri="{FF2B5EF4-FFF2-40B4-BE49-F238E27FC236}">
                <a16:creationId xmlns:a16="http://schemas.microsoft.com/office/drawing/2014/main" id="{A9B7F224-BC65-4A99-BBFC-4699CD162D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5276FE-E24F-4D51-9712-5D591EA9D6BA}"/>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95841165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A3F3D-231E-4FE6-B737-54055F0E3F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758690-3B38-4E80-8E83-6574F75CB1A5}"/>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4" name="Footer Placeholder 3">
            <a:extLst>
              <a:ext uri="{FF2B5EF4-FFF2-40B4-BE49-F238E27FC236}">
                <a16:creationId xmlns:a16="http://schemas.microsoft.com/office/drawing/2014/main" id="{BDC6688B-2743-4C33-B64F-5E31481677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E60A8E-7FB7-4CC7-B5FD-90996DD62B9C}"/>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111287593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1CCA43-FCE7-4D48-9B8A-9C188673A91D}"/>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3" name="Footer Placeholder 2">
            <a:extLst>
              <a:ext uri="{FF2B5EF4-FFF2-40B4-BE49-F238E27FC236}">
                <a16:creationId xmlns:a16="http://schemas.microsoft.com/office/drawing/2014/main" id="{6289F3C5-DB67-4C4A-A9D3-3E3F4E702E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5569B6-B123-46D3-B09D-536D12CEFB42}"/>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1177366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53"/>
            <a:ext cx="6172200" cy="4873626"/>
          </a:xfrm>
        </p:spPr>
        <p:txBody>
          <a:bodyPr/>
          <a:lstStyle>
            <a:lvl1pPr marL="0" indent="0">
              <a:buNone/>
              <a:defRPr sz="3200"/>
            </a:lvl1pPr>
            <a:lvl2pPr marL="456519" indent="0">
              <a:buNone/>
              <a:defRPr sz="2800"/>
            </a:lvl2pPr>
            <a:lvl3pPr marL="913049" indent="0">
              <a:buNone/>
              <a:defRPr sz="2400"/>
            </a:lvl3pPr>
            <a:lvl4pPr marL="1369572" indent="0">
              <a:buNone/>
              <a:defRPr sz="2000"/>
            </a:lvl4pPr>
            <a:lvl5pPr marL="1826096" indent="0">
              <a:buNone/>
              <a:defRPr sz="2000"/>
            </a:lvl5pPr>
            <a:lvl6pPr marL="2282636" indent="0">
              <a:buNone/>
              <a:defRPr sz="2000"/>
            </a:lvl6pPr>
            <a:lvl7pPr marL="2739143" indent="0">
              <a:buNone/>
              <a:defRPr sz="2000"/>
            </a:lvl7pPr>
            <a:lvl8pPr marL="3195655" indent="0">
              <a:buNone/>
              <a:defRPr sz="2000"/>
            </a:lvl8pPr>
            <a:lvl9pPr marL="3652165" indent="0">
              <a:buNone/>
              <a:defRPr sz="2000"/>
            </a:lvl9pPr>
          </a:lstStyle>
          <a:p>
            <a:r>
              <a:rPr lang="en-US"/>
              <a:t>Click icon to add picture</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519" indent="0">
              <a:buNone/>
              <a:defRPr sz="1500"/>
            </a:lvl2pPr>
            <a:lvl3pPr marL="913049" indent="0">
              <a:buNone/>
              <a:defRPr sz="1200"/>
            </a:lvl3pPr>
            <a:lvl4pPr marL="1369572" indent="0">
              <a:buNone/>
              <a:defRPr sz="1100"/>
            </a:lvl4pPr>
            <a:lvl5pPr marL="1826096" indent="0">
              <a:buNone/>
              <a:defRPr sz="1100"/>
            </a:lvl5pPr>
            <a:lvl6pPr marL="2282636" indent="0">
              <a:buNone/>
              <a:defRPr sz="1100"/>
            </a:lvl6pPr>
            <a:lvl7pPr marL="2739143" indent="0">
              <a:buNone/>
              <a:defRPr sz="1100"/>
            </a:lvl7pPr>
            <a:lvl8pPr marL="3195655" indent="0">
              <a:buNone/>
              <a:defRPr sz="1100"/>
            </a:lvl8pPr>
            <a:lvl9pPr marL="3652165"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E09C8FD0-8411-F04A-A3E6-5228CF0AF7B5}"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246586882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3B62B-B057-4D33-AFFF-F3CF4D1BB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B442FA-6FB1-48FA-972A-DBE4971B19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5A262D-A1A4-475A-BBDB-EF90A1110C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3F079A-A078-42BC-BA14-F9A632B72C8E}"/>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6" name="Footer Placeholder 5">
            <a:extLst>
              <a:ext uri="{FF2B5EF4-FFF2-40B4-BE49-F238E27FC236}">
                <a16:creationId xmlns:a16="http://schemas.microsoft.com/office/drawing/2014/main" id="{16323ECF-A91F-4599-8B22-50D588E76C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095F3A-9C82-4FCB-A795-97AF3429919C}"/>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262926545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74450-6F3F-4068-B5AC-864AD299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445611-D33F-4128-8342-56816014B9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70426A-46F4-4CAD-B07A-67F7BCE47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C13098-B7B3-4759-8046-CEF51D8FA7B2}"/>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6" name="Footer Placeholder 5">
            <a:extLst>
              <a:ext uri="{FF2B5EF4-FFF2-40B4-BE49-F238E27FC236}">
                <a16:creationId xmlns:a16="http://schemas.microsoft.com/office/drawing/2014/main" id="{8338E6A0-2182-46AB-8F56-C21B814C80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7C9E46-2800-4908-82D0-64C8E51E8EC7}"/>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427667822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0A39-C7CC-4578-903E-C4B6266D40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388FC8-A45F-4330-9989-9B30577B3A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CFD01F-AF9B-45F4-8E95-896D0F14D64D}"/>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5" name="Footer Placeholder 4">
            <a:extLst>
              <a:ext uri="{FF2B5EF4-FFF2-40B4-BE49-F238E27FC236}">
                <a16:creationId xmlns:a16="http://schemas.microsoft.com/office/drawing/2014/main" id="{79FA1D00-94BE-4171-AA4A-34C313C51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798583-1AF8-48CC-B784-05243120889A}"/>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24850481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834E95-3D8C-46F7-A0B2-3F1C6ECE43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3A8490-8CD6-492D-B14D-586DF94F7D7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CFC55-7E45-479F-8835-50E9A55D56E6}"/>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5" name="Footer Placeholder 4">
            <a:extLst>
              <a:ext uri="{FF2B5EF4-FFF2-40B4-BE49-F238E27FC236}">
                <a16:creationId xmlns:a16="http://schemas.microsoft.com/office/drawing/2014/main" id="{EE6E575F-D5CA-4308-A5B5-3454E8D42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6C972-5A76-4037-BDAB-F44D6668743A}"/>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2613422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ABBBD4-B6B1-483D-B66E-7B3F274B8559}" type="datetimeFigureOut">
              <a:rPr lang="en-GB" smtClean="0"/>
              <a:t>23/10/2018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8375560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3357750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4"/>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54"/>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17078292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06220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52105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16624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9984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09702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490953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8134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8"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60"/>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8"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1348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5ABBBD4-B6B1-483D-B66E-7B3F274B8559}" type="datetimeFigureOut">
              <a:rPr lang="en-GB" smtClean="0"/>
              <a:t>23/10/2018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25518571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46"/>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51005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596355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98378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sym typeface="Calibri"/>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sym typeface="Calibri"/>
            </a:endParaRPr>
          </a:p>
        </p:txBody>
      </p:sp>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89484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sym typeface="Calibri"/>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sym typeface="Calibri"/>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96145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6030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914400" y="2130442"/>
            <a:ext cx="10363200" cy="1470027"/>
          </a:xfrm>
          <a:prstGeom prst="rect">
            <a:avLst/>
          </a:prstGeom>
        </p:spPr>
        <p:txBody>
          <a:bodyPr/>
          <a:lstStyle/>
          <a:p>
            <a:r>
              <a:t>Title Text</a:t>
            </a:r>
          </a:p>
        </p:txBody>
      </p:sp>
      <p:sp>
        <p:nvSpPr>
          <p:cNvPr id="12" name="Shape 12"/>
          <p:cNvSpPr>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608794" algn="ctr">
              <a:buSzTx/>
              <a:buFontTx/>
              <a:buNone/>
              <a:defRPr>
                <a:solidFill>
                  <a:srgbClr val="888888"/>
                </a:solidFill>
              </a:defRPr>
            </a:lvl2pPr>
            <a:lvl3pPr marL="0" indent="1217611" algn="ctr">
              <a:buSzTx/>
              <a:buFontTx/>
              <a:buNone/>
              <a:defRPr>
                <a:solidFill>
                  <a:srgbClr val="888888"/>
                </a:solidFill>
              </a:defRPr>
            </a:lvl3pPr>
            <a:lvl4pPr marL="0" indent="1826413" algn="ctr">
              <a:buSzTx/>
              <a:buFontTx/>
              <a:buNone/>
              <a:defRPr>
                <a:solidFill>
                  <a:srgbClr val="888888"/>
                </a:solidFill>
              </a:defRPr>
            </a:lvl4pPr>
            <a:lvl5pPr marL="0" indent="2435222"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52864365"/>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76291582"/>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85369064"/>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r>
              <a:t>Title Text</a:t>
            </a:r>
          </a:p>
        </p:txBody>
      </p:sp>
      <p:sp>
        <p:nvSpPr>
          <p:cNvPr id="37" name="Shape 37"/>
          <p:cNvSpPr>
            <a:spLocks noGrp="1"/>
          </p:cNvSpPr>
          <p:nvPr>
            <p:ph type="body" sz="half" idx="1"/>
          </p:nvPr>
        </p:nvSpPr>
        <p:spPr>
          <a:xfrm>
            <a:off x="609600" y="1200155"/>
            <a:ext cx="5384800" cy="3394076"/>
          </a:xfrm>
          <a:prstGeom prst="rect">
            <a:avLst/>
          </a:prstGeom>
        </p:spPr>
        <p:txBody>
          <a:bodyPr/>
          <a:lstStyle>
            <a:lvl1pPr>
              <a:spcBef>
                <a:spcPts val="800"/>
              </a:spcBef>
              <a:defRPr sz="3700"/>
            </a:lvl1pPr>
            <a:lvl2pPr marL="1052728" indent="-443922">
              <a:spcBef>
                <a:spcPts val="800"/>
              </a:spcBef>
              <a:defRPr sz="3700"/>
            </a:lvl2pPr>
            <a:lvl3pPr marL="1643780" indent="-426165">
              <a:spcBef>
                <a:spcPts val="800"/>
              </a:spcBef>
              <a:defRPr sz="3700"/>
            </a:lvl3pPr>
            <a:lvl4pPr marL="2299925" indent="-473507">
              <a:spcBef>
                <a:spcPts val="800"/>
              </a:spcBef>
              <a:defRPr sz="3700"/>
            </a:lvl4pPr>
            <a:lvl5pPr marL="2908733" indent="-473507">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7933984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5ABBBD4-B6B1-483D-B66E-7B3F274B8559}" type="datetimeFigureOut">
              <a:rPr lang="en-GB" smtClean="0"/>
              <a:t>23/10/2018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3647074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r>
              <a:t>Title Text</a:t>
            </a:r>
          </a:p>
        </p:txBody>
      </p:sp>
      <p:sp>
        <p:nvSpPr>
          <p:cNvPr id="46" name="Shape 46"/>
          <p:cNvSpPr>
            <a:spLocks noGrp="1"/>
          </p:cNvSpPr>
          <p:nvPr>
            <p:ph type="body" sz="quarter" idx="1"/>
          </p:nvPr>
        </p:nvSpPr>
        <p:spPr>
          <a:xfrm>
            <a:off x="609600" y="1535116"/>
            <a:ext cx="5386917" cy="639764"/>
          </a:xfrm>
          <a:prstGeom prst="rect">
            <a:avLst/>
          </a:prstGeom>
        </p:spPr>
        <p:txBody>
          <a:bodyPr anchor="b"/>
          <a:lstStyle>
            <a:lvl1pPr marL="0" indent="0">
              <a:spcBef>
                <a:spcPts val="666"/>
              </a:spcBef>
              <a:buSzTx/>
              <a:buFontTx/>
              <a:buNone/>
              <a:defRPr sz="3200" b="1"/>
            </a:lvl1pPr>
            <a:lvl2pPr marL="0" indent="608794">
              <a:spcBef>
                <a:spcPts val="666"/>
              </a:spcBef>
              <a:buSzTx/>
              <a:buFontTx/>
              <a:buNone/>
              <a:defRPr sz="3200" b="1"/>
            </a:lvl2pPr>
            <a:lvl3pPr marL="0" indent="1217611">
              <a:spcBef>
                <a:spcPts val="666"/>
              </a:spcBef>
              <a:buSzTx/>
              <a:buFontTx/>
              <a:buNone/>
              <a:defRPr sz="3200" b="1"/>
            </a:lvl3pPr>
            <a:lvl4pPr marL="0" indent="1826413">
              <a:spcBef>
                <a:spcPts val="666"/>
              </a:spcBef>
              <a:buSzTx/>
              <a:buFontTx/>
              <a:buNone/>
              <a:defRPr sz="3200" b="1"/>
            </a:lvl4pPr>
            <a:lvl5pPr marL="0" indent="2435222">
              <a:spcBef>
                <a:spcPts val="666"/>
              </a:spcBef>
              <a:buSzTx/>
              <a:buFontTx/>
              <a:buNone/>
              <a:defRPr sz="3200" b="1"/>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body" sz="quarter" idx="13"/>
          </p:nvPr>
        </p:nvSpPr>
        <p:spPr>
          <a:xfrm>
            <a:off x="6193377" y="1535116"/>
            <a:ext cx="5389035" cy="639764"/>
          </a:xfrm>
          <a:prstGeom prst="rect">
            <a:avLst/>
          </a:prstGeom>
        </p:spPr>
        <p:txBody>
          <a:bodyPr anchor="b"/>
          <a:lstStyle>
            <a:lvl1pPr marL="0" indent="0">
              <a:spcBef>
                <a:spcPts val="666"/>
              </a:spcBef>
              <a:buSzTx/>
              <a:buFontTx/>
              <a:buNone/>
              <a:defRPr sz="2400" b="1"/>
            </a:lvl1pPr>
          </a:lstStyle>
          <a:p>
            <a:pPr marL="0" indent="0">
              <a:spcBef>
                <a:spcPts val="500"/>
              </a:spcBef>
              <a:buSzTx/>
              <a:buFontTx/>
              <a:buNone/>
              <a:defRPr sz="2400" b="1"/>
            </a:pPr>
            <a:endParaRPr/>
          </a:p>
        </p:txBody>
      </p:sp>
      <p:sp>
        <p:nvSpPr>
          <p:cNvPr id="48" name="Shape 48"/>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00086443"/>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t>Title Text</a:t>
            </a:r>
          </a:p>
        </p:txBody>
      </p:sp>
      <p:sp>
        <p:nvSpPr>
          <p:cNvPr id="56" name="Shape 56"/>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26428333"/>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0" name="Shape 70"/>
          <p:cNvSpPr>
            <a:spLocks noGrp="1"/>
          </p:cNvSpPr>
          <p:nvPr>
            <p:ph type="title"/>
          </p:nvPr>
        </p:nvSpPr>
        <p:spPr>
          <a:xfrm>
            <a:off x="609634" y="273050"/>
            <a:ext cx="4011087" cy="1162052"/>
          </a:xfrm>
          <a:prstGeom prst="rect">
            <a:avLst/>
          </a:prstGeom>
        </p:spPr>
        <p:txBody>
          <a:bodyPr anchor="b"/>
          <a:lstStyle>
            <a:lvl1pPr algn="l">
              <a:defRPr sz="2700" b="1"/>
            </a:lvl1pPr>
          </a:lstStyle>
          <a:p>
            <a:r>
              <a:t>Title Text</a:t>
            </a:r>
          </a:p>
        </p:txBody>
      </p:sp>
      <p:sp>
        <p:nvSpPr>
          <p:cNvPr id="71" name="Shape 71"/>
          <p:cNvSpPr>
            <a:spLocks noGrp="1"/>
          </p:cNvSpPr>
          <p:nvPr>
            <p:ph type="body" idx="1"/>
          </p:nvPr>
        </p:nvSpPr>
        <p:spPr>
          <a:xfrm>
            <a:off x="4766733" y="273059"/>
            <a:ext cx="6815667" cy="585311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body" sz="half" idx="13"/>
          </p:nvPr>
        </p:nvSpPr>
        <p:spPr>
          <a:xfrm>
            <a:off x="609634" y="1435113"/>
            <a:ext cx="4011087" cy="4691063"/>
          </a:xfrm>
          <a:prstGeom prst="rect">
            <a:avLst/>
          </a:prstGeom>
        </p:spPr>
        <p:txBody>
          <a:bodyPr/>
          <a:lstStyle>
            <a:lvl1pPr marL="0" indent="0">
              <a:spcBef>
                <a:spcPts val="400"/>
              </a:spcBef>
              <a:buSzTx/>
              <a:buFontTx/>
              <a:buNone/>
              <a:defRPr sz="1400"/>
            </a:lvl1pPr>
          </a:lstStyle>
          <a:p>
            <a:pPr marL="0" indent="0">
              <a:spcBef>
                <a:spcPts val="300"/>
              </a:spcBef>
              <a:buSzTx/>
              <a:buFontTx/>
              <a:buNone/>
              <a:defRPr sz="1400"/>
            </a:pPr>
            <a:endParaRPr/>
          </a:p>
        </p:txBody>
      </p:sp>
      <p:sp>
        <p:nvSpPr>
          <p:cNvPr id="73" name="Shape 73"/>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103636"/>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0" name="Shape 80"/>
          <p:cNvSpPr>
            <a:spLocks noGrp="1"/>
          </p:cNvSpPr>
          <p:nvPr>
            <p:ph type="title"/>
          </p:nvPr>
        </p:nvSpPr>
        <p:spPr>
          <a:xfrm>
            <a:off x="2389741" y="4800611"/>
            <a:ext cx="7315201" cy="566741"/>
          </a:xfrm>
          <a:prstGeom prst="rect">
            <a:avLst/>
          </a:prstGeom>
        </p:spPr>
        <p:txBody>
          <a:bodyPr anchor="b"/>
          <a:lstStyle>
            <a:lvl1pPr algn="l">
              <a:defRPr sz="2700" b="1"/>
            </a:lvl1pPr>
          </a:lstStyle>
          <a:p>
            <a:r>
              <a:t>Title Text</a:t>
            </a:r>
          </a:p>
        </p:txBody>
      </p:sp>
      <p:sp>
        <p:nvSpPr>
          <p:cNvPr id="81" name="Shape 81"/>
          <p:cNvSpPr>
            <a:spLocks noGrp="1"/>
          </p:cNvSpPr>
          <p:nvPr>
            <p:ph type="pic" sz="half" idx="13"/>
          </p:nvPr>
        </p:nvSpPr>
        <p:spPr>
          <a:xfrm>
            <a:off x="2389741" y="612777"/>
            <a:ext cx="7315201" cy="4114802"/>
          </a:xfrm>
          <a:prstGeom prst="rect">
            <a:avLst/>
          </a:prstGeom>
        </p:spPr>
        <p:txBody>
          <a:bodyPr lIns="121766" rIns="121766">
            <a:noAutofit/>
          </a:bodyPr>
          <a:lstStyle/>
          <a:p>
            <a:endParaRPr/>
          </a:p>
        </p:txBody>
      </p:sp>
      <p:sp>
        <p:nvSpPr>
          <p:cNvPr id="82" name="Shape 82"/>
          <p:cNvSpPr>
            <a:spLocks noGrp="1"/>
          </p:cNvSpPr>
          <p:nvPr>
            <p:ph type="body" sz="quarter" idx="1"/>
          </p:nvPr>
        </p:nvSpPr>
        <p:spPr>
          <a:xfrm>
            <a:off x="2389741" y="5367345"/>
            <a:ext cx="7315201" cy="804864"/>
          </a:xfrm>
          <a:prstGeom prst="rect">
            <a:avLst/>
          </a:prstGeom>
        </p:spPr>
        <p:txBody>
          <a:bodyPr/>
          <a:lstStyle>
            <a:lvl1pPr marL="0" indent="0">
              <a:spcBef>
                <a:spcPts val="400"/>
              </a:spcBef>
              <a:buSzTx/>
              <a:buFontTx/>
              <a:buNone/>
              <a:defRPr sz="1900"/>
            </a:lvl1pPr>
            <a:lvl2pPr marL="0" indent="608794">
              <a:spcBef>
                <a:spcPts val="400"/>
              </a:spcBef>
              <a:buSzTx/>
              <a:buFontTx/>
              <a:buNone/>
              <a:defRPr sz="1900"/>
            </a:lvl2pPr>
            <a:lvl3pPr marL="0" indent="1217611">
              <a:spcBef>
                <a:spcPts val="400"/>
              </a:spcBef>
              <a:buSzTx/>
              <a:buFontTx/>
              <a:buNone/>
              <a:defRPr sz="1900"/>
            </a:lvl3pPr>
            <a:lvl4pPr marL="0" indent="1826413">
              <a:spcBef>
                <a:spcPts val="400"/>
              </a:spcBef>
              <a:buSzTx/>
              <a:buFontTx/>
              <a:buNone/>
              <a:defRPr sz="1900"/>
            </a:lvl4pPr>
            <a:lvl5pPr marL="0" indent="2435222">
              <a:spcBef>
                <a:spcPts val="400"/>
              </a:spcBef>
              <a:buSzTx/>
              <a:buFontTx/>
              <a:buNone/>
              <a:defRPr sz="1900"/>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43504241"/>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27772084"/>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9" name="Shape 99"/>
          <p:cNvSpPr>
            <a:spLocks noGrp="1"/>
          </p:cNvSpPr>
          <p:nvPr>
            <p:ph type="title"/>
          </p:nvPr>
        </p:nvSpPr>
        <p:spPr>
          <a:xfrm>
            <a:off x="8839200" y="206378"/>
            <a:ext cx="2743200" cy="4387851"/>
          </a:xfrm>
          <a:prstGeom prst="rect">
            <a:avLst/>
          </a:prstGeom>
        </p:spPr>
        <p:txBody>
          <a:bodyPr/>
          <a:lstStyle/>
          <a:p>
            <a:r>
              <a:t>Title Text</a:t>
            </a:r>
          </a:p>
        </p:txBody>
      </p:sp>
      <p:sp>
        <p:nvSpPr>
          <p:cNvPr id="100" name="Shape 100"/>
          <p:cNvSpPr>
            <a:spLocks noGrp="1"/>
          </p:cNvSpPr>
          <p:nvPr>
            <p:ph type="body" idx="1"/>
          </p:nvPr>
        </p:nvSpPr>
        <p:spPr>
          <a:xfrm>
            <a:off x="609600" y="206378"/>
            <a:ext cx="8026400" cy="43878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27189334"/>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08" name="Shape 108"/>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9" name="Shape 109"/>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10" name="Shape 110"/>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11" name="Shape 11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62121282"/>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19" name="Shape 11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20" name="Shape 12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21" name="Shape 12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22" name="Shape 122"/>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hape 123"/>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83438026"/>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130" name="Shape 130"/>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31" name="Shape 131"/>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32" name="Shape 132"/>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33" name="Shape 13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78290519"/>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41" name="Shape 14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42" name="Shape 14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43" name="Shape 14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44" name="Shape 144"/>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4727668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5ABBBD4-B6B1-483D-B66E-7B3F274B8559}" type="datetimeFigureOut">
              <a:rPr lang="en-GB" smtClean="0"/>
              <a:t>23/10/2018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13963510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52" name="Shape 152"/>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53" name="Shape 153"/>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54" name="Shape 154"/>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55" name="Shape 15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2836545"/>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163" name="Shape 16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64" name="Shape 16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65" name="Shape 16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1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167" name="Shape 16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14200848"/>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75" name="Shape 17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76" name="Shape 17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77" name="Shape 17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1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179" name="Shape 17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hape 18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16496156"/>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87" name="Shape 18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88" name="Shape 18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89" name="Shape 18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1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191" name="Shape 19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2" name="Shape 19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40107727"/>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99" name="Shape 19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00" name="Shape 20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01" name="Shape 20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03" name="Shape 20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4" name="Shape 20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22509685"/>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211" name="Shape 21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12" name="Shape 21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13" name="Shape 21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15" name="Shape 21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27210543"/>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223" name="Shape 22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24" name="Shape 22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25" name="Shape 22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27" name="Shape 22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88984241"/>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235" name="Shape 23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36" name="Shape 23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37" name="Shape 23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39" name="Shape 23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0" name="Shape 24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80715947"/>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247" name="Shape 24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48" name="Shape 24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49" name="Shape 24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51" name="Shape 25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2" name="Shape 25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86397805"/>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59" name="Shape 25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60" name="Shape 26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61" name="Shape 26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6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63" name="Shape 26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4" name="Shape 26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4028819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ABBBD4-B6B1-483D-B66E-7B3F274B8559}" type="datetimeFigureOut">
              <a:rPr lang="en-GB" smtClean="0"/>
              <a:t>23/10/2018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38939134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271" name="Shape 27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72" name="Shape 27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73" name="Shape 27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7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75" name="Shape 27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6" name="Shape 27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92442792"/>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283" name="Shape 28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84" name="Shape 28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85" name="Shape 28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8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87" name="Shape 28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8" name="Shape 28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6640872"/>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295" name="Shape 29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96" name="Shape 29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97" name="Shape 29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9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99" name="Shape 29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0" name="Shape 30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45358651"/>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307" name="Shape 30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308" name="Shape 30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309" name="Shape 30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31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11" name="Shape 31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2" name="Shape 31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6485458"/>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319" name="Shape 31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320" name="Shape 32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321" name="Shape 32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32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23" name="Shape 32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4" name="Shape 32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20013030"/>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331" name="Shape 33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332" name="Shape 33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333" name="Shape 33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33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35" name="Shape 33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6" name="Shape 33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89711611"/>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343" name="Shape 34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344" name="Shape 34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345" name="Shape 34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34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47" name="Shape 34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hape 34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75999975"/>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355" name="Shape 35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356" name="Shape 35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357" name="Shape 35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35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59" name="Shape 35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45369485"/>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367" name="Shape 36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368" name="Shape 36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369" name="Shape 36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37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71" name="Shape 37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2" name="Shape 37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75594737"/>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379" name="Shape 37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380" name="Shape 38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381" name="Shape 38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38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83" name="Shape 38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4" name="Shape 38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8407775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ABBBD4-B6B1-483D-B66E-7B3F274B8559}" type="datetimeFigureOut">
              <a:rPr lang="en-GB" smtClean="0"/>
              <a:t>23/10/2018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393138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391" name="Shape 39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392" name="Shape 39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393" name="Shape 39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39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95" name="Shape 39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6" name="Shape 39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41198208"/>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403" name="Shape 40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404" name="Shape 40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405" name="Shape 40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40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07" name="Shape 40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8" name="Shape 40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70531181"/>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415" name="Shape 41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416" name="Shape 41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417" name="Shape 41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41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19" name="Shape 41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0" name="Shape 42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26424384"/>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427" name="Shape 42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428" name="Shape 42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429" name="Shape 42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43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31" name="Shape 43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2" name="Shape 43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44556322"/>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439" name="Shape 43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440" name="Shape 44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441" name="Shape 44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44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43" name="Shape 44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4" name="Shape 44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39709415"/>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451" name="Shape 45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452" name="Shape 45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453" name="Shape 45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45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55" name="Shape 45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6" name="Shape 45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43916898"/>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463" name="Shape 46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464" name="Shape 46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465" name="Shape 46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4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67" name="Shape 46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8" name="Shape 46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57287674"/>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475" name="Shape 47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476" name="Shape 47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477" name="Shape 47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4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79" name="Shape 47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0" name="Shape 48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84573292"/>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45_Section Header">
    <p:spTree>
      <p:nvGrpSpPr>
        <p:cNvPr id="1" name=""/>
        <p:cNvGrpSpPr/>
        <p:nvPr/>
      </p:nvGrpSpPr>
      <p:grpSpPr>
        <a:xfrm>
          <a:off x="0" y="0"/>
          <a:ext cx="0" cy="0"/>
          <a:chOff x="0" y="0"/>
          <a:chExt cx="0" cy="0"/>
        </a:xfrm>
      </p:grpSpPr>
      <p:sp>
        <p:nvSpPr>
          <p:cNvPr id="487" name="Shape 48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488" name="Shape 48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489" name="Shape 48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4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91" name="Shape 49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2" name="Shape 49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20857764"/>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46_Section Header">
    <p:spTree>
      <p:nvGrpSpPr>
        <p:cNvPr id="1" name=""/>
        <p:cNvGrpSpPr/>
        <p:nvPr/>
      </p:nvGrpSpPr>
      <p:grpSpPr>
        <a:xfrm>
          <a:off x="0" y="0"/>
          <a:ext cx="0" cy="0"/>
          <a:chOff x="0" y="0"/>
          <a:chExt cx="0" cy="0"/>
        </a:xfrm>
      </p:grpSpPr>
      <p:sp>
        <p:nvSpPr>
          <p:cNvPr id="499" name="Shape 49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500" name="Shape 50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501" name="Shape 50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5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03" name="Shape 50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7244268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ABBBD4-B6B1-483D-B66E-7B3F274B8559}" type="datetimeFigureOut">
              <a:rPr lang="en-GB" smtClean="0"/>
              <a:t>23/10/2018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17662105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47_Section Header">
    <p:spTree>
      <p:nvGrpSpPr>
        <p:cNvPr id="1" name=""/>
        <p:cNvGrpSpPr/>
        <p:nvPr/>
      </p:nvGrpSpPr>
      <p:grpSpPr>
        <a:xfrm>
          <a:off x="0" y="0"/>
          <a:ext cx="0" cy="0"/>
          <a:chOff x="0" y="0"/>
          <a:chExt cx="0" cy="0"/>
        </a:xfrm>
      </p:grpSpPr>
      <p:sp>
        <p:nvSpPr>
          <p:cNvPr id="511" name="Shape 51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512" name="Shape 51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513" name="Shape 51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5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15" name="Shape 51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6" name="Shape 51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69086447"/>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523" name="Shape 52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524" name="Shape 52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525" name="Shape 52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5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27" name="Shape 52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8" name="Shape 52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77063099"/>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49_Section Header">
    <p:spTree>
      <p:nvGrpSpPr>
        <p:cNvPr id="1" name=""/>
        <p:cNvGrpSpPr/>
        <p:nvPr/>
      </p:nvGrpSpPr>
      <p:grpSpPr>
        <a:xfrm>
          <a:off x="0" y="0"/>
          <a:ext cx="0" cy="0"/>
          <a:chOff x="0" y="0"/>
          <a:chExt cx="0" cy="0"/>
        </a:xfrm>
      </p:grpSpPr>
      <p:sp>
        <p:nvSpPr>
          <p:cNvPr id="535" name="Shape 53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536" name="Shape 53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537" name="Shape 53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5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39" name="Shape 53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0" name="Shape 54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24285690"/>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50_Section Header">
    <p:spTree>
      <p:nvGrpSpPr>
        <p:cNvPr id="1" name=""/>
        <p:cNvGrpSpPr/>
        <p:nvPr/>
      </p:nvGrpSpPr>
      <p:grpSpPr>
        <a:xfrm>
          <a:off x="0" y="0"/>
          <a:ext cx="0" cy="0"/>
          <a:chOff x="0" y="0"/>
          <a:chExt cx="0" cy="0"/>
        </a:xfrm>
      </p:grpSpPr>
      <p:sp>
        <p:nvSpPr>
          <p:cNvPr id="547" name="Shape 54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548" name="Shape 54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549" name="Shape 54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5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51" name="Shape 55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2" name="Shape 55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93145034"/>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559" name="Shape 559"/>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65988073"/>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66" name="Shape 566"/>
          <p:cNvSpPr>
            <a:spLocks noGrp="1"/>
          </p:cNvSpPr>
          <p:nvPr>
            <p:ph type="title"/>
          </p:nvPr>
        </p:nvSpPr>
        <p:spPr>
          <a:xfrm>
            <a:off x="914400" y="2130446"/>
            <a:ext cx="10363200" cy="1470027"/>
          </a:xfrm>
          <a:prstGeom prst="rect">
            <a:avLst/>
          </a:prstGeom>
        </p:spPr>
        <p:txBody>
          <a:bodyPr/>
          <a:lstStyle/>
          <a:p>
            <a:r>
              <a:t>Title Text</a:t>
            </a:r>
          </a:p>
        </p:txBody>
      </p:sp>
      <p:sp>
        <p:nvSpPr>
          <p:cNvPr id="567" name="Shape 567"/>
          <p:cNvSpPr>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608794" algn="ctr">
              <a:buSzTx/>
              <a:buFontTx/>
              <a:buNone/>
              <a:defRPr>
                <a:solidFill>
                  <a:srgbClr val="888888"/>
                </a:solidFill>
              </a:defRPr>
            </a:lvl2pPr>
            <a:lvl3pPr marL="0" indent="1217611" algn="ctr">
              <a:buSzTx/>
              <a:buFontTx/>
              <a:buNone/>
              <a:defRPr>
                <a:solidFill>
                  <a:srgbClr val="888888"/>
                </a:solidFill>
              </a:defRPr>
            </a:lvl3pPr>
            <a:lvl4pPr marL="0" indent="1826413" algn="ctr">
              <a:buSzTx/>
              <a:buFontTx/>
              <a:buNone/>
              <a:defRPr>
                <a:solidFill>
                  <a:srgbClr val="888888"/>
                </a:solidFill>
              </a:defRPr>
            </a:lvl4pPr>
            <a:lvl5pPr marL="0" indent="2435222"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hape 568"/>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1554866976"/>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584" name="Shape 58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16293830"/>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591" name="Shape 591"/>
          <p:cNvSpPr>
            <a:spLocks noGrp="1"/>
          </p:cNvSpPr>
          <p:nvPr>
            <p:ph type="title"/>
          </p:nvPr>
        </p:nvSpPr>
        <p:spPr>
          <a:prstGeom prst="rect">
            <a:avLst/>
          </a:prstGeom>
        </p:spPr>
        <p:txBody>
          <a:bodyPr/>
          <a:lstStyle/>
          <a:p>
            <a:r>
              <a:t>Title Text</a:t>
            </a:r>
          </a:p>
        </p:txBody>
      </p:sp>
      <p:sp>
        <p:nvSpPr>
          <p:cNvPr id="592" name="Shape 592"/>
          <p:cNvSpPr>
            <a:spLocks noGrp="1"/>
          </p:cNvSpPr>
          <p:nvPr>
            <p:ph type="body" sz="half" idx="1"/>
          </p:nvPr>
        </p:nvSpPr>
        <p:spPr>
          <a:xfrm>
            <a:off x="609600" y="1200155"/>
            <a:ext cx="5384800" cy="3394076"/>
          </a:xfrm>
          <a:prstGeom prst="rect">
            <a:avLst/>
          </a:prstGeom>
        </p:spPr>
        <p:txBody>
          <a:bodyPr/>
          <a:lstStyle>
            <a:lvl1pPr>
              <a:spcBef>
                <a:spcPts val="800"/>
              </a:spcBef>
              <a:defRPr sz="3700"/>
            </a:lvl1pPr>
            <a:lvl2pPr marL="1052728" indent="-443922">
              <a:spcBef>
                <a:spcPts val="800"/>
              </a:spcBef>
              <a:defRPr sz="3700"/>
            </a:lvl2pPr>
            <a:lvl3pPr marL="1643780" indent="-426165">
              <a:spcBef>
                <a:spcPts val="800"/>
              </a:spcBef>
              <a:defRPr sz="3700"/>
            </a:lvl3pPr>
            <a:lvl4pPr marL="2299925" indent="-473507">
              <a:spcBef>
                <a:spcPts val="800"/>
              </a:spcBef>
              <a:defRPr sz="3700"/>
            </a:lvl4pPr>
            <a:lvl5pPr marL="2908733" indent="-473507">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593" name="Shape 593"/>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2587050755"/>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600" name="Shape 600"/>
          <p:cNvSpPr>
            <a:spLocks noGrp="1"/>
          </p:cNvSpPr>
          <p:nvPr>
            <p:ph type="title"/>
          </p:nvPr>
        </p:nvSpPr>
        <p:spPr>
          <a:prstGeom prst="rect">
            <a:avLst/>
          </a:prstGeom>
        </p:spPr>
        <p:txBody>
          <a:bodyPr/>
          <a:lstStyle/>
          <a:p>
            <a:r>
              <a:t>Title Text</a:t>
            </a:r>
          </a:p>
        </p:txBody>
      </p:sp>
      <p:sp>
        <p:nvSpPr>
          <p:cNvPr id="601" name="Shape 601"/>
          <p:cNvSpPr>
            <a:spLocks noGrp="1"/>
          </p:cNvSpPr>
          <p:nvPr>
            <p:ph type="body" sz="quarter" idx="1"/>
          </p:nvPr>
        </p:nvSpPr>
        <p:spPr>
          <a:xfrm>
            <a:off x="609600" y="1535116"/>
            <a:ext cx="5386917" cy="639764"/>
          </a:xfrm>
          <a:prstGeom prst="rect">
            <a:avLst/>
          </a:prstGeom>
        </p:spPr>
        <p:txBody>
          <a:bodyPr anchor="b"/>
          <a:lstStyle>
            <a:lvl1pPr marL="0" indent="0">
              <a:spcBef>
                <a:spcPts val="666"/>
              </a:spcBef>
              <a:buSzTx/>
              <a:buFontTx/>
              <a:buNone/>
              <a:defRPr sz="3200" b="1"/>
            </a:lvl1pPr>
            <a:lvl2pPr marL="0" indent="608794">
              <a:spcBef>
                <a:spcPts val="666"/>
              </a:spcBef>
              <a:buSzTx/>
              <a:buFontTx/>
              <a:buNone/>
              <a:defRPr sz="3200" b="1"/>
            </a:lvl2pPr>
            <a:lvl3pPr marL="0" indent="1217611">
              <a:spcBef>
                <a:spcPts val="666"/>
              </a:spcBef>
              <a:buSzTx/>
              <a:buFontTx/>
              <a:buNone/>
              <a:defRPr sz="3200" b="1"/>
            </a:lvl3pPr>
            <a:lvl4pPr marL="0" indent="1826413">
              <a:spcBef>
                <a:spcPts val="666"/>
              </a:spcBef>
              <a:buSzTx/>
              <a:buFontTx/>
              <a:buNone/>
              <a:defRPr sz="3200" b="1"/>
            </a:lvl4pPr>
            <a:lvl5pPr marL="0" indent="2435222">
              <a:spcBef>
                <a:spcPts val="666"/>
              </a:spcBef>
              <a:buSzTx/>
              <a:buFontTx/>
              <a:buNone/>
              <a:defRPr sz="3200" b="1"/>
            </a:lvl5pPr>
          </a:lstStyle>
          <a:p>
            <a:r>
              <a:t>Body Level One</a:t>
            </a:r>
          </a:p>
          <a:p>
            <a:pPr lvl="1"/>
            <a:r>
              <a:t>Body Level Two</a:t>
            </a:r>
          </a:p>
          <a:p>
            <a:pPr lvl="2"/>
            <a:r>
              <a:t>Body Level Three</a:t>
            </a:r>
          </a:p>
          <a:p>
            <a:pPr lvl="3"/>
            <a:r>
              <a:t>Body Level Four</a:t>
            </a:r>
          </a:p>
          <a:p>
            <a:pPr lvl="4"/>
            <a:r>
              <a:t>Body Level Five</a:t>
            </a:r>
          </a:p>
        </p:txBody>
      </p:sp>
      <p:sp>
        <p:nvSpPr>
          <p:cNvPr id="602" name="Shape 602"/>
          <p:cNvSpPr>
            <a:spLocks noGrp="1"/>
          </p:cNvSpPr>
          <p:nvPr>
            <p:ph type="body" sz="quarter" idx="13"/>
          </p:nvPr>
        </p:nvSpPr>
        <p:spPr>
          <a:xfrm>
            <a:off x="6193377" y="1535116"/>
            <a:ext cx="5389035" cy="639764"/>
          </a:xfrm>
          <a:prstGeom prst="rect">
            <a:avLst/>
          </a:prstGeom>
        </p:spPr>
        <p:txBody>
          <a:bodyPr anchor="b"/>
          <a:lstStyle>
            <a:lvl1pPr marL="0" indent="0">
              <a:spcBef>
                <a:spcPts val="666"/>
              </a:spcBef>
              <a:buSzTx/>
              <a:buFontTx/>
              <a:buNone/>
              <a:defRPr sz="2400" b="1"/>
            </a:lvl1pPr>
          </a:lstStyle>
          <a:p>
            <a:pPr marL="0" indent="0">
              <a:spcBef>
                <a:spcPts val="500"/>
              </a:spcBef>
              <a:buSzTx/>
              <a:buFontTx/>
              <a:buNone/>
              <a:defRPr sz="2400" b="1"/>
            </a:pPr>
            <a:endParaRPr/>
          </a:p>
        </p:txBody>
      </p:sp>
      <p:sp>
        <p:nvSpPr>
          <p:cNvPr id="603" name="Shape 603"/>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1158863517"/>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610" name="Shape 610"/>
          <p:cNvSpPr>
            <a:spLocks noGrp="1"/>
          </p:cNvSpPr>
          <p:nvPr>
            <p:ph type="title"/>
          </p:nvPr>
        </p:nvSpPr>
        <p:spPr>
          <a:prstGeom prst="rect">
            <a:avLst/>
          </a:prstGeom>
        </p:spPr>
        <p:txBody>
          <a:bodyPr/>
          <a:lstStyle/>
          <a:p>
            <a:r>
              <a:t>Title Text</a:t>
            </a:r>
          </a:p>
        </p:txBody>
      </p:sp>
      <p:sp>
        <p:nvSpPr>
          <p:cNvPr id="611" name="Shape 611"/>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372288887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3.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71.xml"/><Relationship Id="rId21" Type="http://schemas.openxmlformats.org/officeDocument/2006/relationships/slideLayout" Target="../slideLayouts/slideLayout66.xml"/><Relationship Id="rId42" Type="http://schemas.openxmlformats.org/officeDocument/2006/relationships/slideLayout" Target="../slideLayouts/slideLayout87.xml"/><Relationship Id="rId47" Type="http://schemas.openxmlformats.org/officeDocument/2006/relationships/slideLayout" Target="../slideLayouts/slideLayout92.xml"/><Relationship Id="rId63" Type="http://schemas.openxmlformats.org/officeDocument/2006/relationships/slideLayout" Target="../slideLayouts/slideLayout108.xml"/><Relationship Id="rId68" Type="http://schemas.openxmlformats.org/officeDocument/2006/relationships/slideLayout" Target="../slideLayouts/slideLayout113.xml"/><Relationship Id="rId84" Type="http://schemas.openxmlformats.org/officeDocument/2006/relationships/slideLayout" Target="../slideLayouts/slideLayout129.xml"/><Relationship Id="rId89" Type="http://schemas.openxmlformats.org/officeDocument/2006/relationships/slideLayout" Target="../slideLayouts/slideLayout134.xml"/><Relationship Id="rId16" Type="http://schemas.openxmlformats.org/officeDocument/2006/relationships/slideLayout" Target="../slideLayouts/slideLayout61.xml"/><Relationship Id="rId11" Type="http://schemas.openxmlformats.org/officeDocument/2006/relationships/slideLayout" Target="../slideLayouts/slideLayout56.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53" Type="http://schemas.openxmlformats.org/officeDocument/2006/relationships/slideLayout" Target="../slideLayouts/slideLayout98.xml"/><Relationship Id="rId58" Type="http://schemas.openxmlformats.org/officeDocument/2006/relationships/slideLayout" Target="../slideLayouts/slideLayout103.xml"/><Relationship Id="rId74" Type="http://schemas.openxmlformats.org/officeDocument/2006/relationships/slideLayout" Target="../slideLayouts/slideLayout119.xml"/><Relationship Id="rId79" Type="http://schemas.openxmlformats.org/officeDocument/2006/relationships/slideLayout" Target="../slideLayouts/slideLayout124.xml"/><Relationship Id="rId5" Type="http://schemas.openxmlformats.org/officeDocument/2006/relationships/slideLayout" Target="../slideLayouts/slideLayout50.xml"/><Relationship Id="rId90" Type="http://schemas.openxmlformats.org/officeDocument/2006/relationships/slideLayout" Target="../slideLayouts/slideLayout135.xml"/><Relationship Id="rId95" Type="http://schemas.openxmlformats.org/officeDocument/2006/relationships/slideLayout" Target="../slideLayouts/slideLayout140.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43" Type="http://schemas.openxmlformats.org/officeDocument/2006/relationships/slideLayout" Target="../slideLayouts/slideLayout88.xml"/><Relationship Id="rId48" Type="http://schemas.openxmlformats.org/officeDocument/2006/relationships/slideLayout" Target="../slideLayouts/slideLayout93.xml"/><Relationship Id="rId64" Type="http://schemas.openxmlformats.org/officeDocument/2006/relationships/slideLayout" Target="../slideLayouts/slideLayout109.xml"/><Relationship Id="rId69" Type="http://schemas.openxmlformats.org/officeDocument/2006/relationships/slideLayout" Target="../slideLayouts/slideLayout114.xml"/><Relationship Id="rId80" Type="http://schemas.openxmlformats.org/officeDocument/2006/relationships/slideLayout" Target="../slideLayouts/slideLayout125.xml"/><Relationship Id="rId85" Type="http://schemas.openxmlformats.org/officeDocument/2006/relationships/slideLayout" Target="../slideLayouts/slideLayout130.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 Id="rId46" Type="http://schemas.openxmlformats.org/officeDocument/2006/relationships/slideLayout" Target="../slideLayouts/slideLayout91.xml"/><Relationship Id="rId59" Type="http://schemas.openxmlformats.org/officeDocument/2006/relationships/slideLayout" Target="../slideLayouts/slideLayout104.xml"/><Relationship Id="rId67" Type="http://schemas.openxmlformats.org/officeDocument/2006/relationships/slideLayout" Target="../slideLayouts/slideLayout112.xml"/><Relationship Id="rId20" Type="http://schemas.openxmlformats.org/officeDocument/2006/relationships/slideLayout" Target="../slideLayouts/slideLayout65.xml"/><Relationship Id="rId41" Type="http://schemas.openxmlformats.org/officeDocument/2006/relationships/slideLayout" Target="../slideLayouts/slideLayout86.xml"/><Relationship Id="rId54" Type="http://schemas.openxmlformats.org/officeDocument/2006/relationships/slideLayout" Target="../slideLayouts/slideLayout99.xml"/><Relationship Id="rId62" Type="http://schemas.openxmlformats.org/officeDocument/2006/relationships/slideLayout" Target="../slideLayouts/slideLayout107.xml"/><Relationship Id="rId70" Type="http://schemas.openxmlformats.org/officeDocument/2006/relationships/slideLayout" Target="../slideLayouts/slideLayout115.xml"/><Relationship Id="rId75" Type="http://schemas.openxmlformats.org/officeDocument/2006/relationships/slideLayout" Target="../slideLayouts/slideLayout120.xml"/><Relationship Id="rId83" Type="http://schemas.openxmlformats.org/officeDocument/2006/relationships/slideLayout" Target="../slideLayouts/slideLayout128.xml"/><Relationship Id="rId88" Type="http://schemas.openxmlformats.org/officeDocument/2006/relationships/slideLayout" Target="../slideLayouts/slideLayout133.xml"/><Relationship Id="rId91" Type="http://schemas.openxmlformats.org/officeDocument/2006/relationships/slideLayout" Target="../slideLayouts/slideLayout136.xml"/><Relationship Id="rId96" Type="http://schemas.openxmlformats.org/officeDocument/2006/relationships/slideLayout" Target="../slideLayouts/slideLayout14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49" Type="http://schemas.openxmlformats.org/officeDocument/2006/relationships/slideLayout" Target="../slideLayouts/slideLayout94.xml"/><Relationship Id="rId57" Type="http://schemas.openxmlformats.org/officeDocument/2006/relationships/slideLayout" Target="../slideLayouts/slideLayout102.xml"/><Relationship Id="rId10" Type="http://schemas.openxmlformats.org/officeDocument/2006/relationships/slideLayout" Target="../slideLayouts/slideLayout55.xml"/><Relationship Id="rId31" Type="http://schemas.openxmlformats.org/officeDocument/2006/relationships/slideLayout" Target="../slideLayouts/slideLayout76.xml"/><Relationship Id="rId44" Type="http://schemas.openxmlformats.org/officeDocument/2006/relationships/slideLayout" Target="../slideLayouts/slideLayout89.xml"/><Relationship Id="rId52" Type="http://schemas.openxmlformats.org/officeDocument/2006/relationships/slideLayout" Target="../slideLayouts/slideLayout97.xml"/><Relationship Id="rId60" Type="http://schemas.openxmlformats.org/officeDocument/2006/relationships/slideLayout" Target="../slideLayouts/slideLayout105.xml"/><Relationship Id="rId65" Type="http://schemas.openxmlformats.org/officeDocument/2006/relationships/slideLayout" Target="../slideLayouts/slideLayout110.xml"/><Relationship Id="rId73" Type="http://schemas.openxmlformats.org/officeDocument/2006/relationships/slideLayout" Target="../slideLayouts/slideLayout118.xml"/><Relationship Id="rId78" Type="http://schemas.openxmlformats.org/officeDocument/2006/relationships/slideLayout" Target="../slideLayouts/slideLayout123.xml"/><Relationship Id="rId81" Type="http://schemas.openxmlformats.org/officeDocument/2006/relationships/slideLayout" Target="../slideLayouts/slideLayout126.xml"/><Relationship Id="rId86" Type="http://schemas.openxmlformats.org/officeDocument/2006/relationships/slideLayout" Target="../slideLayouts/slideLayout131.xml"/><Relationship Id="rId94" Type="http://schemas.openxmlformats.org/officeDocument/2006/relationships/slideLayout" Target="../slideLayouts/slideLayout139.xml"/><Relationship Id="rId99" Type="http://schemas.openxmlformats.org/officeDocument/2006/relationships/slideLayout" Target="../slideLayouts/slideLayout144.xml"/><Relationship Id="rId101" Type="http://schemas.openxmlformats.org/officeDocument/2006/relationships/theme" Target="../theme/theme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9" Type="http://schemas.openxmlformats.org/officeDocument/2006/relationships/slideLayout" Target="../slideLayouts/slideLayout84.xml"/><Relationship Id="rId34" Type="http://schemas.openxmlformats.org/officeDocument/2006/relationships/slideLayout" Target="../slideLayouts/slideLayout79.xml"/><Relationship Id="rId50" Type="http://schemas.openxmlformats.org/officeDocument/2006/relationships/slideLayout" Target="../slideLayouts/slideLayout95.xml"/><Relationship Id="rId55" Type="http://schemas.openxmlformats.org/officeDocument/2006/relationships/slideLayout" Target="../slideLayouts/slideLayout100.xml"/><Relationship Id="rId76" Type="http://schemas.openxmlformats.org/officeDocument/2006/relationships/slideLayout" Target="../slideLayouts/slideLayout121.xml"/><Relationship Id="rId97" Type="http://schemas.openxmlformats.org/officeDocument/2006/relationships/slideLayout" Target="../slideLayouts/slideLayout142.xml"/><Relationship Id="rId7" Type="http://schemas.openxmlformats.org/officeDocument/2006/relationships/slideLayout" Target="../slideLayouts/slideLayout52.xml"/><Relationship Id="rId71" Type="http://schemas.openxmlformats.org/officeDocument/2006/relationships/slideLayout" Target="../slideLayouts/slideLayout116.xml"/><Relationship Id="rId92" Type="http://schemas.openxmlformats.org/officeDocument/2006/relationships/slideLayout" Target="../slideLayouts/slideLayout137.xml"/><Relationship Id="rId2" Type="http://schemas.openxmlformats.org/officeDocument/2006/relationships/slideLayout" Target="../slideLayouts/slideLayout47.xml"/><Relationship Id="rId29" Type="http://schemas.openxmlformats.org/officeDocument/2006/relationships/slideLayout" Target="../slideLayouts/slideLayout74.xml"/><Relationship Id="rId24" Type="http://schemas.openxmlformats.org/officeDocument/2006/relationships/slideLayout" Target="../slideLayouts/slideLayout69.xml"/><Relationship Id="rId40" Type="http://schemas.openxmlformats.org/officeDocument/2006/relationships/slideLayout" Target="../slideLayouts/slideLayout85.xml"/><Relationship Id="rId45" Type="http://schemas.openxmlformats.org/officeDocument/2006/relationships/slideLayout" Target="../slideLayouts/slideLayout90.xml"/><Relationship Id="rId66" Type="http://schemas.openxmlformats.org/officeDocument/2006/relationships/slideLayout" Target="../slideLayouts/slideLayout111.xml"/><Relationship Id="rId87" Type="http://schemas.openxmlformats.org/officeDocument/2006/relationships/slideLayout" Target="../slideLayouts/slideLayout132.xml"/><Relationship Id="rId61" Type="http://schemas.openxmlformats.org/officeDocument/2006/relationships/slideLayout" Target="../slideLayouts/slideLayout106.xml"/><Relationship Id="rId82" Type="http://schemas.openxmlformats.org/officeDocument/2006/relationships/slideLayout" Target="../slideLayouts/slideLayout127.xml"/><Relationship Id="rId19" Type="http://schemas.openxmlformats.org/officeDocument/2006/relationships/slideLayout" Target="../slideLayouts/slideLayout64.xml"/><Relationship Id="rId14" Type="http://schemas.openxmlformats.org/officeDocument/2006/relationships/slideLayout" Target="../slideLayouts/slideLayout59.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56" Type="http://schemas.openxmlformats.org/officeDocument/2006/relationships/slideLayout" Target="../slideLayouts/slideLayout101.xml"/><Relationship Id="rId77" Type="http://schemas.openxmlformats.org/officeDocument/2006/relationships/slideLayout" Target="../slideLayouts/slideLayout122.xml"/><Relationship Id="rId100" Type="http://schemas.openxmlformats.org/officeDocument/2006/relationships/slideLayout" Target="../slideLayouts/slideLayout145.xml"/><Relationship Id="rId8" Type="http://schemas.openxmlformats.org/officeDocument/2006/relationships/slideLayout" Target="../slideLayouts/slideLayout53.xml"/><Relationship Id="rId51" Type="http://schemas.openxmlformats.org/officeDocument/2006/relationships/slideLayout" Target="../slideLayouts/slideLayout96.xml"/><Relationship Id="rId72" Type="http://schemas.openxmlformats.org/officeDocument/2006/relationships/slideLayout" Target="../slideLayouts/slideLayout117.xml"/><Relationship Id="rId93" Type="http://schemas.openxmlformats.org/officeDocument/2006/relationships/slideLayout" Target="../slideLayouts/slideLayout138.xml"/><Relationship Id="rId98" Type="http://schemas.openxmlformats.org/officeDocument/2006/relationships/slideLayout" Target="../slideLayouts/slideLayout143.xml"/><Relationship Id="rId3"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182.xml"/><Relationship Id="rId21" Type="http://schemas.openxmlformats.org/officeDocument/2006/relationships/slideLayout" Target="../slideLayouts/slideLayout177.xml"/><Relationship Id="rId42" Type="http://schemas.openxmlformats.org/officeDocument/2006/relationships/slideLayout" Target="../slideLayouts/slideLayout198.xml"/><Relationship Id="rId47" Type="http://schemas.openxmlformats.org/officeDocument/2006/relationships/slideLayout" Target="../slideLayouts/slideLayout203.xml"/><Relationship Id="rId63" Type="http://schemas.openxmlformats.org/officeDocument/2006/relationships/slideLayout" Target="../slideLayouts/slideLayout219.xml"/><Relationship Id="rId68" Type="http://schemas.openxmlformats.org/officeDocument/2006/relationships/slideLayout" Target="../slideLayouts/slideLayout224.xml"/><Relationship Id="rId84" Type="http://schemas.openxmlformats.org/officeDocument/2006/relationships/slideLayout" Target="../slideLayouts/slideLayout240.xml"/><Relationship Id="rId89" Type="http://schemas.openxmlformats.org/officeDocument/2006/relationships/slideLayout" Target="../slideLayouts/slideLayout245.xml"/><Relationship Id="rId16" Type="http://schemas.openxmlformats.org/officeDocument/2006/relationships/slideLayout" Target="../slideLayouts/slideLayout172.xml"/><Relationship Id="rId11" Type="http://schemas.openxmlformats.org/officeDocument/2006/relationships/slideLayout" Target="../slideLayouts/slideLayout167.xml"/><Relationship Id="rId32" Type="http://schemas.openxmlformats.org/officeDocument/2006/relationships/slideLayout" Target="../slideLayouts/slideLayout188.xml"/><Relationship Id="rId37" Type="http://schemas.openxmlformats.org/officeDocument/2006/relationships/slideLayout" Target="../slideLayouts/slideLayout193.xml"/><Relationship Id="rId53" Type="http://schemas.openxmlformats.org/officeDocument/2006/relationships/slideLayout" Target="../slideLayouts/slideLayout209.xml"/><Relationship Id="rId58" Type="http://schemas.openxmlformats.org/officeDocument/2006/relationships/slideLayout" Target="../slideLayouts/slideLayout214.xml"/><Relationship Id="rId74" Type="http://schemas.openxmlformats.org/officeDocument/2006/relationships/slideLayout" Target="../slideLayouts/slideLayout230.xml"/><Relationship Id="rId79" Type="http://schemas.openxmlformats.org/officeDocument/2006/relationships/slideLayout" Target="../slideLayouts/slideLayout235.xml"/><Relationship Id="rId102" Type="http://schemas.openxmlformats.org/officeDocument/2006/relationships/theme" Target="../theme/theme6.xml"/><Relationship Id="rId5" Type="http://schemas.openxmlformats.org/officeDocument/2006/relationships/slideLayout" Target="../slideLayouts/slideLayout161.xml"/><Relationship Id="rId90" Type="http://schemas.openxmlformats.org/officeDocument/2006/relationships/slideLayout" Target="../slideLayouts/slideLayout246.xml"/><Relationship Id="rId95" Type="http://schemas.openxmlformats.org/officeDocument/2006/relationships/slideLayout" Target="../slideLayouts/slideLayout251.xml"/><Relationship Id="rId22" Type="http://schemas.openxmlformats.org/officeDocument/2006/relationships/slideLayout" Target="../slideLayouts/slideLayout178.xml"/><Relationship Id="rId27" Type="http://schemas.openxmlformats.org/officeDocument/2006/relationships/slideLayout" Target="../slideLayouts/slideLayout183.xml"/><Relationship Id="rId43" Type="http://schemas.openxmlformats.org/officeDocument/2006/relationships/slideLayout" Target="../slideLayouts/slideLayout199.xml"/><Relationship Id="rId48" Type="http://schemas.openxmlformats.org/officeDocument/2006/relationships/slideLayout" Target="../slideLayouts/slideLayout204.xml"/><Relationship Id="rId64" Type="http://schemas.openxmlformats.org/officeDocument/2006/relationships/slideLayout" Target="../slideLayouts/slideLayout220.xml"/><Relationship Id="rId69" Type="http://schemas.openxmlformats.org/officeDocument/2006/relationships/slideLayout" Target="../slideLayouts/slideLayout225.xml"/><Relationship Id="rId80" Type="http://schemas.openxmlformats.org/officeDocument/2006/relationships/slideLayout" Target="../slideLayouts/slideLayout236.xml"/><Relationship Id="rId85" Type="http://schemas.openxmlformats.org/officeDocument/2006/relationships/slideLayout" Target="../slideLayouts/slideLayout241.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5" Type="http://schemas.openxmlformats.org/officeDocument/2006/relationships/slideLayout" Target="../slideLayouts/slideLayout181.xml"/><Relationship Id="rId33" Type="http://schemas.openxmlformats.org/officeDocument/2006/relationships/slideLayout" Target="../slideLayouts/slideLayout189.xml"/><Relationship Id="rId38" Type="http://schemas.openxmlformats.org/officeDocument/2006/relationships/slideLayout" Target="../slideLayouts/slideLayout194.xml"/><Relationship Id="rId46" Type="http://schemas.openxmlformats.org/officeDocument/2006/relationships/slideLayout" Target="../slideLayouts/slideLayout202.xml"/><Relationship Id="rId59" Type="http://schemas.openxmlformats.org/officeDocument/2006/relationships/slideLayout" Target="../slideLayouts/slideLayout215.xml"/><Relationship Id="rId67" Type="http://schemas.openxmlformats.org/officeDocument/2006/relationships/slideLayout" Target="../slideLayouts/slideLayout223.xml"/><Relationship Id="rId20" Type="http://schemas.openxmlformats.org/officeDocument/2006/relationships/slideLayout" Target="../slideLayouts/slideLayout176.xml"/><Relationship Id="rId41" Type="http://schemas.openxmlformats.org/officeDocument/2006/relationships/slideLayout" Target="../slideLayouts/slideLayout197.xml"/><Relationship Id="rId54" Type="http://schemas.openxmlformats.org/officeDocument/2006/relationships/slideLayout" Target="../slideLayouts/slideLayout210.xml"/><Relationship Id="rId62" Type="http://schemas.openxmlformats.org/officeDocument/2006/relationships/slideLayout" Target="../slideLayouts/slideLayout218.xml"/><Relationship Id="rId70" Type="http://schemas.openxmlformats.org/officeDocument/2006/relationships/slideLayout" Target="../slideLayouts/slideLayout226.xml"/><Relationship Id="rId75" Type="http://schemas.openxmlformats.org/officeDocument/2006/relationships/slideLayout" Target="../slideLayouts/slideLayout231.xml"/><Relationship Id="rId83" Type="http://schemas.openxmlformats.org/officeDocument/2006/relationships/slideLayout" Target="../slideLayouts/slideLayout239.xml"/><Relationship Id="rId88" Type="http://schemas.openxmlformats.org/officeDocument/2006/relationships/slideLayout" Target="../slideLayouts/slideLayout244.xml"/><Relationship Id="rId91" Type="http://schemas.openxmlformats.org/officeDocument/2006/relationships/slideLayout" Target="../slideLayouts/slideLayout247.xml"/><Relationship Id="rId96" Type="http://schemas.openxmlformats.org/officeDocument/2006/relationships/slideLayout" Target="../slideLayouts/slideLayout252.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5" Type="http://schemas.openxmlformats.org/officeDocument/2006/relationships/slideLayout" Target="../slideLayouts/slideLayout171.xml"/><Relationship Id="rId23" Type="http://schemas.openxmlformats.org/officeDocument/2006/relationships/slideLayout" Target="../slideLayouts/slideLayout179.xml"/><Relationship Id="rId28" Type="http://schemas.openxmlformats.org/officeDocument/2006/relationships/slideLayout" Target="../slideLayouts/slideLayout184.xml"/><Relationship Id="rId36" Type="http://schemas.openxmlformats.org/officeDocument/2006/relationships/slideLayout" Target="../slideLayouts/slideLayout192.xml"/><Relationship Id="rId49" Type="http://schemas.openxmlformats.org/officeDocument/2006/relationships/slideLayout" Target="../slideLayouts/slideLayout205.xml"/><Relationship Id="rId57" Type="http://schemas.openxmlformats.org/officeDocument/2006/relationships/slideLayout" Target="../slideLayouts/slideLayout213.xml"/><Relationship Id="rId10" Type="http://schemas.openxmlformats.org/officeDocument/2006/relationships/slideLayout" Target="../slideLayouts/slideLayout166.xml"/><Relationship Id="rId31" Type="http://schemas.openxmlformats.org/officeDocument/2006/relationships/slideLayout" Target="../slideLayouts/slideLayout187.xml"/><Relationship Id="rId44" Type="http://schemas.openxmlformats.org/officeDocument/2006/relationships/slideLayout" Target="../slideLayouts/slideLayout200.xml"/><Relationship Id="rId52" Type="http://schemas.openxmlformats.org/officeDocument/2006/relationships/slideLayout" Target="../slideLayouts/slideLayout208.xml"/><Relationship Id="rId60" Type="http://schemas.openxmlformats.org/officeDocument/2006/relationships/slideLayout" Target="../slideLayouts/slideLayout216.xml"/><Relationship Id="rId65" Type="http://schemas.openxmlformats.org/officeDocument/2006/relationships/slideLayout" Target="../slideLayouts/slideLayout221.xml"/><Relationship Id="rId73" Type="http://schemas.openxmlformats.org/officeDocument/2006/relationships/slideLayout" Target="../slideLayouts/slideLayout229.xml"/><Relationship Id="rId78" Type="http://schemas.openxmlformats.org/officeDocument/2006/relationships/slideLayout" Target="../slideLayouts/slideLayout234.xml"/><Relationship Id="rId81" Type="http://schemas.openxmlformats.org/officeDocument/2006/relationships/slideLayout" Target="../slideLayouts/slideLayout237.xml"/><Relationship Id="rId86" Type="http://schemas.openxmlformats.org/officeDocument/2006/relationships/slideLayout" Target="../slideLayouts/slideLayout242.xml"/><Relationship Id="rId94" Type="http://schemas.openxmlformats.org/officeDocument/2006/relationships/slideLayout" Target="../slideLayouts/slideLayout250.xml"/><Relationship Id="rId99" Type="http://schemas.openxmlformats.org/officeDocument/2006/relationships/slideLayout" Target="../slideLayouts/slideLayout255.xml"/><Relationship Id="rId101" Type="http://schemas.openxmlformats.org/officeDocument/2006/relationships/slideLayout" Target="../slideLayouts/slideLayout257.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39" Type="http://schemas.openxmlformats.org/officeDocument/2006/relationships/slideLayout" Target="../slideLayouts/slideLayout195.xml"/><Relationship Id="rId34" Type="http://schemas.openxmlformats.org/officeDocument/2006/relationships/slideLayout" Target="../slideLayouts/slideLayout190.xml"/><Relationship Id="rId50" Type="http://schemas.openxmlformats.org/officeDocument/2006/relationships/slideLayout" Target="../slideLayouts/slideLayout206.xml"/><Relationship Id="rId55" Type="http://schemas.openxmlformats.org/officeDocument/2006/relationships/slideLayout" Target="../slideLayouts/slideLayout211.xml"/><Relationship Id="rId76" Type="http://schemas.openxmlformats.org/officeDocument/2006/relationships/slideLayout" Target="../slideLayouts/slideLayout232.xml"/><Relationship Id="rId97" Type="http://schemas.openxmlformats.org/officeDocument/2006/relationships/slideLayout" Target="../slideLayouts/slideLayout253.xml"/><Relationship Id="rId7" Type="http://schemas.openxmlformats.org/officeDocument/2006/relationships/slideLayout" Target="../slideLayouts/slideLayout163.xml"/><Relationship Id="rId71" Type="http://schemas.openxmlformats.org/officeDocument/2006/relationships/slideLayout" Target="../slideLayouts/slideLayout227.xml"/><Relationship Id="rId92" Type="http://schemas.openxmlformats.org/officeDocument/2006/relationships/slideLayout" Target="../slideLayouts/slideLayout248.xml"/><Relationship Id="rId2" Type="http://schemas.openxmlformats.org/officeDocument/2006/relationships/slideLayout" Target="../slideLayouts/slideLayout158.xml"/><Relationship Id="rId29" Type="http://schemas.openxmlformats.org/officeDocument/2006/relationships/slideLayout" Target="../slideLayouts/slideLayout185.xml"/><Relationship Id="rId24" Type="http://schemas.openxmlformats.org/officeDocument/2006/relationships/slideLayout" Target="../slideLayouts/slideLayout180.xml"/><Relationship Id="rId40" Type="http://schemas.openxmlformats.org/officeDocument/2006/relationships/slideLayout" Target="../slideLayouts/slideLayout196.xml"/><Relationship Id="rId45" Type="http://schemas.openxmlformats.org/officeDocument/2006/relationships/slideLayout" Target="../slideLayouts/slideLayout201.xml"/><Relationship Id="rId66" Type="http://schemas.openxmlformats.org/officeDocument/2006/relationships/slideLayout" Target="../slideLayouts/slideLayout222.xml"/><Relationship Id="rId87" Type="http://schemas.openxmlformats.org/officeDocument/2006/relationships/slideLayout" Target="../slideLayouts/slideLayout243.xml"/><Relationship Id="rId61" Type="http://schemas.openxmlformats.org/officeDocument/2006/relationships/slideLayout" Target="../slideLayouts/slideLayout217.xml"/><Relationship Id="rId82" Type="http://schemas.openxmlformats.org/officeDocument/2006/relationships/slideLayout" Target="../slideLayouts/slideLayout238.xml"/><Relationship Id="rId19" Type="http://schemas.openxmlformats.org/officeDocument/2006/relationships/slideLayout" Target="../slideLayouts/slideLayout175.xml"/><Relationship Id="rId14" Type="http://schemas.openxmlformats.org/officeDocument/2006/relationships/slideLayout" Target="../slideLayouts/slideLayout170.xml"/><Relationship Id="rId30" Type="http://schemas.openxmlformats.org/officeDocument/2006/relationships/slideLayout" Target="../slideLayouts/slideLayout186.xml"/><Relationship Id="rId35" Type="http://schemas.openxmlformats.org/officeDocument/2006/relationships/slideLayout" Target="../slideLayouts/slideLayout191.xml"/><Relationship Id="rId56" Type="http://schemas.openxmlformats.org/officeDocument/2006/relationships/slideLayout" Target="../slideLayouts/slideLayout212.xml"/><Relationship Id="rId77" Type="http://schemas.openxmlformats.org/officeDocument/2006/relationships/slideLayout" Target="../slideLayouts/slideLayout233.xml"/><Relationship Id="rId100" Type="http://schemas.openxmlformats.org/officeDocument/2006/relationships/slideLayout" Target="../slideLayouts/slideLayout256.xml"/><Relationship Id="rId8" Type="http://schemas.openxmlformats.org/officeDocument/2006/relationships/slideLayout" Target="../slideLayouts/slideLayout164.xml"/><Relationship Id="rId51" Type="http://schemas.openxmlformats.org/officeDocument/2006/relationships/slideLayout" Target="../slideLayouts/slideLayout207.xml"/><Relationship Id="rId72" Type="http://schemas.openxmlformats.org/officeDocument/2006/relationships/slideLayout" Target="../slideLayouts/slideLayout228.xml"/><Relationship Id="rId93" Type="http://schemas.openxmlformats.org/officeDocument/2006/relationships/slideLayout" Target="../slideLayouts/slideLayout249.xml"/><Relationship Id="rId98" Type="http://schemas.openxmlformats.org/officeDocument/2006/relationships/slideLayout" Target="../slideLayouts/slideLayout254.xml"/><Relationship Id="rId3" Type="http://schemas.openxmlformats.org/officeDocument/2006/relationships/slideLayout" Target="../slideLayouts/slideLayout1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7.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slideLayout" Target="../slideLayouts/slideLayout281.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5" Type="http://schemas.openxmlformats.org/officeDocument/2006/relationships/theme" Target="../theme/theme8.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slideLayout" Target="../slideLayouts/slideLayout2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9.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ABBBD4-B6B1-483D-B66E-7B3F274B8559}" type="datetimeFigureOut">
              <a:rPr lang="en-GB" smtClean="0"/>
              <a:t>23/10/2018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65892-AC80-4D51-A7F5-CE2E58EC37AA}" type="slidenum">
              <a:rPr lang="en-GB" smtClean="0"/>
              <a:t>‹#›</a:t>
            </a:fld>
            <a:endParaRPr lang="en-GB"/>
          </a:p>
        </p:txBody>
      </p:sp>
    </p:spTree>
    <p:extLst>
      <p:ext uri="{BB962C8B-B14F-4D97-AF65-F5344CB8AC3E}">
        <p14:creationId xmlns:p14="http://schemas.microsoft.com/office/powerpoint/2010/main" val="3067009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 id="2147483678" r:id="rId17"/>
    <p:sldLayoutId id="2147483685" r:id="rId18"/>
    <p:sldLayoutId id="2147483686" r:id="rId19"/>
    <p:sldLayoutId id="214748368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5"/>
            <a:ext cx="10515600" cy="1325563"/>
          </a:xfrm>
          <a:prstGeom prst="rect">
            <a:avLst/>
          </a:prstGeom>
        </p:spPr>
        <p:txBody>
          <a:bodyPr vert="horz" lIns="91311" tIns="45676" rIns="91311" bIns="45676"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311" tIns="45676" rIns="91311" bIns="4567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1"/>
            <a:ext cx="2743200" cy="365125"/>
          </a:xfrm>
          <a:prstGeom prst="rect">
            <a:avLst/>
          </a:prstGeom>
        </p:spPr>
        <p:txBody>
          <a:bodyPr vert="horz" lIns="91311" tIns="45676" rIns="91311" bIns="45676" rtlCol="0" anchor="ctr"/>
          <a:lstStyle>
            <a:lvl1pPr algn="l">
              <a:defRPr sz="1200">
                <a:solidFill>
                  <a:schemeClr val="tx1">
                    <a:tint val="75000"/>
                  </a:schemeClr>
                </a:solidFill>
              </a:defRPr>
            </a:lvl1pPr>
          </a:lstStyle>
          <a:p>
            <a:fld id="{E09C8FD0-8411-F04A-A3E6-5228CF0AF7B5}" type="datetimeFigureOut">
              <a:rPr lang="en-US" smtClean="0"/>
              <a:t>10/23/2018</a:t>
            </a:fld>
            <a:endParaRPr lang="en-US"/>
          </a:p>
        </p:txBody>
      </p:sp>
      <p:sp>
        <p:nvSpPr>
          <p:cNvPr id="5" name="Footer Placeholder 4"/>
          <p:cNvSpPr>
            <a:spLocks noGrp="1"/>
          </p:cNvSpPr>
          <p:nvPr>
            <p:ph type="ftr" sz="quarter" idx="3"/>
          </p:nvPr>
        </p:nvSpPr>
        <p:spPr>
          <a:xfrm>
            <a:off x="4038600" y="6356361"/>
            <a:ext cx="4114800" cy="365125"/>
          </a:xfrm>
          <a:prstGeom prst="rect">
            <a:avLst/>
          </a:prstGeom>
        </p:spPr>
        <p:txBody>
          <a:bodyPr vert="horz" lIns="91311" tIns="45676" rIns="91311" bIns="4567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61"/>
            <a:ext cx="2743200" cy="365125"/>
          </a:xfrm>
          <a:prstGeom prst="rect">
            <a:avLst/>
          </a:prstGeom>
        </p:spPr>
        <p:txBody>
          <a:bodyPr vert="horz" lIns="91311" tIns="45676" rIns="91311" bIns="45676" rtlCol="0" anchor="ctr"/>
          <a:lstStyle>
            <a:lvl1pPr algn="r">
              <a:defRPr sz="1200">
                <a:solidFill>
                  <a:schemeClr val="tx1">
                    <a:tint val="75000"/>
                  </a:schemeClr>
                </a:solidFill>
              </a:defRPr>
            </a:lvl1pPr>
          </a:lstStyle>
          <a:p>
            <a:fld id="{623FD977-3ECB-084D-B4A3-489392581263}" type="slidenum">
              <a:rPr lang="en-US" smtClean="0"/>
              <a:t>‹#›</a:t>
            </a:fld>
            <a:endParaRPr lang="en-US"/>
          </a:p>
        </p:txBody>
      </p:sp>
    </p:spTree>
    <p:extLst>
      <p:ext uri="{BB962C8B-B14F-4D97-AF65-F5344CB8AC3E}">
        <p14:creationId xmlns:p14="http://schemas.microsoft.com/office/powerpoint/2010/main" val="195561225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304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67" indent="-228267" algn="l" defTabSz="913049"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4803" indent="-228267" algn="l" defTabSz="913049"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1318" indent="-228267" algn="l" defTabSz="913049"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7827"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4339"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10873"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67401"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3922"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0457"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3049" rtl="0" eaLnBrk="1" latinLnBrk="0" hangingPunct="1">
        <a:defRPr sz="1900" kern="1200">
          <a:solidFill>
            <a:schemeClr val="tx1"/>
          </a:solidFill>
          <a:latin typeface="+mn-lt"/>
          <a:ea typeface="+mn-ea"/>
          <a:cs typeface="+mn-cs"/>
        </a:defRPr>
      </a:lvl1pPr>
      <a:lvl2pPr marL="456519" algn="l" defTabSz="913049" rtl="0" eaLnBrk="1" latinLnBrk="0" hangingPunct="1">
        <a:defRPr sz="1900" kern="1200">
          <a:solidFill>
            <a:schemeClr val="tx1"/>
          </a:solidFill>
          <a:latin typeface="+mn-lt"/>
          <a:ea typeface="+mn-ea"/>
          <a:cs typeface="+mn-cs"/>
        </a:defRPr>
      </a:lvl2pPr>
      <a:lvl3pPr marL="913049" algn="l" defTabSz="913049" rtl="0" eaLnBrk="1" latinLnBrk="0" hangingPunct="1">
        <a:defRPr sz="1900" kern="1200">
          <a:solidFill>
            <a:schemeClr val="tx1"/>
          </a:solidFill>
          <a:latin typeface="+mn-lt"/>
          <a:ea typeface="+mn-ea"/>
          <a:cs typeface="+mn-cs"/>
        </a:defRPr>
      </a:lvl3pPr>
      <a:lvl4pPr marL="1369572" algn="l" defTabSz="913049" rtl="0" eaLnBrk="1" latinLnBrk="0" hangingPunct="1">
        <a:defRPr sz="1900" kern="1200">
          <a:solidFill>
            <a:schemeClr val="tx1"/>
          </a:solidFill>
          <a:latin typeface="+mn-lt"/>
          <a:ea typeface="+mn-ea"/>
          <a:cs typeface="+mn-cs"/>
        </a:defRPr>
      </a:lvl4pPr>
      <a:lvl5pPr marL="1826096" algn="l" defTabSz="913049" rtl="0" eaLnBrk="1" latinLnBrk="0" hangingPunct="1">
        <a:defRPr sz="1900" kern="1200">
          <a:solidFill>
            <a:schemeClr val="tx1"/>
          </a:solidFill>
          <a:latin typeface="+mn-lt"/>
          <a:ea typeface="+mn-ea"/>
          <a:cs typeface="+mn-cs"/>
        </a:defRPr>
      </a:lvl5pPr>
      <a:lvl6pPr marL="2282636" algn="l" defTabSz="913049" rtl="0" eaLnBrk="1" latinLnBrk="0" hangingPunct="1">
        <a:defRPr sz="1900" kern="1200">
          <a:solidFill>
            <a:schemeClr val="tx1"/>
          </a:solidFill>
          <a:latin typeface="+mn-lt"/>
          <a:ea typeface="+mn-ea"/>
          <a:cs typeface="+mn-cs"/>
        </a:defRPr>
      </a:lvl6pPr>
      <a:lvl7pPr marL="2739143" algn="l" defTabSz="913049" rtl="0" eaLnBrk="1" latinLnBrk="0" hangingPunct="1">
        <a:defRPr sz="1900" kern="1200">
          <a:solidFill>
            <a:schemeClr val="tx1"/>
          </a:solidFill>
          <a:latin typeface="+mn-lt"/>
          <a:ea typeface="+mn-ea"/>
          <a:cs typeface="+mn-cs"/>
        </a:defRPr>
      </a:lvl7pPr>
      <a:lvl8pPr marL="3195655" algn="l" defTabSz="913049" rtl="0" eaLnBrk="1" latinLnBrk="0" hangingPunct="1">
        <a:defRPr sz="1900" kern="1200">
          <a:solidFill>
            <a:schemeClr val="tx1"/>
          </a:solidFill>
          <a:latin typeface="+mn-lt"/>
          <a:ea typeface="+mn-ea"/>
          <a:cs typeface="+mn-cs"/>
        </a:defRPr>
      </a:lvl8pPr>
      <a:lvl9pPr marL="3652165" algn="l" defTabSz="913049"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BFCE6273-A319-479D-9063-91E74A0B2C54}" type="datetimeFigureOut">
              <a:rPr lang="en-US" smtClean="0">
                <a:solidFill>
                  <a:prstClr val="black">
                    <a:tint val="75000"/>
                  </a:prstClr>
                </a:solidFill>
                <a:ea typeface="+mj-ea"/>
                <a:cs typeface="+mj-cs"/>
                <a:sym typeface="Calibri"/>
              </a:rPr>
              <a:pPr defTabSz="1219170"/>
              <a:t>10/23/2018</a:t>
            </a:fld>
            <a:endParaRPr lang="en-US" dirty="0">
              <a:solidFill>
                <a:prstClr val="black">
                  <a:tint val="75000"/>
                </a:prstClr>
              </a:solidFill>
              <a:ea typeface="+mj-ea"/>
              <a:cs typeface="+mj-cs"/>
              <a:sym typeface="Calibri"/>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dirty="0">
              <a:solidFill>
                <a:prstClr val="black">
                  <a:tint val="75000"/>
                </a:prstClr>
              </a:solidFill>
              <a:ea typeface="+mj-ea"/>
              <a:cs typeface="+mj-cs"/>
              <a:sym typeface="Calibri"/>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76335ADA-BCDA-4F8F-8D46-03EB2091062D}" type="slidenum">
              <a:rPr lang="en-US" smtClean="0">
                <a:solidFill>
                  <a:prstClr val="black">
                    <a:tint val="75000"/>
                  </a:prstClr>
                </a:solidFill>
                <a:ea typeface="+mj-ea"/>
                <a:cs typeface="+mj-cs"/>
                <a:sym typeface="Calibri"/>
              </a:rPr>
              <a:pPr defTabSz="1219170"/>
              <a:t>‹#›</a:t>
            </a:fld>
            <a:endParaRPr lang="en-US" dirty="0">
              <a:solidFill>
                <a:prstClr val="black">
                  <a:tint val="75000"/>
                </a:prstClr>
              </a:solidFill>
              <a:ea typeface="+mj-ea"/>
              <a:cs typeface="+mj-cs"/>
              <a:sym typeface="Calibri"/>
            </a:endParaRPr>
          </a:p>
        </p:txBody>
      </p:sp>
    </p:spTree>
    <p:extLst>
      <p:ext uri="{BB962C8B-B14F-4D97-AF65-F5344CB8AC3E}">
        <p14:creationId xmlns:p14="http://schemas.microsoft.com/office/powerpoint/2010/main" val="154841666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600" y="274650"/>
            <a:ext cx="10972800" cy="1143002"/>
          </a:xfrm>
          <a:prstGeom prst="rect">
            <a:avLst/>
          </a:prstGeom>
          <a:ln w="12700">
            <a:miter lim="400000"/>
          </a:ln>
          <a:extLst>
            <a:ext uri="{C572A759-6A51-4108-AA02-DFA0A04FC94B}">
              <ma14:wrappingTextBoxFlag xmlns:ma14="http://schemas.microsoft.com/office/mac/drawingml/2011/main" xmlns="" val="1"/>
            </a:ext>
          </a:extLst>
        </p:spPr>
        <p:txBody>
          <a:bodyPr lIns="60882" tIns="60884" rIns="60882" bIns="60884" anchor="ctr">
            <a:normAutofit/>
          </a:bodyPr>
          <a:lstStyle/>
          <a:p>
            <a:r>
              <a:t>Title Text</a:t>
            </a:r>
          </a:p>
        </p:txBody>
      </p:sp>
      <p:sp>
        <p:nvSpPr>
          <p:cNvPr id="3" name="Shape 3"/>
          <p:cNvSpPr>
            <a:spLocks noGrp="1"/>
          </p:cNvSpPr>
          <p:nvPr>
            <p:ph type="body" idx="1"/>
          </p:nvPr>
        </p:nvSpPr>
        <p:spPr>
          <a:xfrm>
            <a:off x="609600" y="1600203"/>
            <a:ext cx="10972800" cy="4525964"/>
          </a:xfrm>
          <a:prstGeom prst="rect">
            <a:avLst/>
          </a:prstGeom>
          <a:ln w="12700">
            <a:miter lim="400000"/>
          </a:ln>
          <a:extLst>
            <a:ext uri="{C572A759-6A51-4108-AA02-DFA0A04FC94B}">
              <ma14:wrappingTextBoxFlag xmlns:ma14="http://schemas.microsoft.com/office/mac/drawingml/2011/main" xmlns="" val="1"/>
            </a:ext>
          </a:extLst>
        </p:spPr>
        <p:txBody>
          <a:bodyPr lIns="60882" tIns="60884" rIns="60882" bIns="60884">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218845" y="6354260"/>
            <a:ext cx="363555" cy="369329"/>
          </a:xfrm>
          <a:prstGeom prst="rect">
            <a:avLst/>
          </a:prstGeom>
          <a:ln w="12700">
            <a:miter lim="400000"/>
          </a:ln>
        </p:spPr>
        <p:txBody>
          <a:bodyPr wrap="none" lIns="60882" tIns="60884" rIns="60882" bIns="60884" anchor="ctr">
            <a:spAutoFit/>
          </a:bodyPr>
          <a:lstStyle>
            <a:lvl1pPr algn="r" defTabSz="1217611">
              <a:defRPr sz="1600">
                <a:solidFill>
                  <a:srgbClr val="888888"/>
                </a:solidFill>
              </a:defRPr>
            </a:lvl1pPr>
          </a:lstStyle>
          <a:p>
            <a:pPr hangingPunct="0"/>
            <a:fld id="{86CB4B4D-7CA3-9044-876B-883B54F8677D}" type="slidenum">
              <a:rPr kern="0">
                <a:latin typeface="Calibri"/>
                <a:cs typeface="Calibri"/>
                <a:sym typeface="Calibri"/>
              </a:rPr>
              <a:pPr hangingPunct="0"/>
              <a:t>‹#›</a:t>
            </a:fld>
            <a:endParaRPr kern="0">
              <a:latin typeface="Calibri"/>
              <a:cs typeface="Calibri"/>
              <a:sym typeface="Calibri"/>
            </a:endParaRPr>
          </a:p>
        </p:txBody>
      </p:sp>
    </p:spTree>
    <p:extLst>
      <p:ext uri="{BB962C8B-B14F-4D97-AF65-F5344CB8AC3E}">
        <p14:creationId xmlns:p14="http://schemas.microsoft.com/office/powerpoint/2010/main" val="48295369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 id="2147483751" r:id="rId35"/>
    <p:sldLayoutId id="2147483752" r:id="rId36"/>
    <p:sldLayoutId id="2147483753" r:id="rId37"/>
    <p:sldLayoutId id="2147483754" r:id="rId38"/>
    <p:sldLayoutId id="2147483755" r:id="rId39"/>
    <p:sldLayoutId id="2147483756" r:id="rId40"/>
    <p:sldLayoutId id="2147483757" r:id="rId41"/>
    <p:sldLayoutId id="2147483758" r:id="rId42"/>
    <p:sldLayoutId id="2147483759" r:id="rId43"/>
    <p:sldLayoutId id="2147483760" r:id="rId44"/>
    <p:sldLayoutId id="2147483761" r:id="rId45"/>
    <p:sldLayoutId id="2147483762" r:id="rId46"/>
    <p:sldLayoutId id="2147483763" r:id="rId47"/>
    <p:sldLayoutId id="2147483764" r:id="rId48"/>
    <p:sldLayoutId id="2147483765" r:id="rId49"/>
    <p:sldLayoutId id="2147483766" r:id="rId50"/>
    <p:sldLayoutId id="2147483767" r:id="rId51"/>
    <p:sldLayoutId id="2147483768" r:id="rId52"/>
    <p:sldLayoutId id="2147483769" r:id="rId53"/>
    <p:sldLayoutId id="2147483770"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784" r:id="rId68"/>
    <p:sldLayoutId id="2147483785" r:id="rId69"/>
    <p:sldLayoutId id="2147483786" r:id="rId70"/>
    <p:sldLayoutId id="2147483787" r:id="rId71"/>
    <p:sldLayoutId id="2147483788" r:id="rId72"/>
    <p:sldLayoutId id="2147483789" r:id="rId73"/>
    <p:sldLayoutId id="2147483790" r:id="rId74"/>
    <p:sldLayoutId id="2147483791" r:id="rId75"/>
    <p:sldLayoutId id="2147483792" r:id="rId76"/>
    <p:sldLayoutId id="2147483793" r:id="rId77"/>
    <p:sldLayoutId id="2147483794" r:id="rId78"/>
    <p:sldLayoutId id="2147483795" r:id="rId79"/>
    <p:sldLayoutId id="2147483796" r:id="rId80"/>
    <p:sldLayoutId id="2147483797" r:id="rId81"/>
    <p:sldLayoutId id="2147483798" r:id="rId82"/>
    <p:sldLayoutId id="2147483799" r:id="rId83"/>
    <p:sldLayoutId id="2147483800" r:id="rId84"/>
    <p:sldLayoutId id="2147483801" r:id="rId85"/>
    <p:sldLayoutId id="2147483802" r:id="rId86"/>
    <p:sldLayoutId id="2147483803" r:id="rId87"/>
    <p:sldLayoutId id="2147483804" r:id="rId88"/>
    <p:sldLayoutId id="2147483805" r:id="rId89"/>
    <p:sldLayoutId id="2147483806" r:id="rId90"/>
    <p:sldLayoutId id="2147483807" r:id="rId91"/>
    <p:sldLayoutId id="2147483808" r:id="rId92"/>
    <p:sldLayoutId id="2147483809" r:id="rId93"/>
    <p:sldLayoutId id="2147483810" r:id="rId94"/>
    <p:sldLayoutId id="2147483811" r:id="rId95"/>
    <p:sldLayoutId id="2147483812" r:id="rId96"/>
    <p:sldLayoutId id="2147483813" r:id="rId97"/>
    <p:sldLayoutId id="2147483814" r:id="rId98"/>
    <p:sldLayoutId id="2147483815" r:id="rId99"/>
    <p:sldLayoutId id="2147483816" r:id="rId100"/>
  </p:sldLayoutIdLst>
  <p:transition spd="med"/>
  <p:txStyles>
    <p:titleStyle>
      <a:lvl1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1pPr>
      <a:lvl2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2pPr>
      <a:lvl3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3pPr>
      <a:lvl4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4pPr>
      <a:lvl5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5pPr>
      <a:lvl6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6pPr>
      <a:lvl7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7pPr>
      <a:lvl8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8pPr>
      <a:lvl9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9pPr>
    </p:titleStyle>
    <p:bodyStyle>
      <a:lvl1pPr marL="456599" marR="0" indent="-456599"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1pPr>
      <a:lvl2pPr marL="1043662" marR="0" indent="-434863"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2pPr>
      <a:lvl3pPr marL="1623480" marR="0" indent="-405872"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3pPr>
      <a:lvl4pPr marL="2313449" marR="0" indent="-487044"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4pPr>
      <a:lvl5pPr marL="2922267" marR="0" indent="-487044"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5pPr>
      <a:lvl6pPr marL="3531060" marR="0" indent="-487044"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6pPr>
      <a:lvl7pPr marL="4139850" marR="0" indent="-487044"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7pPr>
      <a:lvl8pPr marL="4748662" marR="0" indent="-487041"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8pPr>
      <a:lvl9pPr marL="5357461" marR="0" indent="-487041"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9pPr>
    </p:bodyStyle>
    <p:otherStyle>
      <a:lvl1pPr marL="0" marR="0" indent="0"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1pPr>
      <a:lvl2pPr marL="0" marR="0" indent="608794"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2pPr>
      <a:lvl3pPr marL="0" marR="0" indent="1217611"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3pPr>
      <a:lvl4pPr marL="0" marR="0" indent="1826413"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4pPr>
      <a:lvl5pPr marL="0" marR="0" indent="2435222"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5pPr>
      <a:lvl6pPr marL="0" marR="0" indent="3044014"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6pPr>
      <a:lvl7pPr marL="0" marR="0" indent="3652808"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7pPr>
      <a:lvl8pPr marL="0" marR="0" indent="4261616"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8pPr>
      <a:lvl9pPr marL="0" marR="0" indent="4870419"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5"/>
            <a:ext cx="10515600" cy="1325563"/>
          </a:xfrm>
          <a:prstGeom prst="rect">
            <a:avLst/>
          </a:prstGeom>
        </p:spPr>
        <p:txBody>
          <a:bodyPr vert="horz" lIns="91311" tIns="45676" rIns="91311" bIns="45676"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311" tIns="45676" rIns="91311" bIns="4567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1"/>
            <a:ext cx="2743200" cy="365125"/>
          </a:xfrm>
          <a:prstGeom prst="rect">
            <a:avLst/>
          </a:prstGeom>
        </p:spPr>
        <p:txBody>
          <a:bodyPr vert="horz" lIns="91311" tIns="45676" rIns="91311" bIns="45676" rtlCol="0" anchor="ctr"/>
          <a:lstStyle>
            <a:lvl1pPr algn="l">
              <a:defRPr sz="1200">
                <a:solidFill>
                  <a:schemeClr val="tx1">
                    <a:tint val="75000"/>
                  </a:schemeClr>
                </a:solidFill>
              </a:defRPr>
            </a:lvl1pPr>
          </a:lstStyle>
          <a:p>
            <a:pPr defTabSz="914400"/>
            <a:fld id="{E09C8FD0-8411-F04A-A3E6-5228CF0AF7B5}" type="datetimeFigureOut">
              <a:rPr lang="en-US" smtClean="0">
                <a:solidFill>
                  <a:prstClr val="black">
                    <a:tint val="75000"/>
                  </a:prstClr>
                </a:solidFill>
              </a:rPr>
              <a:pPr defTabSz="914400"/>
              <a:t>10/23/2018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1"/>
            <a:ext cx="4114800" cy="365125"/>
          </a:xfrm>
          <a:prstGeom prst="rect">
            <a:avLst/>
          </a:prstGeom>
        </p:spPr>
        <p:txBody>
          <a:bodyPr vert="horz" lIns="91311" tIns="45676" rIns="91311" bIns="45676"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1"/>
            <a:ext cx="2743200" cy="365125"/>
          </a:xfrm>
          <a:prstGeom prst="rect">
            <a:avLst/>
          </a:prstGeom>
        </p:spPr>
        <p:txBody>
          <a:bodyPr vert="horz" lIns="91311" tIns="45676" rIns="91311" bIns="45676" rtlCol="0" anchor="ctr"/>
          <a:lstStyle>
            <a:lvl1pPr algn="r">
              <a:defRPr sz="1200">
                <a:solidFill>
                  <a:schemeClr val="tx1">
                    <a:tint val="75000"/>
                  </a:schemeClr>
                </a:solidFill>
              </a:defRPr>
            </a:lvl1pPr>
          </a:lstStyle>
          <a:p>
            <a:pPr defTabSz="914400"/>
            <a:fld id="{623FD977-3ECB-084D-B4A3-48939258126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762293623"/>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defTabSz="91304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67" indent="-228267" algn="l" defTabSz="913049"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4803" indent="-228267" algn="l" defTabSz="913049"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1318" indent="-228267" algn="l" defTabSz="913049"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7827"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4339"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10873"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67401"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3922"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0457"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3049" rtl="0" eaLnBrk="1" latinLnBrk="0" hangingPunct="1">
        <a:defRPr sz="1900" kern="1200">
          <a:solidFill>
            <a:schemeClr val="tx1"/>
          </a:solidFill>
          <a:latin typeface="+mn-lt"/>
          <a:ea typeface="+mn-ea"/>
          <a:cs typeface="+mn-cs"/>
        </a:defRPr>
      </a:lvl1pPr>
      <a:lvl2pPr marL="456519" algn="l" defTabSz="913049" rtl="0" eaLnBrk="1" latinLnBrk="0" hangingPunct="1">
        <a:defRPr sz="1900" kern="1200">
          <a:solidFill>
            <a:schemeClr val="tx1"/>
          </a:solidFill>
          <a:latin typeface="+mn-lt"/>
          <a:ea typeface="+mn-ea"/>
          <a:cs typeface="+mn-cs"/>
        </a:defRPr>
      </a:lvl2pPr>
      <a:lvl3pPr marL="913049" algn="l" defTabSz="913049" rtl="0" eaLnBrk="1" latinLnBrk="0" hangingPunct="1">
        <a:defRPr sz="1900" kern="1200">
          <a:solidFill>
            <a:schemeClr val="tx1"/>
          </a:solidFill>
          <a:latin typeface="+mn-lt"/>
          <a:ea typeface="+mn-ea"/>
          <a:cs typeface="+mn-cs"/>
        </a:defRPr>
      </a:lvl3pPr>
      <a:lvl4pPr marL="1369572" algn="l" defTabSz="913049" rtl="0" eaLnBrk="1" latinLnBrk="0" hangingPunct="1">
        <a:defRPr sz="1900" kern="1200">
          <a:solidFill>
            <a:schemeClr val="tx1"/>
          </a:solidFill>
          <a:latin typeface="+mn-lt"/>
          <a:ea typeface="+mn-ea"/>
          <a:cs typeface="+mn-cs"/>
        </a:defRPr>
      </a:lvl4pPr>
      <a:lvl5pPr marL="1826096" algn="l" defTabSz="913049" rtl="0" eaLnBrk="1" latinLnBrk="0" hangingPunct="1">
        <a:defRPr sz="1900" kern="1200">
          <a:solidFill>
            <a:schemeClr val="tx1"/>
          </a:solidFill>
          <a:latin typeface="+mn-lt"/>
          <a:ea typeface="+mn-ea"/>
          <a:cs typeface="+mn-cs"/>
        </a:defRPr>
      </a:lvl5pPr>
      <a:lvl6pPr marL="2282636" algn="l" defTabSz="913049" rtl="0" eaLnBrk="1" latinLnBrk="0" hangingPunct="1">
        <a:defRPr sz="1900" kern="1200">
          <a:solidFill>
            <a:schemeClr val="tx1"/>
          </a:solidFill>
          <a:latin typeface="+mn-lt"/>
          <a:ea typeface="+mn-ea"/>
          <a:cs typeface="+mn-cs"/>
        </a:defRPr>
      </a:lvl6pPr>
      <a:lvl7pPr marL="2739143" algn="l" defTabSz="913049" rtl="0" eaLnBrk="1" latinLnBrk="0" hangingPunct="1">
        <a:defRPr sz="1900" kern="1200">
          <a:solidFill>
            <a:schemeClr val="tx1"/>
          </a:solidFill>
          <a:latin typeface="+mn-lt"/>
          <a:ea typeface="+mn-ea"/>
          <a:cs typeface="+mn-cs"/>
        </a:defRPr>
      </a:lvl7pPr>
      <a:lvl8pPr marL="3195655" algn="l" defTabSz="913049" rtl="0" eaLnBrk="1" latinLnBrk="0" hangingPunct="1">
        <a:defRPr sz="1900" kern="1200">
          <a:solidFill>
            <a:schemeClr val="tx1"/>
          </a:solidFill>
          <a:latin typeface="+mn-lt"/>
          <a:ea typeface="+mn-ea"/>
          <a:cs typeface="+mn-cs"/>
        </a:defRPr>
      </a:lvl8pPr>
      <a:lvl9pPr marL="3652165" algn="l" defTabSz="913049"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600" y="274648"/>
            <a:ext cx="10972800" cy="1143001"/>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nchor="ctr">
            <a:normAutofit/>
          </a:bodyPr>
          <a:lstStyle/>
          <a:p>
            <a:r>
              <a:t>Title Text</a:t>
            </a:r>
          </a:p>
        </p:txBody>
      </p:sp>
      <p:sp>
        <p:nvSpPr>
          <p:cNvPr id="3" name="Shape 3"/>
          <p:cNvSpPr>
            <a:spLocks noGrp="1"/>
          </p:cNvSpPr>
          <p:nvPr>
            <p:ph type="body" idx="1"/>
          </p:nvPr>
        </p:nvSpPr>
        <p:spPr>
          <a:xfrm>
            <a:off x="609600" y="1600203"/>
            <a:ext cx="10972800" cy="4525964"/>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249647" y="6369653"/>
            <a:ext cx="332753" cy="338526"/>
          </a:xfrm>
          <a:prstGeom prst="rect">
            <a:avLst/>
          </a:prstGeom>
          <a:ln w="12700">
            <a:miter lim="400000"/>
          </a:ln>
        </p:spPr>
        <p:txBody>
          <a:bodyPr wrap="none" lIns="45705" tIns="45706" rIns="45705" bIns="45706" anchor="ctr">
            <a:spAutoFit/>
          </a:bodyPr>
          <a:lstStyle>
            <a:lvl1pPr algn="r" defTabSz="1218750">
              <a:defRPr sz="1600">
                <a:solidFill>
                  <a:srgbClr val="888888"/>
                </a:solidFill>
              </a:defRPr>
            </a:lvl1pPr>
          </a:lstStyle>
          <a:p>
            <a:pPr hangingPunct="0"/>
            <a:fld id="{86CB4B4D-7CA3-9044-876B-883B54F8677D}" type="slidenum">
              <a:rPr kern="0">
                <a:latin typeface="Calibri"/>
                <a:sym typeface="Calibri"/>
              </a:rPr>
              <a:pPr hangingPunct="0"/>
              <a:t>‹#›</a:t>
            </a:fld>
            <a:endParaRPr kern="0">
              <a:latin typeface="Calibri"/>
              <a:sym typeface="Calibri"/>
            </a:endParaRPr>
          </a:p>
        </p:txBody>
      </p:sp>
    </p:spTree>
    <p:extLst>
      <p:ext uri="{BB962C8B-B14F-4D97-AF65-F5344CB8AC3E}">
        <p14:creationId xmlns:p14="http://schemas.microsoft.com/office/powerpoint/2010/main" val="52103587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 id="2147483846" r:id="rId17"/>
    <p:sldLayoutId id="2147483847" r:id="rId18"/>
    <p:sldLayoutId id="2147483848" r:id="rId19"/>
    <p:sldLayoutId id="2147483849" r:id="rId20"/>
    <p:sldLayoutId id="2147483850" r:id="rId21"/>
    <p:sldLayoutId id="2147483851" r:id="rId22"/>
    <p:sldLayoutId id="2147483852" r:id="rId23"/>
    <p:sldLayoutId id="2147483853" r:id="rId24"/>
    <p:sldLayoutId id="2147483854" r:id="rId25"/>
    <p:sldLayoutId id="2147483855" r:id="rId26"/>
    <p:sldLayoutId id="2147483856" r:id="rId27"/>
    <p:sldLayoutId id="2147483857" r:id="rId28"/>
    <p:sldLayoutId id="2147483858" r:id="rId29"/>
    <p:sldLayoutId id="2147483859" r:id="rId30"/>
    <p:sldLayoutId id="2147483860" r:id="rId31"/>
    <p:sldLayoutId id="2147483861" r:id="rId32"/>
    <p:sldLayoutId id="2147483862" r:id="rId33"/>
    <p:sldLayoutId id="2147483863" r:id="rId34"/>
    <p:sldLayoutId id="2147483864" r:id="rId35"/>
    <p:sldLayoutId id="2147483865" r:id="rId36"/>
    <p:sldLayoutId id="2147483866" r:id="rId37"/>
    <p:sldLayoutId id="2147483867" r:id="rId38"/>
    <p:sldLayoutId id="2147483868" r:id="rId39"/>
    <p:sldLayoutId id="2147483869" r:id="rId40"/>
    <p:sldLayoutId id="2147483870" r:id="rId41"/>
    <p:sldLayoutId id="2147483871" r:id="rId42"/>
    <p:sldLayoutId id="2147483872" r:id="rId43"/>
    <p:sldLayoutId id="2147483873" r:id="rId44"/>
    <p:sldLayoutId id="2147483874" r:id="rId45"/>
    <p:sldLayoutId id="2147483875" r:id="rId46"/>
    <p:sldLayoutId id="2147483876" r:id="rId47"/>
    <p:sldLayoutId id="2147483877" r:id="rId48"/>
    <p:sldLayoutId id="2147483878" r:id="rId49"/>
    <p:sldLayoutId id="2147483879" r:id="rId50"/>
    <p:sldLayoutId id="2147483880" r:id="rId51"/>
    <p:sldLayoutId id="2147483881" r:id="rId52"/>
    <p:sldLayoutId id="2147483882" r:id="rId53"/>
    <p:sldLayoutId id="2147483883" r:id="rId54"/>
    <p:sldLayoutId id="2147483884" r:id="rId55"/>
    <p:sldLayoutId id="2147483885" r:id="rId56"/>
    <p:sldLayoutId id="2147483886" r:id="rId57"/>
    <p:sldLayoutId id="2147483887" r:id="rId58"/>
    <p:sldLayoutId id="2147483888" r:id="rId59"/>
    <p:sldLayoutId id="2147483889" r:id="rId60"/>
    <p:sldLayoutId id="2147483890" r:id="rId61"/>
    <p:sldLayoutId id="2147483891" r:id="rId62"/>
    <p:sldLayoutId id="2147483892" r:id="rId63"/>
    <p:sldLayoutId id="2147483893" r:id="rId64"/>
    <p:sldLayoutId id="2147483894" r:id="rId65"/>
    <p:sldLayoutId id="2147483895" r:id="rId66"/>
    <p:sldLayoutId id="2147483896" r:id="rId67"/>
    <p:sldLayoutId id="2147483897" r:id="rId68"/>
    <p:sldLayoutId id="2147483898" r:id="rId69"/>
    <p:sldLayoutId id="2147483899" r:id="rId70"/>
    <p:sldLayoutId id="2147483900" r:id="rId71"/>
    <p:sldLayoutId id="2147483901" r:id="rId72"/>
    <p:sldLayoutId id="2147483902" r:id="rId73"/>
    <p:sldLayoutId id="2147483903" r:id="rId74"/>
    <p:sldLayoutId id="2147483904" r:id="rId75"/>
    <p:sldLayoutId id="2147483905" r:id="rId76"/>
    <p:sldLayoutId id="2147483906" r:id="rId77"/>
    <p:sldLayoutId id="2147483907" r:id="rId78"/>
    <p:sldLayoutId id="2147483908" r:id="rId79"/>
    <p:sldLayoutId id="2147483909" r:id="rId80"/>
    <p:sldLayoutId id="2147483910" r:id="rId81"/>
    <p:sldLayoutId id="2147483911" r:id="rId82"/>
    <p:sldLayoutId id="2147483912" r:id="rId83"/>
    <p:sldLayoutId id="2147483913" r:id="rId84"/>
    <p:sldLayoutId id="2147483914" r:id="rId85"/>
    <p:sldLayoutId id="2147483915" r:id="rId86"/>
    <p:sldLayoutId id="2147483916" r:id="rId87"/>
    <p:sldLayoutId id="2147483917" r:id="rId88"/>
    <p:sldLayoutId id="2147483918" r:id="rId89"/>
    <p:sldLayoutId id="2147483919" r:id="rId90"/>
    <p:sldLayoutId id="2147483920" r:id="rId91"/>
    <p:sldLayoutId id="2147483921" r:id="rId92"/>
    <p:sldLayoutId id="2147483922" r:id="rId93"/>
    <p:sldLayoutId id="2147483923" r:id="rId94"/>
    <p:sldLayoutId id="2147483924" r:id="rId95"/>
    <p:sldLayoutId id="2147483925" r:id="rId96"/>
    <p:sldLayoutId id="2147483926" r:id="rId97"/>
    <p:sldLayoutId id="2147483927" r:id="rId98"/>
    <p:sldLayoutId id="2147483928" r:id="rId99"/>
    <p:sldLayoutId id="2147483929" r:id="rId100"/>
    <p:sldLayoutId id="2147483930" r:id="rId101"/>
  </p:sldLayoutIdLst>
  <p:transition spd="med"/>
  <p:txStyles>
    <p:titleStyle>
      <a:lvl1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1pPr>
      <a:lvl2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2pPr>
      <a:lvl3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3pPr>
      <a:lvl4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4pPr>
      <a:lvl5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5pPr>
      <a:lvl6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6pPr>
      <a:lvl7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7pPr>
      <a:lvl8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8pPr>
      <a:lvl9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9pPr>
    </p:titleStyle>
    <p:bodyStyle>
      <a:lvl1pPr marL="457023" marR="0" indent="-457023"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1pPr>
      <a:lvl2pPr marL="1044639" marR="0" indent="-435268"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2pPr>
      <a:lvl3pPr marL="1624998" marR="0" indent="-406251"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3pPr>
      <a:lvl4pPr marL="2315611" marR="0" indent="-487500"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4pPr>
      <a:lvl5pPr marL="2924998" marR="0" indent="-487500"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5pPr>
      <a:lvl6pPr marL="3534360" marR="0" indent="-487500"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6pPr>
      <a:lvl7pPr marL="4143720" marR="0" indent="-487500"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7pPr>
      <a:lvl8pPr marL="4753099" marR="0" indent="-487498"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8pPr>
      <a:lvl9pPr marL="5362469" marR="0" indent="-487498"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9pPr>
    </p:bodyStyle>
    <p:otherStyle>
      <a:lvl1pPr marL="0" marR="0" indent="0"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1pPr>
      <a:lvl2pPr marL="0" marR="0" indent="609363"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2pPr>
      <a:lvl3pPr marL="0" marR="0" indent="1218750"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3pPr>
      <a:lvl4pPr marL="0" marR="0" indent="1828120"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4pPr>
      <a:lvl5pPr marL="0" marR="0" indent="2437498"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5pPr>
      <a:lvl6pPr marL="0" marR="0" indent="3046860"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6pPr>
      <a:lvl7pPr marL="0" marR="0" indent="3656223"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7pPr>
      <a:lvl8pPr marL="0" marR="0" indent="4265600"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8pPr>
      <a:lvl9pPr marL="0" marR="0" indent="4874971"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23105F-DD14-4A7A-9FFE-39F1BC780F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3C682A-66A8-40C7-9290-0FD50A9BF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EA91A-79E8-4C56-880E-FECB503CDE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C9CD35B-55E3-40B8-B764-D25FA42E2D3E}" type="datetimeFigureOut">
              <a:rPr lang="en-US" smtClean="0">
                <a:solidFill>
                  <a:prstClr val="black">
                    <a:tint val="75000"/>
                  </a:prstClr>
                </a:solidFill>
              </a:rPr>
              <a:pPr defTabSz="914400"/>
              <a:t>10/23/2018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FEDD43-A222-4CA9-831E-029C70D410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D5735F0-CC4B-4022-A296-B2C3108B51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9BA29B3-DAFA-4EAC-83B3-403BBBDC3EC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046372575"/>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BFCE6273-A319-479D-9063-91E74A0B2C54}" type="datetimeFigureOut">
              <a:rPr lang="en-US" smtClean="0">
                <a:solidFill>
                  <a:prstClr val="black">
                    <a:tint val="75000"/>
                  </a:prstClr>
                </a:solidFill>
              </a:rPr>
              <a:pPr defTabSz="1219170"/>
              <a:t>10/23/2018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76335ADA-BCDA-4F8F-8D46-03EB2091062D}" type="slidenum">
              <a:rPr lang="en-US" smtClean="0">
                <a:solidFill>
                  <a:prstClr val="black">
                    <a:tint val="75000"/>
                  </a:prstClr>
                </a:solidFill>
              </a:rPr>
              <a:pPr defTabSz="1219170"/>
              <a:t>‹#›</a:t>
            </a:fld>
            <a:endParaRPr lang="en-US" dirty="0">
              <a:solidFill>
                <a:prstClr val="black">
                  <a:tint val="75000"/>
                </a:prstClr>
              </a:solidFill>
            </a:endParaRPr>
          </a:p>
        </p:txBody>
      </p:sp>
    </p:spTree>
    <p:extLst>
      <p:ext uri="{BB962C8B-B14F-4D97-AF65-F5344CB8AC3E}">
        <p14:creationId xmlns:p14="http://schemas.microsoft.com/office/powerpoint/2010/main" val="3448049727"/>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23105F-DD14-4A7A-9FFE-39F1BC780F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3C682A-66A8-40C7-9290-0FD50A9BF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EA91A-79E8-4C56-880E-FECB503CDE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CD35B-55E3-40B8-B764-D25FA42E2D3E}" type="datetimeFigureOut">
              <a:rPr lang="en-US" smtClean="0"/>
              <a:t>10/23/2018</a:t>
            </a:fld>
            <a:endParaRPr lang="en-US"/>
          </a:p>
        </p:txBody>
      </p:sp>
      <p:sp>
        <p:nvSpPr>
          <p:cNvPr id="5" name="Footer Placeholder 4">
            <a:extLst>
              <a:ext uri="{FF2B5EF4-FFF2-40B4-BE49-F238E27FC236}">
                <a16:creationId xmlns:a16="http://schemas.microsoft.com/office/drawing/2014/main" id="{2EFEDD43-A222-4CA9-831E-029C70D410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5735F0-CC4B-4022-A296-B2C3108B51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BA29B3-DAFA-4EAC-83B3-403BBBDC3EC3}" type="slidenum">
              <a:rPr lang="en-US" smtClean="0"/>
              <a:t>‹#›</a:t>
            </a:fld>
            <a:endParaRPr lang="en-US"/>
          </a:p>
        </p:txBody>
      </p:sp>
    </p:spTree>
    <p:extLst>
      <p:ext uri="{BB962C8B-B14F-4D97-AF65-F5344CB8AC3E}">
        <p14:creationId xmlns:p14="http://schemas.microsoft.com/office/powerpoint/2010/main" val="1157664891"/>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147.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58.xml"/><Relationship Id="rId6" Type="http://schemas.microsoft.com/office/2007/relationships/hdphoto" Target="../media/hdphoto2.wdp"/><Relationship Id="rId5" Type="http://schemas.openxmlformats.org/officeDocument/2006/relationships/image" Target="../media/image21.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8.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5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5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59.xml"/></Relationships>
</file>

<file path=ppt/slides/_rels/slide17.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9.xml"/><Relationship Id="rId1" Type="http://schemas.openxmlformats.org/officeDocument/2006/relationships/slideLayout" Target="../slideLayouts/slideLayout270.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8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88.xml"/></Relationships>
</file>

<file path=ppt/slides/_rels/slide21.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28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6.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14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0BBE9C-40D7-4D41-A41A-614182100F6A}"/>
              </a:ext>
            </a:extLst>
          </p:cNvPr>
          <p:cNvPicPr>
            <a:picLocks noChangeAspect="1"/>
          </p:cNvPicPr>
          <p:nvPr/>
        </p:nvPicPr>
        <p:blipFill rotWithShape="1">
          <a:blip r:embed="rId3" cstate="screen">
            <a:alphaModFix amt="80000"/>
            <a:extLst>
              <a:ext uri="{28A0092B-C50C-407E-A947-70E740481C1C}">
                <a14:useLocalDpi xmlns:a14="http://schemas.microsoft.com/office/drawing/2010/main"/>
              </a:ext>
            </a:extLst>
          </a:blip>
          <a:srcRect/>
          <a:stretch/>
        </p:blipFill>
        <p:spPr>
          <a:xfrm>
            <a:off x="1" y="-388223"/>
            <a:ext cx="12364278" cy="7246223"/>
          </a:xfrm>
          <a:prstGeom prst="rect">
            <a:avLst/>
          </a:prstGeom>
          <a:effectLst>
            <a:glow rad="127000">
              <a:schemeClr val="accent1">
                <a:alpha val="54000"/>
              </a:schemeClr>
            </a:glow>
          </a:effectLst>
        </p:spPr>
      </p:pic>
      <p:sp>
        <p:nvSpPr>
          <p:cNvPr id="5" name="Rectangle 4"/>
          <p:cNvSpPr/>
          <p:nvPr/>
        </p:nvSpPr>
        <p:spPr>
          <a:xfrm>
            <a:off x="81964" y="4482431"/>
            <a:ext cx="12192000" cy="1627020"/>
          </a:xfrm>
          <a:prstGeom prst="rect">
            <a:avLst/>
          </a:prstGeom>
          <a:solidFill>
            <a:srgbClr val="00B0F0">
              <a:alpha val="8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311" tIns="45676" rIns="91311" bIns="45676" rtlCol="0" anchor="ctr"/>
          <a:lstStyle/>
          <a:p>
            <a:pPr marL="0" marR="0" lvl="0" indent="0" algn="ctr" defTabSz="12173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387306" y="4165883"/>
            <a:ext cx="1047492" cy="1938903"/>
          </a:xfrm>
          <a:prstGeom prst="rect">
            <a:avLst/>
          </a:prstGeom>
        </p:spPr>
        <p:txBody>
          <a:bodyPr wrap="square" lIns="91311" tIns="45676" rIns="91311" bIns="45676">
            <a:spAutoFit/>
          </a:bodyPr>
          <a:lstStyle/>
          <a:p>
            <a:pPr marL="0" marR="0" lvl="0" indent="0" algn="l" defTabSz="913049" rtl="0" eaLnBrk="1" fontAlgn="auto" latinLnBrk="0" hangingPunct="1">
              <a:lnSpc>
                <a:spcPct val="100000"/>
              </a:lnSpc>
              <a:spcBef>
                <a:spcPts val="0"/>
              </a:spcBef>
              <a:spcAft>
                <a:spcPts val="0"/>
              </a:spcAft>
              <a:buClrTx/>
              <a:buSzTx/>
              <a:buFontTx/>
              <a:buNone/>
              <a:tabLst/>
              <a:defRPr/>
            </a:pPr>
            <a:r>
              <a:rPr kumimoji="0" lang="en-US" sz="12000" b="0" i="0" u="none" strike="noStrike" kern="1200" cap="none" spc="0" normalizeH="0" baseline="0" noProof="0" dirty="0">
                <a:ln>
                  <a:noFill/>
                </a:ln>
                <a:solidFill>
                  <a:prstClr val="white"/>
                </a:solidFill>
                <a:effectLst/>
                <a:uLnTx/>
                <a:uFillTx/>
                <a:latin typeface="Helvetica Regular" charset="0"/>
                <a:ea typeface="+mn-ea"/>
                <a:cs typeface="Helvetica Regular" charset="0"/>
              </a:rPr>
              <a:t>[</a:t>
            </a:r>
          </a:p>
        </p:txBody>
      </p:sp>
      <p:sp>
        <p:nvSpPr>
          <p:cNvPr id="11" name="Rectangle 10"/>
          <p:cNvSpPr/>
          <p:nvPr/>
        </p:nvSpPr>
        <p:spPr>
          <a:xfrm flipH="1">
            <a:off x="11190708" y="4139638"/>
            <a:ext cx="968763" cy="1938903"/>
          </a:xfrm>
          <a:prstGeom prst="rect">
            <a:avLst/>
          </a:prstGeom>
        </p:spPr>
        <p:txBody>
          <a:bodyPr wrap="square" lIns="91311" tIns="45676" rIns="91311" bIns="45676">
            <a:spAutoFit/>
          </a:bodyPr>
          <a:lstStyle/>
          <a:p>
            <a:pPr marL="0" marR="0" lvl="0" indent="0" algn="l" defTabSz="913049" rtl="0" eaLnBrk="1" fontAlgn="auto" latinLnBrk="0" hangingPunct="1">
              <a:lnSpc>
                <a:spcPct val="100000"/>
              </a:lnSpc>
              <a:spcBef>
                <a:spcPts val="0"/>
              </a:spcBef>
              <a:spcAft>
                <a:spcPts val="0"/>
              </a:spcAft>
              <a:buClrTx/>
              <a:buSzTx/>
              <a:buFontTx/>
              <a:buNone/>
              <a:tabLst/>
              <a:defRPr/>
            </a:pPr>
            <a:r>
              <a:rPr kumimoji="0" lang="en-US" sz="12000" b="0" i="0" u="none" strike="noStrike" kern="1200" cap="none" spc="0" normalizeH="0" baseline="0" noProof="0" dirty="0">
                <a:ln>
                  <a:noFill/>
                </a:ln>
                <a:solidFill>
                  <a:prstClr val="white"/>
                </a:solidFill>
                <a:effectLst/>
                <a:uLnTx/>
                <a:uFillTx/>
                <a:latin typeface="Helvetica Regular" charset="0"/>
                <a:ea typeface="+mn-ea"/>
                <a:cs typeface="Helvetica Regular" charset="0"/>
              </a:rPr>
              <a:t>]</a:t>
            </a:r>
          </a:p>
        </p:txBody>
      </p:sp>
      <p:sp>
        <p:nvSpPr>
          <p:cNvPr id="8" name="TextBox 7"/>
          <p:cNvSpPr txBox="1"/>
          <p:nvPr/>
        </p:nvSpPr>
        <p:spPr>
          <a:xfrm>
            <a:off x="172280" y="4788154"/>
            <a:ext cx="12191999" cy="1015574"/>
          </a:xfrm>
          <a:prstGeom prst="rect">
            <a:avLst/>
          </a:prstGeom>
          <a:noFill/>
        </p:spPr>
        <p:txBody>
          <a:bodyPr wrap="square" lIns="91311" tIns="45676" rIns="91311" bIns="45676" rtlCol="0">
            <a:spAutoFit/>
          </a:bodyPr>
          <a:lstStyle/>
          <a:p>
            <a:pPr marL="0" marR="0" lvl="0" indent="0" algn="ctr" defTabSz="913049" rtl="0" eaLnBrk="1" fontAlgn="auto" latinLnBrk="0" hangingPunct="1">
              <a:lnSpc>
                <a:spcPct val="100000"/>
              </a:lnSpc>
              <a:spcBef>
                <a:spcPts val="0"/>
              </a:spcBef>
              <a:spcAft>
                <a:spcPts val="0"/>
              </a:spcAft>
              <a:buClrTx/>
              <a:buSzTx/>
              <a:buFontTx/>
              <a:buNone/>
              <a:tabLst/>
              <a:defRPr/>
            </a:pPr>
            <a:r>
              <a:rPr kumimoji="0" lang="zh-TW" altLang="en-US" sz="6000" b="0"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網路中心 </a:t>
            </a:r>
            <a:r>
              <a:rPr kumimoji="0" lang="en-US" altLang="zh-TW" sz="6000" b="0"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x </a:t>
            </a:r>
            <a:r>
              <a:rPr kumimoji="0" lang="en-US" sz="6000" b="0"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B2B </a:t>
            </a:r>
            <a:r>
              <a:rPr kumimoji="0" lang="zh-TW" altLang="en-US" sz="6000" b="0"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解決方案</a:t>
            </a:r>
            <a:r>
              <a:rPr kumimoji="0" lang="en-US" sz="6000" b="0"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 </a:t>
            </a:r>
          </a:p>
        </p:txBody>
      </p:sp>
    </p:spTree>
    <p:extLst>
      <p:ext uri="{BB962C8B-B14F-4D97-AF65-F5344CB8AC3E}">
        <p14:creationId xmlns:p14="http://schemas.microsoft.com/office/powerpoint/2010/main" val="13100851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0" y="0"/>
            <a:ext cx="4571592" cy="6858000"/>
            <a:chOff x="0" y="0"/>
            <a:chExt cx="3428694" cy="514350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3428694" cy="5143500"/>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2"/>
            <a:stretch/>
          </p:blipFill>
          <p:spPr>
            <a:xfrm>
              <a:off x="586607" y="1640113"/>
              <a:ext cx="2278513" cy="1720307"/>
            </a:xfrm>
            <a:prstGeom prst="rect">
              <a:avLst/>
            </a:prstGeom>
          </p:spPr>
        </p:pic>
      </p:grpSp>
      <p:sp>
        <p:nvSpPr>
          <p:cNvPr id="6" name="TextBox 5"/>
          <p:cNvSpPr txBox="1"/>
          <p:nvPr/>
        </p:nvSpPr>
        <p:spPr>
          <a:xfrm>
            <a:off x="4579008" y="395065"/>
            <a:ext cx="7612993" cy="24929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smtClean="0">
                <a:ln>
                  <a:noFill/>
                </a:ln>
                <a:solidFill>
                  <a:srgbClr val="FF9900"/>
                </a:solidFill>
                <a:effectLst/>
                <a:uLnTx/>
                <a:uFillTx/>
                <a:latin typeface="Calibri" panose="020F0502020204030204"/>
                <a:ea typeface="微軟正黑體" panose="020B0604030504040204" pitchFamily="34" charset="-120"/>
                <a:cs typeface="+mn-cs"/>
              </a:rPr>
              <a:t>你的</a:t>
            </a:r>
            <a:r>
              <a:rPr kumimoji="0" lang="zh-TW" altLang="en-US" sz="3600" b="1" i="0" u="none" strike="noStrike" kern="1200" cap="none" spc="0" normalizeH="0" baseline="0" noProof="0" dirty="0">
                <a:ln>
                  <a:noFill/>
                </a:ln>
                <a:solidFill>
                  <a:srgbClr val="FF9900"/>
                </a:solidFill>
                <a:effectLst/>
                <a:uLnTx/>
                <a:uFillTx/>
                <a:latin typeface="Calibri" panose="020F0502020204030204"/>
                <a:ea typeface="微軟正黑體" panose="020B0604030504040204" pitchFamily="34" charset="-120"/>
                <a:cs typeface="+mn-cs"/>
              </a:rPr>
              <a:t>團隊</a:t>
            </a:r>
            <a:endParaRPr kumimoji="0" lang="en-US" sz="3600" b="1" i="0" u="none" strike="noStrike" kern="1200" cap="none" spc="0" normalizeH="0" baseline="0" noProof="0" dirty="0">
              <a:ln>
                <a:noFill/>
              </a:ln>
              <a:solidFill>
                <a:srgbClr val="FF9900"/>
              </a:solidFill>
              <a:effectLst/>
              <a:uLnTx/>
              <a:uFillTx/>
              <a:latin typeface="Calibri" panose="020F0502020204030204"/>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發展事業的時候，不要因為</a:t>
            </a:r>
            <a:r>
              <a:rPr kumimoji="0" lang="en-US" altLang="zh-TW" sz="24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a:t>
            </a:r>
            <a:r>
              <a:rPr kumimoji="0" lang="zh-TW" altLang="en-US" sz="24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主修</a:t>
            </a:r>
            <a:r>
              <a:rPr kumimoji="0" lang="en-US" altLang="zh-TW" sz="24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a:t>
            </a:r>
            <a:r>
              <a:rPr kumimoji="0" lang="zh-TW" altLang="en-US" sz="24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這件事，</a:t>
            </a:r>
            <a:endParaRPr kumimoji="0" lang="en-US" altLang="zh-TW" sz="24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在建立整體事業的過程分心。</a:t>
            </a:r>
            <a:endParaRPr kumimoji="0" lang="en-US" sz="24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endParaRPr>
          </a:p>
        </p:txBody>
      </p:sp>
      <p:sp>
        <p:nvSpPr>
          <p:cNvPr id="7" name="Rectangle 6"/>
          <p:cNvSpPr/>
          <p:nvPr/>
        </p:nvSpPr>
        <p:spPr>
          <a:xfrm>
            <a:off x="5182664" y="2353932"/>
            <a:ext cx="6222124" cy="1959511"/>
          </a:xfrm>
          <a:prstGeom prst="rect">
            <a:avLst/>
          </a:prstGeom>
          <a:ln>
            <a:solidFill>
              <a:schemeClr val="bg1">
                <a:lumMod val="95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800"/>
              </a:spcAft>
              <a:buClrTx/>
              <a:buSzTx/>
              <a:buFontTx/>
              <a:buNone/>
              <a:tabLst/>
              <a:defRPr/>
            </a:pPr>
            <a:r>
              <a:rPr kumimoji="0" lang="zh-TW" altLang="en-US" sz="3600" b="1" i="0" u="none" strike="noStrike" kern="1200" cap="none" spc="0" normalizeH="0" baseline="0" noProof="0" dirty="0">
                <a:ln>
                  <a:noFill/>
                </a:ln>
                <a:solidFill>
                  <a:srgbClr val="FF9900"/>
                </a:solidFill>
                <a:effectLst/>
                <a:uLnTx/>
                <a:uFillTx/>
                <a:latin typeface="Calibri" panose="020F0502020204030204"/>
                <a:ea typeface="微軟正黑體" panose="020B0604030504040204" pitchFamily="34" charset="-120"/>
                <a:cs typeface="+mn-cs"/>
              </a:rPr>
              <a:t>團體業績點數</a:t>
            </a:r>
            <a:endParaRPr kumimoji="0" lang="en-US" sz="3600" b="1" i="0" u="none" strike="noStrike" kern="1200" cap="none" spc="0" normalizeH="0" baseline="0" noProof="0" dirty="0">
              <a:ln>
                <a:noFill/>
              </a:ln>
              <a:solidFill>
                <a:srgbClr val="FF9900"/>
              </a:solidFill>
              <a:effectLst/>
              <a:uLnTx/>
              <a:uFillTx/>
              <a:latin typeface="Calibri" panose="020F0502020204030204"/>
              <a:ea typeface="微軟正黑體" panose="020B0604030504040204" pitchFamily="34" charset="-120"/>
              <a:cs typeface="+mn-cs"/>
            </a:endParaRPr>
          </a:p>
          <a:p>
            <a:pPr marL="0" marR="0" lvl="0" indent="0" algn="ctr" defTabSz="121917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微軟正黑體" panose="020B0604030504040204" pitchFamily="34" charset="-120"/>
                <a:cs typeface="+mn-cs"/>
              </a:rPr>
              <a:t>BV &amp; IBV </a:t>
            </a:r>
            <a:r>
              <a:rPr kumimoji="0" lang="zh-TW" alt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微軟正黑體" panose="020B0604030504040204" pitchFamily="34" charset="-120"/>
                <a:cs typeface="+mn-cs"/>
              </a:rPr>
              <a:t>應該來自於顧客</a:t>
            </a:r>
            <a:r>
              <a:rPr kumimoji="0" lang="en-US" altLang="zh-TW"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微軟正黑體" panose="020B0604030504040204" pitchFamily="34" charset="-120"/>
                <a:cs typeface="+mn-cs"/>
              </a:rPr>
              <a:t>”</a:t>
            </a:r>
            <a:r>
              <a:rPr kumimoji="0" lang="zh-TW" alt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微軟正黑體" panose="020B0604030504040204" pitchFamily="34" charset="-120"/>
                <a:cs typeface="+mn-cs"/>
              </a:rPr>
              <a:t>自動購貨</a:t>
            </a:r>
            <a:r>
              <a:rPr kumimoji="0" lang="en-US" altLang="zh-TW"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微軟正黑體" panose="020B0604030504040204" pitchFamily="34" charset="-120"/>
                <a:cs typeface="+mn-cs"/>
              </a:rPr>
              <a:t>”</a:t>
            </a:r>
            <a:r>
              <a:rPr kumimoji="0" lang="zh-TW" alt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微軟正黑體" panose="020B0604030504040204" pitchFamily="34" charset="-120"/>
                <a:cs typeface="+mn-cs"/>
              </a:rPr>
              <a:t>的訂單。該如何加乘</a:t>
            </a: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微軟正黑體" panose="020B0604030504040204" pitchFamily="34" charset="-120"/>
                <a:cs typeface="+mn-cs"/>
              </a:rPr>
              <a:t>?</a:t>
            </a:r>
          </a:p>
          <a:p>
            <a:pPr marL="0" marR="0" lvl="0" indent="0" algn="ctr" defTabSz="121917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微軟正黑體" panose="020B0604030504040204" pitchFamily="34" charset="-120"/>
                <a:cs typeface="+mn-cs"/>
              </a:rPr>
              <a:t>(</a:t>
            </a:r>
            <a:r>
              <a:rPr kumimoji="0" lang="zh-TW" alt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微軟正黑體" panose="020B0604030504040204" pitchFamily="34" charset="-120"/>
                <a:cs typeface="+mn-cs"/>
              </a:rPr>
              <a:t>團體業績點數</a:t>
            </a: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微軟正黑體" panose="020B0604030504040204" pitchFamily="34" charset="-120"/>
                <a:cs typeface="+mn-cs"/>
              </a:rPr>
              <a:t>)</a:t>
            </a:r>
          </a:p>
        </p:txBody>
      </p:sp>
      <p:sp>
        <p:nvSpPr>
          <p:cNvPr id="8" name="Rectangle 7"/>
          <p:cNvSpPr/>
          <p:nvPr/>
        </p:nvSpPr>
        <p:spPr>
          <a:xfrm>
            <a:off x="4900648" y="4763613"/>
            <a:ext cx="6969711" cy="1590179"/>
          </a:xfrm>
          <a:prstGeom prst="rect">
            <a:avLst/>
          </a:prstGeom>
          <a:ln>
            <a:solidFill>
              <a:schemeClr val="bg1">
                <a:lumMod val="95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800"/>
              </a:spcAft>
              <a:buClrTx/>
              <a:buSzTx/>
              <a:buFontTx/>
              <a:buNone/>
              <a:tabLst/>
              <a:defRPr/>
            </a:pPr>
            <a:r>
              <a:rPr kumimoji="0" lang="zh-TW" altLang="en-US" sz="3600" b="1" i="0" u="none" strike="noStrike" kern="1200" cap="none" spc="0" normalizeH="0" baseline="0" noProof="0" dirty="0">
                <a:ln>
                  <a:noFill/>
                </a:ln>
                <a:solidFill>
                  <a:srgbClr val="FF9900"/>
                </a:solidFill>
                <a:effectLst/>
                <a:uLnTx/>
                <a:uFillTx/>
                <a:latin typeface="Calibri" panose="020F0502020204030204"/>
                <a:ea typeface="微軟正黑體" panose="020B0604030504040204" pitchFamily="34" charset="-120"/>
                <a:cs typeface="+mn-cs"/>
              </a:rPr>
              <a:t>購物年金</a:t>
            </a:r>
            <a:endParaRPr kumimoji="0" lang="en-US" sz="3600" b="1" i="0" u="none" strike="noStrike" kern="1200" cap="none" spc="0" normalizeH="0" baseline="0" noProof="0" dirty="0">
              <a:ln>
                <a:noFill/>
              </a:ln>
              <a:solidFill>
                <a:srgbClr val="FF9900"/>
              </a:solidFill>
              <a:effectLst/>
              <a:uLnTx/>
              <a:uFillTx/>
              <a:latin typeface="Calibri" panose="020F0502020204030204"/>
              <a:ea typeface="微軟正黑體" panose="020B0604030504040204" pitchFamily="34" charset="-120"/>
              <a:cs typeface="+mn-cs"/>
            </a:endParaRPr>
          </a:p>
          <a:p>
            <a:pPr marL="0" marR="0" lvl="0" indent="0" algn="ctr" defTabSz="1219170" rtl="0" eaLnBrk="1" fontAlgn="auto" latinLnBrk="0" hangingPunct="1">
              <a:lnSpc>
                <a:spcPct val="100000"/>
              </a:lnSpc>
              <a:spcBef>
                <a:spcPts val="0"/>
              </a:spcBef>
              <a:spcAft>
                <a:spcPts val="80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網路中心經營者需要花錢消費嗎</a:t>
            </a:r>
            <a:r>
              <a:rPr kumimoji="0" lang="en-US" sz="24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a:t>
            </a:r>
          </a:p>
          <a:p>
            <a:pPr marL="0" marR="0" lvl="0" indent="0" algn="ctr" defTabSz="1219170" rtl="0" eaLnBrk="1" fontAlgn="auto" latinLnBrk="0" hangingPunct="1">
              <a:lnSpc>
                <a:spcPct val="100000"/>
              </a:lnSpc>
              <a:spcBef>
                <a:spcPts val="0"/>
              </a:spcBef>
              <a:spcAft>
                <a:spcPts val="80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相較於一般家庭消費</a:t>
            </a:r>
            <a:r>
              <a:rPr kumimoji="0" lang="zh-TW" altLang="en-US" sz="2400" b="1" i="0" u="none" strike="noStrike" kern="1200" cap="none" spc="0" normalizeH="0" baseline="0" noProof="0" dirty="0" smtClean="0">
                <a:ln>
                  <a:noFill/>
                </a:ln>
                <a:solidFill>
                  <a:prstClr val="black"/>
                </a:solidFill>
                <a:effectLst/>
                <a:uLnTx/>
                <a:uFillTx/>
                <a:latin typeface="Calibri" panose="020F0502020204030204"/>
                <a:ea typeface="微軟正黑體" panose="020B0604030504040204" pitchFamily="34" charset="-120"/>
                <a:cs typeface="+mn-cs"/>
              </a:rPr>
              <a:t>，你的</a:t>
            </a:r>
            <a:r>
              <a:rPr kumimoji="0" lang="zh-TW" altLang="en-US" sz="24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顧客消費狀況為何？</a:t>
            </a:r>
            <a:endParaRPr kumimoji="0" lang="en-US" sz="24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endParaRPr>
          </a:p>
        </p:txBody>
      </p:sp>
    </p:spTree>
    <p:extLst>
      <p:ext uri="{BB962C8B-B14F-4D97-AF65-F5344CB8AC3E}">
        <p14:creationId xmlns:p14="http://schemas.microsoft.com/office/powerpoint/2010/main" val="121934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064000" y="8468"/>
            <a:ext cx="4047067" cy="6874933"/>
            <a:chOff x="3048000" y="6350"/>
            <a:chExt cx="3035300" cy="5156200"/>
          </a:xfrm>
        </p:grpSpPr>
        <p:pic>
          <p:nvPicPr>
            <p:cNvPr id="10" name="Picture 9"/>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b="-168"/>
            <a:stretch/>
          </p:blipFill>
          <p:spPr>
            <a:xfrm>
              <a:off x="3048000" y="6350"/>
              <a:ext cx="3035300" cy="3918712"/>
            </a:xfrm>
            <a:prstGeom prst="rect">
              <a:avLst/>
            </a:prstGeom>
          </p:spPr>
        </p:pic>
        <p:sp>
          <p:nvSpPr>
            <p:cNvPr id="4" name="Rectangle 3"/>
            <p:cNvSpPr/>
            <p:nvPr/>
          </p:nvSpPr>
          <p:spPr>
            <a:xfrm>
              <a:off x="3048000" y="3790950"/>
              <a:ext cx="3035300" cy="1371600"/>
            </a:xfrm>
            <a:prstGeom prst="rect">
              <a:avLst/>
            </a:prstGeom>
            <a:solidFill>
              <a:srgbClr val="00B0F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x-none" sz="24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Helvetica"/>
                  <a:sym typeface="Calibri"/>
                </a:rPr>
                <a:t>每個活躍客戶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x-none" sz="24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Helvetica"/>
                  <a:sym typeface="Calibri"/>
                </a:rPr>
                <a:t>產生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x-none" sz="24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Helvetica"/>
                  <a:sym typeface="Calibri"/>
                </a:rPr>
                <a:t>5、30或35 BV／每月</a:t>
              </a:r>
            </a:p>
          </p:txBody>
        </p:sp>
      </p:grpSp>
      <p:grpSp>
        <p:nvGrpSpPr>
          <p:cNvPr id="9" name="Group 8"/>
          <p:cNvGrpSpPr/>
          <p:nvPr/>
        </p:nvGrpSpPr>
        <p:grpSpPr>
          <a:xfrm>
            <a:off x="0" y="0"/>
            <a:ext cx="4064000" cy="6883400"/>
            <a:chOff x="0" y="-1295400"/>
            <a:chExt cx="2926080" cy="5162550"/>
          </a:xfrm>
        </p:grpSpPr>
        <p:pic>
          <p:nvPicPr>
            <p:cNvPr id="8" name="Picture 7"/>
            <p:cNvPicPr>
              <a:picLocks noChangeAspect="1"/>
            </p:cNvPicPr>
            <p:nvPr/>
          </p:nvPicPr>
          <p:blipFill rotWithShape="1">
            <a:blip r:embed="rId5" cstate="screen">
              <a:duotone>
                <a:schemeClr val="accent5">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b="-1498"/>
            <a:stretch/>
          </p:blipFill>
          <p:spPr>
            <a:xfrm>
              <a:off x="0" y="-1295400"/>
              <a:ext cx="2926080" cy="3925062"/>
            </a:xfrm>
            <a:prstGeom prst="rect">
              <a:avLst/>
            </a:prstGeom>
          </p:spPr>
        </p:pic>
        <p:sp>
          <p:nvSpPr>
            <p:cNvPr id="6" name="Rectangle 5"/>
            <p:cNvSpPr/>
            <p:nvPr/>
          </p:nvSpPr>
          <p:spPr>
            <a:xfrm>
              <a:off x="0" y="2495550"/>
              <a:ext cx="2926080" cy="1371600"/>
            </a:xfrm>
            <a:prstGeom prst="rect">
              <a:avLst/>
            </a:prstGeom>
            <a:solidFill>
              <a:schemeClr val="tx1">
                <a:lumMod val="75000"/>
                <a:lumOff val="2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x-none" sz="24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Helvetica"/>
                  <a:sym typeface="Calibri"/>
                </a:rPr>
                <a:t>每個網站銷售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x-none" sz="24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Helvetica"/>
                  <a:sym typeface="Calibri"/>
                </a:rPr>
                <a:t>產生230 BV</a:t>
              </a:r>
            </a:p>
          </p:txBody>
        </p:sp>
      </p:grpSp>
      <p:grpSp>
        <p:nvGrpSpPr>
          <p:cNvPr id="19" name="Group 18"/>
          <p:cNvGrpSpPr/>
          <p:nvPr/>
        </p:nvGrpSpPr>
        <p:grpSpPr>
          <a:xfrm>
            <a:off x="8111067" y="0"/>
            <a:ext cx="4080933" cy="6874933"/>
            <a:chOff x="6083300" y="0"/>
            <a:chExt cx="3060700" cy="5156200"/>
          </a:xfrm>
        </p:grpSpPr>
        <p:sp>
          <p:nvSpPr>
            <p:cNvPr id="5" name="Rectangle 4"/>
            <p:cNvSpPr/>
            <p:nvPr/>
          </p:nvSpPr>
          <p:spPr>
            <a:xfrm>
              <a:off x="6083300" y="3784600"/>
              <a:ext cx="3060700" cy="1371600"/>
            </a:xfrm>
            <a:prstGeom prst="rect">
              <a:avLst/>
            </a:prstGeom>
            <a:solidFill>
              <a:schemeClr val="tx1">
                <a:lumMod val="75000"/>
                <a:lumOff val="2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x-none" sz="24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Helvetica"/>
                  <a:sym typeface="Calibri"/>
                </a:rPr>
                <a:t>數位行銷產品產生額外的</a:t>
              </a:r>
              <a:r>
                <a:rPr kumimoji="0" lang="en-US" sz="24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Helvetica"/>
                  <a:sym typeface="Calibri"/>
                </a:rPr>
                <a:t/>
              </a:r>
              <a:br>
                <a:rPr kumimoji="0" lang="en-US" sz="24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Helvetica"/>
                  <a:sym typeface="Calibri"/>
                </a:rPr>
              </a:br>
              <a:r>
                <a:rPr kumimoji="0" lang="x-none" sz="24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Helvetica"/>
                  <a:sym typeface="Calibri"/>
                </a:rPr>
                <a:t>業績點數及零售利潤 </a:t>
              </a:r>
            </a:p>
          </p:txBody>
        </p:sp>
        <p:pic>
          <p:nvPicPr>
            <p:cNvPr id="18" name="Picture 17"/>
            <p:cNvPicPr>
              <a:picLocks noChangeAspect="1"/>
            </p:cNvPicPr>
            <p:nvPr/>
          </p:nvPicPr>
          <p:blipFill rotWithShape="1">
            <a:blip r:embed="rId7" cstate="email">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a:stretch/>
          </p:blipFill>
          <p:spPr>
            <a:xfrm>
              <a:off x="6083300" y="0"/>
              <a:ext cx="3060700" cy="3790950"/>
            </a:xfrm>
            <a:prstGeom prst="rect">
              <a:avLst/>
            </a:prstGeom>
          </p:spPr>
        </p:pic>
      </p:grpSp>
    </p:spTree>
    <p:extLst>
      <p:ext uri="{BB962C8B-B14F-4D97-AF65-F5344CB8AC3E}">
        <p14:creationId xmlns:p14="http://schemas.microsoft.com/office/powerpoint/2010/main" val="23621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17C68D99-BDA4-4304-93E4-42DAE414F641}"/>
              </a:ext>
            </a:extLst>
          </p:cNvPr>
          <p:cNvSpPr>
            <a:spLocks noGrp="1"/>
          </p:cNvSpPr>
          <p:nvPr>
            <p:ph type="body" idx="1"/>
          </p:nvPr>
        </p:nvSpPr>
        <p:spPr/>
        <p:txBody>
          <a:bodyPr/>
          <a:lstStyle/>
          <a:p>
            <a:endParaRPr lang="en-HK" dirty="0"/>
          </a:p>
        </p:txBody>
      </p:sp>
      <p:pic>
        <p:nvPicPr>
          <p:cNvPr id="1026" name="Picture 2" descr="Image result for web site images">
            <a:extLst>
              <a:ext uri="{FF2B5EF4-FFF2-40B4-BE49-F238E27FC236}">
                <a16:creationId xmlns:a16="http://schemas.microsoft.com/office/drawing/2014/main" id="{7995472E-9825-4D7F-B473-0BBB10044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37762"/>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420BFBB0-FB34-4ED0-B1CF-A1D9A6329E2A}"/>
              </a:ext>
            </a:extLst>
          </p:cNvPr>
          <p:cNvSpPr>
            <a:spLocks noGrp="1"/>
          </p:cNvSpPr>
          <p:nvPr>
            <p:ph type="title"/>
          </p:nvPr>
        </p:nvSpPr>
        <p:spPr>
          <a:xfrm>
            <a:off x="740229" y="5780608"/>
            <a:ext cx="10972800" cy="1143001"/>
          </a:xfrm>
        </p:spPr>
        <p:txBody>
          <a:bodyPr/>
          <a:lstStyle/>
          <a:p>
            <a:r>
              <a:rPr lang="en-HK" dirty="0">
                <a:solidFill>
                  <a:schemeClr val="bg1"/>
                </a:solidFill>
              </a:rPr>
              <a:t>2018</a:t>
            </a:r>
            <a:r>
              <a:rPr lang="zh-TW" altLang="en-US" dirty="0">
                <a:solidFill>
                  <a:schemeClr val="bg1"/>
                </a:solidFill>
              </a:rPr>
              <a:t>年新的客戶體驗</a:t>
            </a:r>
            <a:endParaRPr lang="en-HK" dirty="0">
              <a:solidFill>
                <a:schemeClr val="bg1"/>
              </a:solidFill>
            </a:endParaRPr>
          </a:p>
        </p:txBody>
      </p:sp>
    </p:spTree>
    <p:extLst>
      <p:ext uri="{BB962C8B-B14F-4D97-AF65-F5344CB8AC3E}">
        <p14:creationId xmlns:p14="http://schemas.microsoft.com/office/powerpoint/2010/main" val="4182097137"/>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0D11DED-ECD3-4715-8DAD-946A27809AFB}"/>
              </a:ext>
            </a:extLst>
          </p:cNvPr>
          <p:cNvSpPr>
            <a:spLocks noGrp="1"/>
          </p:cNvSpPr>
          <p:nvPr>
            <p:ph type="title"/>
          </p:nvPr>
        </p:nvSpPr>
        <p:spPr/>
        <p:txBody>
          <a:bodyPr/>
          <a:lstStyle/>
          <a:p>
            <a:endParaRPr lang="en-HK"/>
          </a:p>
        </p:txBody>
      </p:sp>
      <p:sp>
        <p:nvSpPr>
          <p:cNvPr id="3" name="文字版面配置區 2">
            <a:extLst>
              <a:ext uri="{FF2B5EF4-FFF2-40B4-BE49-F238E27FC236}">
                <a16:creationId xmlns:a16="http://schemas.microsoft.com/office/drawing/2014/main" id="{86BB7E86-5FA4-452C-9864-1034DA2704BB}"/>
              </a:ext>
            </a:extLst>
          </p:cNvPr>
          <p:cNvSpPr>
            <a:spLocks noGrp="1"/>
          </p:cNvSpPr>
          <p:nvPr>
            <p:ph type="body" idx="1"/>
          </p:nvPr>
        </p:nvSpPr>
        <p:spPr/>
        <p:txBody>
          <a:bodyPr/>
          <a:lstStyle/>
          <a:p>
            <a:endParaRPr lang="en-HK"/>
          </a:p>
        </p:txBody>
      </p:sp>
      <p:pic>
        <p:nvPicPr>
          <p:cNvPr id="3074" name="Picture 2" descr="responsive-design">
            <a:extLst>
              <a:ext uri="{FF2B5EF4-FFF2-40B4-BE49-F238E27FC236}">
                <a16:creationId xmlns:a16="http://schemas.microsoft.com/office/drawing/2014/main" id="{0BCE6EFF-DB55-4CB9-970B-B03D8E8190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96" y="13648"/>
            <a:ext cx="11982734" cy="7503814"/>
          </a:xfrm>
          <a:prstGeom prst="rect">
            <a:avLst/>
          </a:prstGeom>
          <a:noFill/>
          <a:extLst>
            <a:ext uri="{909E8E84-426E-40DD-AFC4-6F175D3DCCD1}">
              <a14:hiddenFill xmlns:a14="http://schemas.microsoft.com/office/drawing/2010/main">
                <a:solidFill>
                  <a:srgbClr val="FFFFFF"/>
                </a:solidFill>
              </a14:hiddenFill>
            </a:ext>
          </a:extLst>
        </p:spPr>
      </p:pic>
      <p:pic>
        <p:nvPicPr>
          <p:cNvPr id="4" name="圖片 3">
            <a:extLst>
              <a:ext uri="{FF2B5EF4-FFF2-40B4-BE49-F238E27FC236}">
                <a16:creationId xmlns:a16="http://schemas.microsoft.com/office/drawing/2014/main" id="{49143D60-41CA-48AE-A081-3E2FA70AE1E0}"/>
              </a:ext>
            </a:extLst>
          </p:cNvPr>
          <p:cNvPicPr>
            <a:picLocks noChangeAspect="1"/>
          </p:cNvPicPr>
          <p:nvPr/>
        </p:nvPicPr>
        <p:blipFill>
          <a:blip r:embed="rId3"/>
          <a:stretch>
            <a:fillRect/>
          </a:stretch>
        </p:blipFill>
        <p:spPr>
          <a:xfrm>
            <a:off x="5451918" y="655095"/>
            <a:ext cx="5752894" cy="3425586"/>
          </a:xfrm>
          <a:prstGeom prst="rect">
            <a:avLst/>
          </a:prstGeom>
        </p:spPr>
      </p:pic>
      <p:pic>
        <p:nvPicPr>
          <p:cNvPr id="5" name="圖片 4">
            <a:extLst>
              <a:ext uri="{FF2B5EF4-FFF2-40B4-BE49-F238E27FC236}">
                <a16:creationId xmlns:a16="http://schemas.microsoft.com/office/drawing/2014/main" id="{DA5A9C60-D653-4F2C-98AC-A68A9A97063A}"/>
              </a:ext>
            </a:extLst>
          </p:cNvPr>
          <p:cNvPicPr>
            <a:picLocks noChangeAspect="1"/>
          </p:cNvPicPr>
          <p:nvPr/>
        </p:nvPicPr>
        <p:blipFill>
          <a:blip r:embed="rId4"/>
          <a:stretch>
            <a:fillRect/>
          </a:stretch>
        </p:blipFill>
        <p:spPr>
          <a:xfrm>
            <a:off x="3400575" y="3007643"/>
            <a:ext cx="1918284" cy="2628882"/>
          </a:xfrm>
          <a:prstGeom prst="rect">
            <a:avLst/>
          </a:prstGeom>
        </p:spPr>
      </p:pic>
      <p:pic>
        <p:nvPicPr>
          <p:cNvPr id="6" name="圖片 5">
            <a:extLst>
              <a:ext uri="{FF2B5EF4-FFF2-40B4-BE49-F238E27FC236}">
                <a16:creationId xmlns:a16="http://schemas.microsoft.com/office/drawing/2014/main" id="{39C6A35C-3AE2-4E7F-9F19-9EFCE91CC6D2}"/>
              </a:ext>
            </a:extLst>
          </p:cNvPr>
          <p:cNvPicPr>
            <a:picLocks noChangeAspect="1"/>
          </p:cNvPicPr>
          <p:nvPr/>
        </p:nvPicPr>
        <p:blipFill>
          <a:blip r:embed="rId5"/>
          <a:stretch>
            <a:fillRect/>
          </a:stretch>
        </p:blipFill>
        <p:spPr>
          <a:xfrm>
            <a:off x="2510058" y="4275205"/>
            <a:ext cx="863221" cy="1543874"/>
          </a:xfrm>
          <a:prstGeom prst="rect">
            <a:avLst/>
          </a:prstGeom>
        </p:spPr>
      </p:pic>
      <p:pic>
        <p:nvPicPr>
          <p:cNvPr id="7" name="圖片 6">
            <a:extLst>
              <a:ext uri="{FF2B5EF4-FFF2-40B4-BE49-F238E27FC236}">
                <a16:creationId xmlns:a16="http://schemas.microsoft.com/office/drawing/2014/main" id="{04201A5F-C890-4FDC-9E97-1FFCD4BA30BB}"/>
              </a:ext>
            </a:extLst>
          </p:cNvPr>
          <p:cNvPicPr>
            <a:picLocks noChangeAspect="1"/>
          </p:cNvPicPr>
          <p:nvPr/>
        </p:nvPicPr>
        <p:blipFill>
          <a:blip r:embed="rId6"/>
          <a:stretch>
            <a:fillRect/>
          </a:stretch>
        </p:blipFill>
        <p:spPr>
          <a:xfrm>
            <a:off x="16734" y="58779"/>
            <a:ext cx="3028010" cy="830013"/>
          </a:xfrm>
          <a:prstGeom prst="rect">
            <a:avLst/>
          </a:prstGeom>
        </p:spPr>
      </p:pic>
      <p:sp>
        <p:nvSpPr>
          <p:cNvPr id="11" name="文字方塊 10">
            <a:extLst>
              <a:ext uri="{FF2B5EF4-FFF2-40B4-BE49-F238E27FC236}">
                <a16:creationId xmlns:a16="http://schemas.microsoft.com/office/drawing/2014/main" id="{3E8FA8C3-F0DF-4977-90CC-237CE2F5FB6E}"/>
              </a:ext>
            </a:extLst>
          </p:cNvPr>
          <p:cNvSpPr txBox="1"/>
          <p:nvPr/>
        </p:nvSpPr>
        <p:spPr>
          <a:xfrm>
            <a:off x="184897" y="3000312"/>
            <a:ext cx="8426839" cy="304698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000000"/>
                </a:solidFill>
                <a:effectLst/>
                <a:uLnTx/>
                <a:uFillTx/>
                <a:latin typeface="Helvetica"/>
                <a:cs typeface="+mj-cs"/>
                <a:sym typeface="Calibri"/>
              </a:rPr>
              <a:t>客戶意見</a:t>
            </a:r>
            <a:r>
              <a:rPr kumimoji="0" lang="en-US" altLang="zh-TW" sz="2400" b="0" i="0" u="none" strike="noStrike" kern="1200" cap="none" spc="0" normalizeH="0" baseline="0" noProof="0" dirty="0">
                <a:ln>
                  <a:noFill/>
                </a:ln>
                <a:solidFill>
                  <a:srgbClr val="000000"/>
                </a:solidFill>
                <a:effectLst/>
                <a:uLnTx/>
                <a:uFillTx/>
                <a:latin typeface="Helvetica"/>
                <a:cs typeface="+mj-cs"/>
                <a:sym typeface="Calibri"/>
              </a:rPr>
              <a:t>:</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HK" altLang="zh-TW" sz="2400" b="0" i="0" u="none" strike="noStrike" kern="1200" cap="none" spc="0" normalizeH="0" baseline="0" noProof="0" dirty="0">
              <a:ln>
                <a:noFill/>
              </a:ln>
              <a:solidFill>
                <a:srgbClr val="000000"/>
              </a:solidFill>
              <a:effectLst/>
              <a:uLnTx/>
              <a:uFillTx/>
              <a:latin typeface="Helvetica"/>
              <a:cs typeface="+mj-cs"/>
              <a:sym typeface="Calibri"/>
            </a:endParaRP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srgbClr val="F79646">
                    <a:lumMod val="50000"/>
                  </a:srgbClr>
                </a:solidFill>
                <a:effectLst/>
                <a:uLnTx/>
                <a:uFillTx/>
                <a:latin typeface="Helvetica"/>
                <a:cs typeface="+mj-cs"/>
                <a:sym typeface="Calibri"/>
              </a:rPr>
              <a:t>非常合心意的網站設計和風格</a:t>
            </a: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srgbClr val="F79646">
                    <a:lumMod val="50000"/>
                  </a:srgbClr>
                </a:solidFill>
                <a:effectLst/>
                <a:uLnTx/>
                <a:uFillTx/>
                <a:latin typeface="Helvetica"/>
                <a:cs typeface="+mj-cs"/>
                <a:sym typeface="Calibri"/>
              </a:rPr>
              <a:t>「客戶見證」讓新客戶可以了解其他客戶的評論和體驗感受</a:t>
            </a: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srgbClr val="F79646">
                    <a:lumMod val="50000"/>
                  </a:srgbClr>
                </a:solidFill>
                <a:effectLst/>
                <a:uLnTx/>
                <a:uFillTx/>
                <a:latin typeface="Helvetica"/>
                <a:cs typeface="+mj-cs"/>
                <a:sym typeface="Calibri"/>
              </a:rPr>
              <a:t>大大提升客戶的信心</a:t>
            </a:r>
          </a:p>
          <a:p>
            <a:pPr marL="285750" marR="0" lvl="0"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srgbClr val="9BBB59">
                    <a:lumMod val="75000"/>
                  </a:srgbClr>
                </a:solidFill>
                <a:effectLst/>
                <a:uLnTx/>
                <a:uFillTx/>
                <a:latin typeface="Helvetica"/>
                <a:cs typeface="+mj-cs"/>
                <a:sym typeface="Calibri"/>
              </a:rPr>
              <a:t>客人還可</a:t>
            </a:r>
          </a:p>
          <a:p>
            <a:pPr marL="742269" marR="0" lvl="1"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srgbClr val="9BBB59">
                    <a:lumMod val="75000"/>
                  </a:srgbClr>
                </a:solidFill>
                <a:effectLst/>
                <a:uLnTx/>
                <a:uFillTx/>
                <a:latin typeface="Helvetica"/>
                <a:cs typeface="+mj-cs"/>
                <a:sym typeface="Calibri"/>
              </a:rPr>
              <a:t>先了解公司服務及儀器</a:t>
            </a:r>
          </a:p>
          <a:p>
            <a:pPr marL="742269" marR="0" lvl="1" indent="-28575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srgbClr val="9BBB59">
                    <a:lumMod val="75000"/>
                  </a:srgbClr>
                </a:solidFill>
                <a:effectLst/>
                <a:uLnTx/>
                <a:uFillTx/>
                <a:latin typeface="Helvetica"/>
                <a:cs typeface="+mj-cs"/>
                <a:sym typeface="Calibri"/>
              </a:rPr>
              <a:t>網上問卷，預約服務，皮膚分析功能</a:t>
            </a:r>
            <a:endParaRPr kumimoji="0" lang="en-HK" sz="2400" b="0" i="0" u="none" strike="noStrike" kern="1200" cap="none" spc="0" normalizeH="0" baseline="0" noProof="0" dirty="0">
              <a:ln>
                <a:noFill/>
              </a:ln>
              <a:solidFill>
                <a:srgbClr val="9BBB59">
                  <a:lumMod val="75000"/>
                </a:srgbClr>
              </a:solidFill>
              <a:effectLst/>
              <a:uLnTx/>
              <a:uFillTx/>
              <a:latin typeface="Helvetica"/>
              <a:cs typeface="+mj-cs"/>
              <a:sym typeface="Calibri"/>
            </a:endParaRPr>
          </a:p>
        </p:txBody>
      </p:sp>
      <p:sp>
        <p:nvSpPr>
          <p:cNvPr id="9" name="文字方塊 8">
            <a:extLst>
              <a:ext uri="{FF2B5EF4-FFF2-40B4-BE49-F238E27FC236}">
                <a16:creationId xmlns:a16="http://schemas.microsoft.com/office/drawing/2014/main" id="{E8385729-A7D9-46B6-B418-2383731B29D4}"/>
              </a:ext>
            </a:extLst>
          </p:cNvPr>
          <p:cNvSpPr txBox="1"/>
          <p:nvPr/>
        </p:nvSpPr>
        <p:spPr>
          <a:xfrm>
            <a:off x="7335671" y="5519272"/>
            <a:ext cx="5145206"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HK" sz="3600" b="0" i="0" u="none" strike="noStrike" kern="1200" cap="none" spc="0" normalizeH="0" baseline="0" noProof="0" dirty="0">
                <a:ln>
                  <a:noFill/>
                </a:ln>
                <a:solidFill>
                  <a:srgbClr val="000000"/>
                </a:solidFill>
                <a:effectLst/>
                <a:uLnTx/>
                <a:uFillTx/>
                <a:latin typeface="Helvetica"/>
                <a:ea typeface="+mj-ea"/>
                <a:cs typeface="+mj-cs"/>
                <a:sym typeface="Calibri"/>
              </a:rPr>
              <a:t>www.suyanbeauty.com</a:t>
            </a:r>
          </a:p>
        </p:txBody>
      </p:sp>
    </p:spTree>
    <p:extLst>
      <p:ext uri="{BB962C8B-B14F-4D97-AF65-F5344CB8AC3E}">
        <p14:creationId xmlns:p14="http://schemas.microsoft.com/office/powerpoint/2010/main" val="42186251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93E5A9C-09CD-4D2F-B414-687B4F96B770}"/>
              </a:ext>
            </a:extLst>
          </p:cNvPr>
          <p:cNvSpPr>
            <a:spLocks noGrp="1"/>
          </p:cNvSpPr>
          <p:nvPr>
            <p:ph type="title"/>
          </p:nvPr>
        </p:nvSpPr>
        <p:spPr/>
        <p:txBody>
          <a:bodyPr/>
          <a:lstStyle/>
          <a:p>
            <a:endParaRPr lang="en-HK"/>
          </a:p>
        </p:txBody>
      </p:sp>
      <p:pic>
        <p:nvPicPr>
          <p:cNvPr id="10" name="圖片 9">
            <a:extLst>
              <a:ext uri="{FF2B5EF4-FFF2-40B4-BE49-F238E27FC236}">
                <a16:creationId xmlns:a16="http://schemas.microsoft.com/office/drawing/2014/main" id="{6A620E4B-65AC-49B5-AA1A-B2C946418C90}"/>
              </a:ext>
            </a:extLst>
          </p:cNvPr>
          <p:cNvPicPr>
            <a:picLocks noChangeAspect="1"/>
          </p:cNvPicPr>
          <p:nvPr/>
        </p:nvPicPr>
        <p:blipFill>
          <a:blip r:embed="rId2"/>
          <a:stretch>
            <a:fillRect/>
          </a:stretch>
        </p:blipFill>
        <p:spPr>
          <a:xfrm>
            <a:off x="5300662" y="2609850"/>
            <a:ext cx="1590675" cy="1638300"/>
          </a:xfrm>
          <a:prstGeom prst="rect">
            <a:avLst/>
          </a:prstGeom>
        </p:spPr>
      </p:pic>
      <p:sp>
        <p:nvSpPr>
          <p:cNvPr id="3" name="文字版面配置區 2">
            <a:extLst>
              <a:ext uri="{FF2B5EF4-FFF2-40B4-BE49-F238E27FC236}">
                <a16:creationId xmlns:a16="http://schemas.microsoft.com/office/drawing/2014/main" id="{B492263B-5EB7-43D6-9119-3A916FE83534}"/>
              </a:ext>
            </a:extLst>
          </p:cNvPr>
          <p:cNvSpPr>
            <a:spLocks noGrp="1"/>
          </p:cNvSpPr>
          <p:nvPr>
            <p:ph type="body" idx="1"/>
          </p:nvPr>
        </p:nvSpPr>
        <p:spPr/>
        <p:txBody>
          <a:bodyPr/>
          <a:lstStyle/>
          <a:p>
            <a:endParaRPr lang="en-HK"/>
          </a:p>
        </p:txBody>
      </p:sp>
      <p:pic>
        <p:nvPicPr>
          <p:cNvPr id="2050" name="Picture 2" descr="Image result for response design">
            <a:extLst>
              <a:ext uri="{FF2B5EF4-FFF2-40B4-BE49-F238E27FC236}">
                <a16:creationId xmlns:a16="http://schemas.microsoft.com/office/drawing/2014/main" id="{FCF4417D-980B-4854-867F-D43B27385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10972800" cy="7612380"/>
          </a:xfrm>
          <a:prstGeom prst="rect">
            <a:avLst/>
          </a:prstGeom>
          <a:noFill/>
          <a:extLst>
            <a:ext uri="{909E8E84-426E-40DD-AFC4-6F175D3DCCD1}">
              <a14:hiddenFill xmlns:a14="http://schemas.microsoft.com/office/drawing/2010/main">
                <a:solidFill>
                  <a:srgbClr val="FFFFFF"/>
                </a:solidFill>
              </a14:hiddenFill>
            </a:ext>
          </a:extLst>
        </p:spPr>
      </p:pic>
      <p:pic>
        <p:nvPicPr>
          <p:cNvPr id="5" name="圖片 4">
            <a:extLst>
              <a:ext uri="{FF2B5EF4-FFF2-40B4-BE49-F238E27FC236}">
                <a16:creationId xmlns:a16="http://schemas.microsoft.com/office/drawing/2014/main" id="{43A07A24-6354-42B2-887D-D8966088C524}"/>
              </a:ext>
            </a:extLst>
          </p:cNvPr>
          <p:cNvPicPr>
            <a:picLocks noChangeAspect="1"/>
          </p:cNvPicPr>
          <p:nvPr/>
        </p:nvPicPr>
        <p:blipFill>
          <a:blip r:embed="rId4"/>
          <a:stretch>
            <a:fillRect/>
          </a:stretch>
        </p:blipFill>
        <p:spPr>
          <a:xfrm>
            <a:off x="3709850" y="1522153"/>
            <a:ext cx="6596744" cy="3337559"/>
          </a:xfrm>
          <a:prstGeom prst="rect">
            <a:avLst/>
          </a:prstGeom>
        </p:spPr>
      </p:pic>
      <p:pic>
        <p:nvPicPr>
          <p:cNvPr id="6" name="圖片 5">
            <a:extLst>
              <a:ext uri="{FF2B5EF4-FFF2-40B4-BE49-F238E27FC236}">
                <a16:creationId xmlns:a16="http://schemas.microsoft.com/office/drawing/2014/main" id="{3305F5AB-7FEB-4FE6-AA96-C286B271E660}"/>
              </a:ext>
            </a:extLst>
          </p:cNvPr>
          <p:cNvPicPr>
            <a:picLocks noChangeAspect="1"/>
          </p:cNvPicPr>
          <p:nvPr/>
        </p:nvPicPr>
        <p:blipFill>
          <a:blip r:embed="rId5"/>
          <a:stretch>
            <a:fillRect/>
          </a:stretch>
        </p:blipFill>
        <p:spPr>
          <a:xfrm>
            <a:off x="1737360" y="3806190"/>
            <a:ext cx="1554401" cy="2137410"/>
          </a:xfrm>
          <a:prstGeom prst="rect">
            <a:avLst/>
          </a:prstGeom>
        </p:spPr>
      </p:pic>
      <p:pic>
        <p:nvPicPr>
          <p:cNvPr id="7" name="圖片 6">
            <a:extLst>
              <a:ext uri="{FF2B5EF4-FFF2-40B4-BE49-F238E27FC236}">
                <a16:creationId xmlns:a16="http://schemas.microsoft.com/office/drawing/2014/main" id="{34FEF293-0CFB-407A-A00C-46E31CE7BAD9}"/>
              </a:ext>
            </a:extLst>
          </p:cNvPr>
          <p:cNvPicPr>
            <a:picLocks noChangeAspect="1"/>
          </p:cNvPicPr>
          <p:nvPr/>
        </p:nvPicPr>
        <p:blipFill>
          <a:blip r:embed="rId6"/>
          <a:stretch>
            <a:fillRect/>
          </a:stretch>
        </p:blipFill>
        <p:spPr>
          <a:xfrm>
            <a:off x="3350163" y="5126582"/>
            <a:ext cx="751573" cy="1208268"/>
          </a:xfrm>
          <a:prstGeom prst="rect">
            <a:avLst/>
          </a:prstGeom>
        </p:spPr>
      </p:pic>
      <p:sp>
        <p:nvSpPr>
          <p:cNvPr id="9" name="文字方塊 8">
            <a:extLst>
              <a:ext uri="{FF2B5EF4-FFF2-40B4-BE49-F238E27FC236}">
                <a16:creationId xmlns:a16="http://schemas.microsoft.com/office/drawing/2014/main" id="{39241752-14EA-4F98-8CF6-F425C1C50FED}"/>
              </a:ext>
            </a:extLst>
          </p:cNvPr>
          <p:cNvSpPr txBox="1"/>
          <p:nvPr/>
        </p:nvSpPr>
        <p:spPr>
          <a:xfrm>
            <a:off x="3540035" y="274648"/>
            <a:ext cx="7132319"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3049" rtl="0" eaLnBrk="1" fontAlgn="auto" latinLnBrk="0" hangingPunct="1">
              <a:lnSpc>
                <a:spcPct val="100000"/>
              </a:lnSpc>
              <a:spcBef>
                <a:spcPts val="0"/>
              </a:spcBef>
              <a:spcAft>
                <a:spcPts val="0"/>
              </a:spcAft>
              <a:buClrTx/>
              <a:buSzTx/>
              <a:buFontTx/>
              <a:buNone/>
              <a:tabLst/>
              <a:defRPr/>
            </a:pPr>
            <a:r>
              <a:rPr kumimoji="0" lang="en-HK" sz="5400" b="1" i="0" u="none" strike="noStrike" kern="1200" cap="none" spc="0" normalizeH="0" baseline="0" noProof="0" dirty="0">
                <a:ln>
                  <a:noFill/>
                </a:ln>
                <a:solidFill>
                  <a:srgbClr val="FF0000"/>
                </a:solidFill>
                <a:effectLst/>
                <a:uLnTx/>
                <a:uFillTx/>
                <a:latin typeface="Helvetica"/>
                <a:cs typeface="Helvetica"/>
              </a:rPr>
              <a:t>INDIANS</a:t>
            </a:r>
            <a:r>
              <a:rPr kumimoji="0" lang="zh-TW" altLang="en-US" sz="5400" b="1" i="0" u="none" strike="noStrike" kern="1200" cap="none" spc="0" normalizeH="0" baseline="0" noProof="0" dirty="0">
                <a:ln>
                  <a:noFill/>
                </a:ln>
                <a:solidFill>
                  <a:srgbClr val="000000"/>
                </a:solidFill>
                <a:effectLst/>
                <a:uLnTx/>
                <a:uFillTx/>
                <a:latin typeface="Helvetica"/>
                <a:cs typeface="Helvetica"/>
              </a:rPr>
              <a:t>印第安人</a:t>
            </a:r>
          </a:p>
        </p:txBody>
      </p:sp>
      <p:pic>
        <p:nvPicPr>
          <p:cNvPr id="11" name="圖片 10">
            <a:extLst>
              <a:ext uri="{FF2B5EF4-FFF2-40B4-BE49-F238E27FC236}">
                <a16:creationId xmlns:a16="http://schemas.microsoft.com/office/drawing/2014/main" id="{48F1A5E2-1B1C-4D9E-B4D6-2FA572C46A32}"/>
              </a:ext>
            </a:extLst>
          </p:cNvPr>
          <p:cNvPicPr>
            <a:picLocks noChangeAspect="1"/>
          </p:cNvPicPr>
          <p:nvPr/>
        </p:nvPicPr>
        <p:blipFill>
          <a:blip r:embed="rId2"/>
          <a:stretch>
            <a:fillRect/>
          </a:stretch>
        </p:blipFill>
        <p:spPr>
          <a:xfrm>
            <a:off x="824966" y="162545"/>
            <a:ext cx="2466795" cy="2540651"/>
          </a:xfrm>
          <a:prstGeom prst="rect">
            <a:avLst/>
          </a:prstGeom>
        </p:spPr>
      </p:pic>
      <p:sp>
        <p:nvSpPr>
          <p:cNvPr id="13" name="文字方塊 12">
            <a:extLst>
              <a:ext uri="{FF2B5EF4-FFF2-40B4-BE49-F238E27FC236}">
                <a16:creationId xmlns:a16="http://schemas.microsoft.com/office/drawing/2014/main" id="{4FB7B64F-ADFC-4FB8-8243-091F482C343A}"/>
              </a:ext>
            </a:extLst>
          </p:cNvPr>
          <p:cNvSpPr txBox="1"/>
          <p:nvPr/>
        </p:nvSpPr>
        <p:spPr>
          <a:xfrm>
            <a:off x="6543623" y="5881052"/>
            <a:ext cx="683297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HK" sz="3600" b="0" i="0" u="none" strike="noStrike" kern="1200" cap="none" spc="0" normalizeH="0" baseline="0" noProof="0" dirty="0">
                <a:ln>
                  <a:noFill/>
                </a:ln>
                <a:solidFill>
                  <a:srgbClr val="000000"/>
                </a:solidFill>
                <a:effectLst/>
                <a:uLnTx/>
                <a:uFillTx/>
                <a:latin typeface="Calibri"/>
                <a:ea typeface="+mj-ea"/>
                <a:cs typeface="+mj-cs"/>
                <a:sym typeface="Calibri"/>
              </a:rPr>
              <a:t>https://www.hairindians.com</a:t>
            </a:r>
          </a:p>
        </p:txBody>
      </p:sp>
      <p:sp>
        <p:nvSpPr>
          <p:cNvPr id="15" name="文字方塊 14">
            <a:extLst>
              <a:ext uri="{FF2B5EF4-FFF2-40B4-BE49-F238E27FC236}">
                <a16:creationId xmlns:a16="http://schemas.microsoft.com/office/drawing/2014/main" id="{D4681387-B836-408A-839B-D85571F15E3C}"/>
              </a:ext>
            </a:extLst>
          </p:cNvPr>
          <p:cNvSpPr txBox="1"/>
          <p:nvPr/>
        </p:nvSpPr>
        <p:spPr>
          <a:xfrm>
            <a:off x="157605" y="2584872"/>
            <a:ext cx="6325082" cy="526297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just" defTabSz="457200" rtl="0" eaLnBrk="1" fontAlgn="auto" latinLnBrk="0" hangingPunct="0">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0000"/>
                </a:solidFill>
                <a:effectLst/>
                <a:uLnTx/>
                <a:uFillTx/>
                <a:latin typeface="Helvetica"/>
                <a:cs typeface="+mj-cs"/>
                <a:sym typeface="Calibri"/>
              </a:rPr>
              <a:t>髮品</a:t>
            </a:r>
            <a:r>
              <a:rPr kumimoji="0" lang="en-US" altLang="zh-TW" sz="2400" b="1" i="0" u="none" strike="noStrike" kern="1200" cap="none" spc="0" normalizeH="0" baseline="0" noProof="0" dirty="0">
                <a:ln>
                  <a:noFill/>
                </a:ln>
                <a:solidFill>
                  <a:srgbClr val="000000"/>
                </a:solidFill>
                <a:effectLst/>
                <a:uLnTx/>
                <a:uFillTx/>
                <a:latin typeface="Helvetica"/>
                <a:cs typeface="+mj-cs"/>
                <a:sym typeface="Calibri"/>
              </a:rPr>
              <a:t>(</a:t>
            </a:r>
            <a:r>
              <a:rPr kumimoji="0" lang="zh-TW" altLang="en-US" sz="2400" b="1" i="0" u="none" strike="noStrike" kern="1200" cap="none" spc="0" normalizeH="0" baseline="0" noProof="0" dirty="0">
                <a:ln>
                  <a:noFill/>
                </a:ln>
                <a:solidFill>
                  <a:srgbClr val="000000"/>
                </a:solidFill>
                <a:effectLst/>
                <a:uLnTx/>
                <a:uFillTx/>
                <a:latin typeface="Helvetica"/>
                <a:cs typeface="+mj-cs"/>
                <a:sym typeface="Calibri"/>
              </a:rPr>
              <a:t>造型</a:t>
            </a:r>
            <a:r>
              <a:rPr kumimoji="0" lang="en-US" altLang="zh-TW" sz="2400" b="1" i="0" u="none" strike="noStrike" kern="1200" cap="none" spc="0" normalizeH="0" baseline="0" noProof="0" dirty="0">
                <a:ln>
                  <a:noFill/>
                </a:ln>
                <a:solidFill>
                  <a:srgbClr val="000000"/>
                </a:solidFill>
                <a:effectLst/>
                <a:uLnTx/>
                <a:uFillTx/>
                <a:latin typeface="Helvetica"/>
                <a:cs typeface="+mj-cs"/>
                <a:sym typeface="Calibri"/>
              </a:rPr>
              <a:t>)</a:t>
            </a:r>
            <a:r>
              <a:rPr kumimoji="0" lang="zh-TW" altLang="en-US" sz="2400" b="1" i="0" u="none" strike="noStrike" kern="1200" cap="none" spc="0" normalizeH="0" baseline="0" noProof="0" dirty="0">
                <a:ln>
                  <a:noFill/>
                </a:ln>
                <a:solidFill>
                  <a:srgbClr val="000000"/>
                </a:solidFill>
                <a:effectLst/>
                <a:uLnTx/>
                <a:uFillTx/>
                <a:latin typeface="Helvetica"/>
                <a:cs typeface="+mj-cs"/>
                <a:sym typeface="Calibri"/>
              </a:rPr>
              <a:t>公司</a:t>
            </a:r>
          </a:p>
          <a:p>
            <a:pPr marL="285750" marR="0" lvl="0" indent="-285750" algn="just"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HK" altLang="zh-TW" sz="2400" b="0" i="0" u="none" strike="noStrike" kern="1200" cap="none" spc="0" normalizeH="0" baseline="0" noProof="0" dirty="0">
              <a:ln>
                <a:noFill/>
              </a:ln>
              <a:solidFill>
                <a:srgbClr val="000000"/>
              </a:solidFill>
              <a:effectLst/>
              <a:uLnTx/>
              <a:uFillTx/>
              <a:latin typeface="Helvetica"/>
              <a:cs typeface="+mj-cs"/>
              <a:sym typeface="Calibri"/>
            </a:endParaRPr>
          </a:p>
          <a:p>
            <a:pPr marL="285750" marR="0" lvl="0" indent="-285750" algn="just"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srgbClr val="000000"/>
                </a:solidFill>
                <a:effectLst/>
                <a:uLnTx/>
                <a:uFillTx/>
                <a:latin typeface="Helvetica"/>
                <a:cs typeface="+mj-cs"/>
                <a:sym typeface="Calibri"/>
              </a:rPr>
              <a:t>過往公司需</a:t>
            </a:r>
          </a:p>
          <a:p>
            <a:pPr marL="742269" marR="0" lvl="1" indent="-285750" algn="just"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srgbClr val="0070C0"/>
                </a:solidFill>
                <a:effectLst/>
                <a:uLnTx/>
                <a:uFillTx/>
                <a:latin typeface="Helvetica"/>
                <a:cs typeface="+mj-cs"/>
                <a:sym typeface="Calibri"/>
              </a:rPr>
              <a:t>招聘銷售員進行推廣</a:t>
            </a:r>
          </a:p>
          <a:p>
            <a:pPr marL="742269" marR="0" lvl="1" indent="-285750" algn="just"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srgbClr val="0070C0"/>
                </a:solidFill>
                <a:effectLst/>
                <a:uLnTx/>
                <a:uFillTx/>
                <a:latin typeface="Helvetica"/>
                <a:cs typeface="+mj-cs"/>
                <a:sym typeface="Calibri"/>
              </a:rPr>
              <a:t>僱用代理銷售產品</a:t>
            </a:r>
          </a:p>
          <a:p>
            <a:pPr marL="285750" marR="0" lvl="0" indent="-285750" algn="just"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zh-TW" altLang="en-US" sz="2400" b="0" i="0" u="none" strike="noStrike" kern="1200" cap="none" spc="0" normalizeH="0" baseline="0" noProof="0" dirty="0">
              <a:ln>
                <a:noFill/>
              </a:ln>
              <a:solidFill>
                <a:srgbClr val="000000"/>
              </a:solidFill>
              <a:effectLst/>
              <a:uLnTx/>
              <a:uFillTx/>
              <a:latin typeface="Helvetica"/>
              <a:cs typeface="+mj-cs"/>
              <a:sym typeface="Calibri"/>
            </a:endParaRPr>
          </a:p>
          <a:p>
            <a:pPr marL="285750" marR="0" lvl="0" indent="-285750" algn="just"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zh-TW" altLang="en-US" sz="2400" b="1" i="0" u="none" strike="noStrike" kern="1200" cap="none" spc="0" normalizeH="0" baseline="0" noProof="0" dirty="0">
                <a:ln>
                  <a:noFill/>
                </a:ln>
                <a:solidFill>
                  <a:srgbClr val="000000"/>
                </a:solidFill>
                <a:effectLst/>
                <a:uLnTx/>
                <a:uFillTx/>
                <a:latin typeface="Helvetica"/>
                <a:cs typeface="+mj-cs"/>
                <a:sym typeface="Calibri"/>
              </a:rPr>
              <a:t>使用網路中心後</a:t>
            </a:r>
          </a:p>
          <a:p>
            <a:pPr marL="742269" marR="0" lvl="1" indent="-285750" algn="just"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srgbClr val="FF0000"/>
                </a:solidFill>
                <a:effectLst/>
                <a:uLnTx/>
                <a:uFillTx/>
                <a:latin typeface="Helvetica"/>
                <a:cs typeface="+mj-cs"/>
                <a:sym typeface="Calibri"/>
              </a:rPr>
              <a:t>改用網上廣告吸納客人，知名度大大提高</a:t>
            </a:r>
          </a:p>
          <a:p>
            <a:pPr marL="742269" marR="0" lvl="1" indent="-285750" algn="just"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srgbClr val="FF0000"/>
                </a:solidFill>
                <a:effectLst/>
                <a:uLnTx/>
                <a:uFillTx/>
                <a:latin typeface="Helvetica"/>
                <a:cs typeface="Helvetica"/>
                <a:sym typeface="Calibri"/>
              </a:rPr>
              <a:t>直接減低經營成本 </a:t>
            </a:r>
          </a:p>
          <a:p>
            <a:pPr marL="742269" marR="0" lvl="1" indent="-285750" algn="just"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srgbClr val="FF0000"/>
                </a:solidFill>
                <a:effectLst/>
                <a:uLnTx/>
                <a:uFillTx/>
                <a:latin typeface="Helvetica"/>
                <a:cs typeface="+mj-cs"/>
                <a:sym typeface="Calibri"/>
              </a:rPr>
              <a:t>提供一站式服務</a:t>
            </a:r>
          </a:p>
          <a:p>
            <a:pPr marL="742269" marR="0" lvl="1" indent="-285750" algn="just"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srgbClr val="FF0000"/>
                </a:solidFill>
                <a:effectLst/>
                <a:uLnTx/>
                <a:uFillTx/>
                <a:latin typeface="Helvetica"/>
                <a:cs typeface="+mj-cs"/>
                <a:sym typeface="Calibri"/>
              </a:rPr>
              <a:t>產品介紹到購買，以及客戶服務配套方案</a:t>
            </a:r>
            <a:endParaRPr kumimoji="0" lang="en-HK" altLang="zh-TW" sz="2400" b="0" i="0" u="none" strike="noStrike" kern="1200" cap="none" spc="0" normalizeH="0" baseline="0" noProof="0" dirty="0">
              <a:ln>
                <a:noFill/>
              </a:ln>
              <a:solidFill>
                <a:srgbClr val="FF0000"/>
              </a:solidFill>
              <a:effectLst/>
              <a:uLnTx/>
              <a:uFillTx/>
              <a:latin typeface="Helvetica"/>
              <a:cs typeface="+mj-cs"/>
              <a:sym typeface="Calibri"/>
            </a:endParaRP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srgbClr val="000000"/>
              </a:solidFill>
              <a:effectLst/>
              <a:uLnTx/>
              <a:uFillTx/>
              <a:latin typeface="Calibri"/>
              <a:ea typeface="+mj-ea"/>
              <a:cs typeface="+mj-cs"/>
              <a:sym typeface="Calibri"/>
            </a:endParaRP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srgbClr val="000000"/>
              </a:solidFill>
              <a:effectLst/>
              <a:uLnTx/>
              <a:uFillTx/>
              <a:latin typeface="Calibri"/>
              <a:ea typeface="+mj-ea"/>
              <a:cs typeface="+mj-cs"/>
              <a:sym typeface="Calibri"/>
            </a:endParaRP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srgbClr val="000000"/>
              </a:solidFill>
              <a:effectLst/>
              <a:uLnTx/>
              <a:uFillTx/>
              <a:latin typeface="Calibri"/>
              <a:ea typeface="+mj-ea"/>
              <a:cs typeface="+mj-cs"/>
              <a:sym typeface="Calibri"/>
            </a:endParaRP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srgbClr val="000000"/>
              </a:solidFill>
              <a:effectLst/>
              <a:uLnTx/>
              <a:uFillTx/>
              <a:latin typeface="Calibri"/>
              <a:ea typeface="+mj-ea"/>
              <a:cs typeface="+mj-cs"/>
              <a:sym typeface="Calibri"/>
            </a:endParaRPr>
          </a:p>
        </p:txBody>
      </p:sp>
    </p:spTree>
    <p:extLst>
      <p:ext uri="{BB962C8B-B14F-4D97-AF65-F5344CB8AC3E}">
        <p14:creationId xmlns:p14="http://schemas.microsoft.com/office/powerpoint/2010/main" val="31977330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esponse design">
            <a:extLst>
              <a:ext uri="{FF2B5EF4-FFF2-40B4-BE49-F238E27FC236}">
                <a16:creationId xmlns:a16="http://schemas.microsoft.com/office/drawing/2014/main" id="{7146AE4E-E45F-4640-BD8A-3297BF4750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00564"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圖片 3">
            <a:extLst>
              <a:ext uri="{FF2B5EF4-FFF2-40B4-BE49-F238E27FC236}">
                <a16:creationId xmlns:a16="http://schemas.microsoft.com/office/drawing/2014/main" id="{3D974E80-739C-4598-862B-07A60E4F458C}"/>
              </a:ext>
            </a:extLst>
          </p:cNvPr>
          <p:cNvPicPr>
            <a:picLocks noChangeAspect="1"/>
          </p:cNvPicPr>
          <p:nvPr/>
        </p:nvPicPr>
        <p:blipFill>
          <a:blip r:embed="rId3"/>
          <a:stretch>
            <a:fillRect/>
          </a:stretch>
        </p:blipFill>
        <p:spPr>
          <a:xfrm>
            <a:off x="1068338" y="1018903"/>
            <a:ext cx="5491808" cy="3474720"/>
          </a:xfrm>
          <a:prstGeom prst="rect">
            <a:avLst/>
          </a:prstGeom>
        </p:spPr>
      </p:pic>
      <p:pic>
        <p:nvPicPr>
          <p:cNvPr id="6" name="圖片 5">
            <a:extLst>
              <a:ext uri="{FF2B5EF4-FFF2-40B4-BE49-F238E27FC236}">
                <a16:creationId xmlns:a16="http://schemas.microsoft.com/office/drawing/2014/main" id="{045DED9D-467C-463E-A1FF-DE68CF1E31B1}"/>
              </a:ext>
            </a:extLst>
          </p:cNvPr>
          <p:cNvPicPr>
            <a:picLocks noChangeAspect="1"/>
          </p:cNvPicPr>
          <p:nvPr/>
        </p:nvPicPr>
        <p:blipFill>
          <a:blip r:embed="rId4"/>
          <a:stretch>
            <a:fillRect/>
          </a:stretch>
        </p:blipFill>
        <p:spPr>
          <a:xfrm>
            <a:off x="9698931" y="3507377"/>
            <a:ext cx="1264253" cy="2109651"/>
          </a:xfrm>
          <a:prstGeom prst="rect">
            <a:avLst/>
          </a:prstGeom>
        </p:spPr>
      </p:pic>
      <p:pic>
        <p:nvPicPr>
          <p:cNvPr id="7" name="圖片 6">
            <a:extLst>
              <a:ext uri="{FF2B5EF4-FFF2-40B4-BE49-F238E27FC236}">
                <a16:creationId xmlns:a16="http://schemas.microsoft.com/office/drawing/2014/main" id="{594CE9C8-EA28-4AD7-9230-34C97ADEFF51}"/>
              </a:ext>
            </a:extLst>
          </p:cNvPr>
          <p:cNvPicPr>
            <a:picLocks noChangeAspect="1"/>
          </p:cNvPicPr>
          <p:nvPr/>
        </p:nvPicPr>
        <p:blipFill>
          <a:blip r:embed="rId5"/>
          <a:stretch>
            <a:fillRect/>
          </a:stretch>
        </p:blipFill>
        <p:spPr>
          <a:xfrm>
            <a:off x="7169747" y="2560322"/>
            <a:ext cx="1967660" cy="2913016"/>
          </a:xfrm>
          <a:prstGeom prst="rect">
            <a:avLst/>
          </a:prstGeom>
        </p:spPr>
      </p:pic>
      <p:pic>
        <p:nvPicPr>
          <p:cNvPr id="8" name="圖片 7">
            <a:extLst>
              <a:ext uri="{FF2B5EF4-FFF2-40B4-BE49-F238E27FC236}">
                <a16:creationId xmlns:a16="http://schemas.microsoft.com/office/drawing/2014/main" id="{0B6A256C-BB69-4AED-AAF2-05720F2BC645}"/>
              </a:ext>
            </a:extLst>
          </p:cNvPr>
          <p:cNvPicPr>
            <a:picLocks noChangeAspect="1"/>
          </p:cNvPicPr>
          <p:nvPr/>
        </p:nvPicPr>
        <p:blipFill>
          <a:blip r:embed="rId6"/>
          <a:stretch>
            <a:fillRect/>
          </a:stretch>
        </p:blipFill>
        <p:spPr>
          <a:xfrm>
            <a:off x="7321088" y="201999"/>
            <a:ext cx="4388297" cy="1332742"/>
          </a:xfrm>
          <a:prstGeom prst="rect">
            <a:avLst/>
          </a:prstGeom>
        </p:spPr>
      </p:pic>
      <p:sp>
        <p:nvSpPr>
          <p:cNvPr id="11" name="矩形 10">
            <a:extLst>
              <a:ext uri="{FF2B5EF4-FFF2-40B4-BE49-F238E27FC236}">
                <a16:creationId xmlns:a16="http://schemas.microsoft.com/office/drawing/2014/main" id="{791936CC-D7E9-42AC-A800-AF962143EAC8}"/>
              </a:ext>
            </a:extLst>
          </p:cNvPr>
          <p:cNvSpPr/>
          <p:nvPr/>
        </p:nvSpPr>
        <p:spPr>
          <a:xfrm>
            <a:off x="298182" y="5855451"/>
            <a:ext cx="6573210" cy="707886"/>
          </a:xfrm>
          <a:prstGeom prst="rect">
            <a:avLst/>
          </a:prstGeom>
          <a:ln w="12700">
            <a:noFill/>
          </a:ln>
        </p:spPr>
        <p:txBody>
          <a:bodyPr wrap="none">
            <a:spAutoFit/>
          </a:bodyPr>
          <a:lstStyle/>
          <a:p>
            <a:pPr marL="0" marR="0" lvl="0" indent="0" algn="l" defTabSz="913049" rtl="0" eaLnBrk="1" fontAlgn="auto" latinLnBrk="0" hangingPunct="1">
              <a:lnSpc>
                <a:spcPct val="100000"/>
              </a:lnSpc>
              <a:spcBef>
                <a:spcPts val="0"/>
              </a:spcBef>
              <a:spcAft>
                <a:spcPts val="0"/>
              </a:spcAft>
              <a:buClrTx/>
              <a:buSzTx/>
              <a:buFontTx/>
              <a:buNone/>
              <a:tabLst/>
              <a:defRPr/>
            </a:pPr>
            <a:r>
              <a:rPr kumimoji="0" lang="en-HK" sz="4000" b="0" i="0" u="none" strike="noStrike" kern="1200" cap="none" spc="0" normalizeH="0" baseline="0" noProof="0" dirty="0">
                <a:ln>
                  <a:noFill/>
                </a:ln>
                <a:solidFill>
                  <a:srgbClr val="000000"/>
                </a:solidFill>
                <a:effectLst/>
                <a:uLnTx/>
                <a:uFillTx/>
                <a:latin typeface="Helvetica"/>
                <a:cs typeface="Helvetica"/>
              </a:rPr>
              <a:t>https://www.m1tailorhk.com/</a:t>
            </a:r>
          </a:p>
        </p:txBody>
      </p:sp>
      <p:sp>
        <p:nvSpPr>
          <p:cNvPr id="14" name="文字方塊 13">
            <a:extLst>
              <a:ext uri="{FF2B5EF4-FFF2-40B4-BE49-F238E27FC236}">
                <a16:creationId xmlns:a16="http://schemas.microsoft.com/office/drawing/2014/main" id="{68F96F57-DC08-4DC8-ABEC-51C25FBA8343}"/>
              </a:ext>
            </a:extLst>
          </p:cNvPr>
          <p:cNvSpPr txBox="1"/>
          <p:nvPr/>
        </p:nvSpPr>
        <p:spPr>
          <a:xfrm>
            <a:off x="6974006" y="1854689"/>
            <a:ext cx="4919811" cy="489364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lvl="0" indent="-285750" algn="just"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srgbClr val="000000"/>
                </a:solidFill>
                <a:effectLst/>
                <a:uLnTx/>
                <a:uFillTx/>
                <a:latin typeface="Helvetica"/>
                <a:cs typeface="+mj-cs"/>
                <a:sym typeface="Calibri"/>
              </a:rPr>
              <a:t>國內網站，客戶是一位資深的裁縫師傅，但因地理位置問題（深圳），只能做到區內生意</a:t>
            </a:r>
            <a:endParaRPr kumimoji="0" lang="en-HK" altLang="zh-TW" sz="2400" b="0" i="0" u="none" strike="noStrike" kern="1200" cap="none" spc="0" normalizeH="0" baseline="0" noProof="0" dirty="0">
              <a:ln>
                <a:noFill/>
              </a:ln>
              <a:solidFill>
                <a:srgbClr val="000000"/>
              </a:solidFill>
              <a:effectLst/>
              <a:uLnTx/>
              <a:uFillTx/>
              <a:latin typeface="Helvetica"/>
              <a:cs typeface="+mj-cs"/>
              <a:sym typeface="Calibri"/>
            </a:endParaRPr>
          </a:p>
          <a:p>
            <a:pPr marL="0" marR="0" lvl="0" indent="0" algn="just" defTabSz="457200" rtl="0" eaLnBrk="1" fontAlgn="auto" latinLnBrk="0" hangingPunct="0">
              <a:lnSpc>
                <a:spcPct val="100000"/>
              </a:lnSpc>
              <a:spcBef>
                <a:spcPts val="0"/>
              </a:spcBef>
              <a:spcAft>
                <a:spcPts val="0"/>
              </a:spcAft>
              <a:buClrTx/>
              <a:buSzTx/>
              <a:buFontTx/>
              <a:buNone/>
              <a:tabLst/>
              <a:defRPr/>
            </a:pPr>
            <a:endParaRPr kumimoji="0" lang="en-HK" altLang="zh-TW" sz="2400" b="0" i="0" u="none" strike="noStrike" kern="1200" cap="none" spc="0" normalizeH="0" baseline="0" noProof="0" dirty="0">
              <a:ln>
                <a:noFill/>
              </a:ln>
              <a:solidFill>
                <a:srgbClr val="000000"/>
              </a:solidFill>
              <a:effectLst/>
              <a:uLnTx/>
              <a:uFillTx/>
              <a:latin typeface="Helvetica"/>
              <a:cs typeface="+mj-cs"/>
              <a:sym typeface="Calibri"/>
            </a:endParaRPr>
          </a:p>
          <a:p>
            <a:pPr marL="285750" marR="0" lvl="0" indent="-285750" algn="just"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srgbClr val="FF0000"/>
                </a:solidFill>
                <a:effectLst/>
                <a:uLnTx/>
                <a:uFillTx/>
                <a:latin typeface="Helvetica"/>
                <a:cs typeface="+mj-cs"/>
                <a:sym typeface="Calibri"/>
              </a:rPr>
              <a:t>希望利用新的網站，把生意傳遍中國</a:t>
            </a:r>
            <a:endParaRPr kumimoji="0" lang="en-HK" altLang="zh-TW" sz="2400" b="0" i="0" u="none" strike="noStrike" kern="1200" cap="none" spc="0" normalizeH="0" baseline="0" noProof="0" dirty="0">
              <a:ln>
                <a:noFill/>
              </a:ln>
              <a:solidFill>
                <a:srgbClr val="FF0000"/>
              </a:solidFill>
              <a:effectLst/>
              <a:uLnTx/>
              <a:uFillTx/>
              <a:latin typeface="Helvetica"/>
              <a:cs typeface="+mj-cs"/>
              <a:sym typeface="Calibri"/>
            </a:endParaRPr>
          </a:p>
          <a:p>
            <a:pPr marL="285750" marR="0" lvl="0" indent="-285750" algn="just"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HK" altLang="zh-TW" sz="2400" b="0" i="0" u="none" strike="noStrike" kern="1200" cap="none" spc="0" normalizeH="0" baseline="0" noProof="0" dirty="0">
              <a:ln>
                <a:noFill/>
              </a:ln>
              <a:solidFill>
                <a:srgbClr val="000000"/>
              </a:solidFill>
              <a:effectLst/>
              <a:uLnTx/>
              <a:uFillTx/>
              <a:latin typeface="Helvetica"/>
              <a:cs typeface="+mj-cs"/>
              <a:sym typeface="Calibri"/>
            </a:endParaRPr>
          </a:p>
          <a:p>
            <a:pPr marL="285750" marR="0" lvl="0" indent="-285750" algn="just"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srgbClr val="0070C0"/>
                </a:solidFill>
                <a:effectLst/>
                <a:uLnTx/>
                <a:uFillTx/>
                <a:latin typeface="Helvetica"/>
                <a:cs typeface="+mj-cs"/>
                <a:sym typeface="Calibri"/>
              </a:rPr>
              <a:t>完成網站後一星期</a:t>
            </a:r>
            <a:r>
              <a:rPr kumimoji="0" lang="en-HK" altLang="zh-TW" sz="2400" b="0" i="0" u="none" strike="noStrike" kern="1200" cap="none" spc="0" normalizeH="0" baseline="0" noProof="0" dirty="0">
                <a:ln>
                  <a:noFill/>
                </a:ln>
                <a:solidFill>
                  <a:srgbClr val="0070C0"/>
                </a:solidFill>
                <a:effectLst/>
                <a:uLnTx/>
                <a:uFillTx/>
                <a:latin typeface="Helvetica"/>
                <a:cs typeface="+mj-cs"/>
                <a:sym typeface="Calibri"/>
              </a:rPr>
              <a:t>, </a:t>
            </a:r>
            <a:r>
              <a:rPr kumimoji="0" lang="zh-TW" altLang="en-US" sz="2400" b="0" i="0" u="none" strike="noStrike" kern="1200" cap="none" spc="0" normalizeH="0" baseline="0" noProof="0" dirty="0">
                <a:ln>
                  <a:noFill/>
                </a:ln>
                <a:solidFill>
                  <a:srgbClr val="0070C0"/>
                </a:solidFill>
                <a:effectLst/>
                <a:uLnTx/>
                <a:uFillTx/>
                <a:latin typeface="Helvetica"/>
                <a:cs typeface="+mj-cs"/>
                <a:sym typeface="Calibri"/>
              </a:rPr>
              <a:t>已經有一位</a:t>
            </a:r>
            <a:r>
              <a:rPr kumimoji="0" lang="zh-TW" altLang="en-US" sz="2400" b="0" i="0" u="none" strike="noStrike" kern="1200" cap="none" spc="0" normalizeH="0" baseline="0" noProof="0" dirty="0">
                <a:ln>
                  <a:noFill/>
                </a:ln>
                <a:solidFill>
                  <a:srgbClr val="0070C0"/>
                </a:solidFill>
                <a:effectLst/>
                <a:uLnTx/>
                <a:uFillTx/>
                <a:latin typeface="Helvetica"/>
                <a:cs typeface="Helvetica"/>
                <a:sym typeface="Calibri"/>
              </a:rPr>
              <a:t>上海客人</a:t>
            </a:r>
            <a:r>
              <a:rPr kumimoji="0" lang="zh-TW" altLang="en-US" sz="2400" b="0" i="0" u="none" strike="noStrike" kern="1200" cap="none" spc="0" normalizeH="0" baseline="0" noProof="0" dirty="0">
                <a:ln>
                  <a:noFill/>
                </a:ln>
                <a:solidFill>
                  <a:srgbClr val="0070C0"/>
                </a:solidFill>
                <a:effectLst/>
                <a:uLnTx/>
                <a:uFillTx/>
                <a:latin typeface="Helvetica"/>
                <a:cs typeface="+mj-cs"/>
                <a:sym typeface="Calibri"/>
              </a:rPr>
              <a:t>因上網接觸到這網站</a:t>
            </a:r>
            <a:r>
              <a:rPr kumimoji="0" lang="en-HK" altLang="zh-TW" sz="2400" b="0" i="0" u="none" strike="noStrike" kern="1200" cap="none" spc="0" normalizeH="0" baseline="0" noProof="0" dirty="0">
                <a:ln>
                  <a:noFill/>
                </a:ln>
                <a:solidFill>
                  <a:srgbClr val="0070C0"/>
                </a:solidFill>
                <a:effectLst/>
                <a:uLnTx/>
                <a:uFillTx/>
                <a:latin typeface="Helvetica"/>
                <a:cs typeface="+mj-cs"/>
                <a:sym typeface="Calibri"/>
              </a:rPr>
              <a:t>, </a:t>
            </a:r>
            <a:r>
              <a:rPr kumimoji="0" lang="zh-TW" altLang="en-US" sz="2400" b="0" i="0" u="none" strike="noStrike" kern="1200" cap="none" spc="0" normalizeH="0" baseline="0" noProof="0" dirty="0">
                <a:ln>
                  <a:noFill/>
                </a:ln>
                <a:solidFill>
                  <a:srgbClr val="0070C0"/>
                </a:solidFill>
                <a:effectLst/>
                <a:uLnTx/>
                <a:uFillTx/>
                <a:latin typeface="Helvetica"/>
                <a:cs typeface="+mj-cs"/>
                <a:sym typeface="Calibri"/>
              </a:rPr>
              <a:t>特定飛來</a:t>
            </a:r>
            <a:r>
              <a:rPr kumimoji="0" lang="zh-TW" altLang="en-US" sz="2400" b="0" i="0" u="none" strike="noStrike" kern="1200" cap="none" spc="0" normalizeH="0" baseline="0" noProof="0" dirty="0">
                <a:ln>
                  <a:noFill/>
                </a:ln>
                <a:solidFill>
                  <a:srgbClr val="0070C0"/>
                </a:solidFill>
                <a:effectLst/>
                <a:uLnTx/>
                <a:uFillTx/>
                <a:latin typeface="Helvetica"/>
                <a:cs typeface="Helvetica"/>
                <a:sym typeface="Calibri"/>
              </a:rPr>
              <a:t>深圳訂做西裝</a:t>
            </a:r>
            <a:endParaRPr kumimoji="0" lang="en-HK" sz="2400" b="0" i="0" u="none" strike="noStrike" kern="1200" cap="none" spc="0" normalizeH="0" baseline="0" noProof="0" dirty="0">
              <a:ln>
                <a:noFill/>
              </a:ln>
              <a:solidFill>
                <a:srgbClr val="0070C0"/>
              </a:solidFill>
              <a:effectLst/>
              <a:uLnTx/>
              <a:uFillTx/>
              <a:latin typeface="Helvetica"/>
              <a:cs typeface="+mj-cs"/>
              <a:sym typeface="Calibri"/>
            </a:endParaRP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srgbClr val="000000"/>
              </a:solidFill>
              <a:effectLst/>
              <a:uLnTx/>
              <a:uFillTx/>
              <a:latin typeface="Calibri"/>
              <a:ea typeface="+mj-ea"/>
              <a:cs typeface="+mj-cs"/>
              <a:sym typeface="Calibri"/>
            </a:endParaRP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srgbClr val="000000"/>
              </a:solidFill>
              <a:effectLst/>
              <a:uLnTx/>
              <a:uFillTx/>
              <a:latin typeface="Calibri"/>
              <a:ea typeface="+mj-ea"/>
              <a:cs typeface="+mj-cs"/>
              <a:sym typeface="Calibri"/>
            </a:endParaRP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srgbClr val="000000"/>
              </a:solidFill>
              <a:effectLst/>
              <a:uLnTx/>
              <a:uFillTx/>
              <a:latin typeface="Calibri"/>
              <a:ea typeface="+mj-ea"/>
              <a:cs typeface="+mj-cs"/>
              <a:sym typeface="Calibri"/>
            </a:endParaRP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srgbClr val="000000"/>
              </a:solidFill>
              <a:effectLst/>
              <a:uLnTx/>
              <a:uFillTx/>
              <a:latin typeface="Calibri"/>
              <a:ea typeface="+mj-ea"/>
              <a:cs typeface="+mj-cs"/>
              <a:sym typeface="Calibri"/>
            </a:endParaRPr>
          </a:p>
        </p:txBody>
      </p:sp>
    </p:spTree>
    <p:extLst>
      <p:ext uri="{BB962C8B-B14F-4D97-AF65-F5344CB8AC3E}">
        <p14:creationId xmlns:p14="http://schemas.microsoft.com/office/powerpoint/2010/main" val="32087477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21523"/>
            <a:ext cx="10279657" cy="6858000"/>
          </a:xfrm>
          <a:prstGeom prst="rect">
            <a:avLst/>
          </a:prstGeom>
        </p:spPr>
      </p:pic>
      <p:sp>
        <p:nvSpPr>
          <p:cNvPr id="3" name="Rectangle 2"/>
          <p:cNvSpPr/>
          <p:nvPr/>
        </p:nvSpPr>
        <p:spPr>
          <a:xfrm>
            <a:off x="7576620" y="0"/>
            <a:ext cx="4628827"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7563173" y="954678"/>
            <a:ext cx="4628827" cy="70788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all"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訓練支援</a:t>
            </a:r>
            <a:endParaRPr kumimoji="0" lang="en-US" sz="4000" b="0" i="0" u="none" strike="noStrike" kern="1200" cap="all"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7" name="Rectangle 4"/>
          <p:cNvSpPr/>
          <p:nvPr/>
        </p:nvSpPr>
        <p:spPr>
          <a:xfrm>
            <a:off x="7829226" y="2370212"/>
            <a:ext cx="4196869" cy="3139321"/>
          </a:xfrm>
          <a:prstGeom prst="rect">
            <a:avLst/>
          </a:prstGeom>
        </p:spPr>
        <p:txBody>
          <a:bodyPr wrap="square">
            <a:spAutoFit/>
          </a:bodyPr>
          <a:lstStyle/>
          <a:p>
            <a:pPr marL="457200" marR="0" lvl="0" indent="-457200" algn="l" defTabSz="1219170" rtl="0" eaLnBrk="1" fontAlgn="auto" latinLnBrk="0" hangingPunct="1">
              <a:lnSpc>
                <a:spcPct val="100000"/>
              </a:lnSpc>
              <a:spcBef>
                <a:spcPts val="120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mn-cs"/>
              </a:rPr>
              <a:t>MAWC411.COM</a:t>
            </a:r>
          </a:p>
          <a:p>
            <a:pPr marL="457200" marR="0" lvl="0" indent="-457200" algn="l" defTabSz="1219170" rtl="0" eaLnBrk="1" fontAlgn="auto" latinLnBrk="0" hangingPunct="1">
              <a:lnSpc>
                <a:spcPct val="100000"/>
              </a:lnSpc>
              <a:spcBef>
                <a:spcPts val="1200"/>
              </a:spcBef>
              <a:spcAft>
                <a:spcPts val="0"/>
              </a:spcAft>
              <a:buClrTx/>
              <a:buSzTx/>
              <a:buFont typeface="+mj-lt"/>
              <a:buAutoNum type="arabicPeriod"/>
              <a:tabLst/>
              <a:defRPr/>
            </a:pPr>
            <a:r>
              <a:rPr kumimoji="0" lang="zh-TW" altLang="en-US" sz="2800" b="1"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mn-cs"/>
              </a:rPr>
              <a:t>網路中心授證</a:t>
            </a:r>
            <a:r>
              <a:rPr kumimoji="0" lang="en-US" sz="2800" b="1"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mn-cs"/>
              </a:rPr>
              <a:t> 101 &amp; 201</a:t>
            </a:r>
            <a:r>
              <a:rPr kumimoji="0" lang="zh-TW" altLang="en-US" sz="2800" b="1"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mn-cs"/>
              </a:rPr>
              <a:t>課程</a:t>
            </a:r>
            <a:r>
              <a:rPr kumimoji="0" lang="en-US" sz="2800" b="1"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mn-cs"/>
              </a:rPr>
              <a:t> </a:t>
            </a:r>
          </a:p>
          <a:p>
            <a:pPr marL="457200" marR="0" lvl="0" indent="-457200" algn="l" defTabSz="1219170" rtl="0" eaLnBrk="1" fontAlgn="auto" latinLnBrk="0" hangingPunct="1">
              <a:lnSpc>
                <a:spcPct val="100000"/>
              </a:lnSpc>
              <a:spcBef>
                <a:spcPts val="1200"/>
              </a:spcBef>
              <a:spcAft>
                <a:spcPts val="0"/>
              </a:spcAft>
              <a:buClrTx/>
              <a:buSzTx/>
              <a:buFont typeface="+mj-lt"/>
              <a:buAutoNum type="arabicPeriod"/>
              <a:tabLst/>
              <a:defRPr/>
            </a:pPr>
            <a:r>
              <a:rPr kumimoji="0" lang="zh-TW" altLang="en-US" sz="2800" b="1"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mn-cs"/>
              </a:rPr>
              <a:t>每月線上訓練課程</a:t>
            </a:r>
            <a:endParaRPr kumimoji="0" lang="en-US" sz="2800" b="1"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mn-cs"/>
            </a:endParaRPr>
          </a:p>
          <a:p>
            <a:pPr marL="457200" marR="0" lvl="0" indent="-457200" algn="l" defTabSz="1219170" rtl="0" eaLnBrk="1" fontAlgn="auto" latinLnBrk="0" hangingPunct="1">
              <a:lnSpc>
                <a:spcPct val="100000"/>
              </a:lnSpc>
              <a:spcBef>
                <a:spcPts val="1200"/>
              </a:spcBef>
              <a:spcAft>
                <a:spcPts val="0"/>
              </a:spcAft>
              <a:buClrTx/>
              <a:buSzTx/>
              <a:buFont typeface="+mj-lt"/>
              <a:buAutoNum type="arabicPeriod"/>
              <a:tabLst/>
              <a:defRPr/>
            </a:pPr>
            <a:r>
              <a:rPr kumimoji="0" lang="zh-TW" altLang="en-US" sz="2800" b="1"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mn-cs"/>
              </a:rPr>
              <a:t>競賽活動</a:t>
            </a:r>
            <a:endParaRPr kumimoji="0" lang="en-US" sz="2800" b="1"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mn-cs"/>
            </a:endParaRPr>
          </a:p>
        </p:txBody>
      </p:sp>
    </p:spTree>
    <p:extLst>
      <p:ext uri="{BB962C8B-B14F-4D97-AF65-F5344CB8AC3E}">
        <p14:creationId xmlns:p14="http://schemas.microsoft.com/office/powerpoint/2010/main" val="304583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8" name="Rectangle 7"/>
          <p:cNvSpPr/>
          <p:nvPr/>
        </p:nvSpPr>
        <p:spPr>
          <a:xfrm>
            <a:off x="3967238" y="255209"/>
            <a:ext cx="4354287" cy="543675"/>
          </a:xfrm>
          <a:prstGeom prst="rect">
            <a:avLst/>
          </a:prstGeom>
          <a:solidFill>
            <a:srgbClr val="00B0F0">
              <a:alpha val="85000"/>
            </a:srgbClr>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933" b="1" i="0" u="sng" strike="noStrike" kern="1200" cap="all" spc="0" normalizeH="0" baseline="0" noProof="0" dirty="0">
                <a:ln>
                  <a:noFill/>
                </a:ln>
                <a:solidFill>
                  <a:prstClr val="white"/>
                </a:solidFill>
                <a:effectLst/>
                <a:uLnTx/>
                <a:uFillTx/>
                <a:latin typeface="Calibri"/>
                <a:ea typeface="+mn-ea"/>
                <a:cs typeface="+mn-cs"/>
              </a:rPr>
              <a:t>www.mawc411.com</a:t>
            </a:r>
          </a:p>
        </p:txBody>
      </p:sp>
    </p:spTree>
    <p:extLst>
      <p:ext uri="{BB962C8B-B14F-4D97-AF65-F5344CB8AC3E}">
        <p14:creationId xmlns:p14="http://schemas.microsoft.com/office/powerpoint/2010/main" val="1968471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0" y="267010"/>
            <a:ext cx="12177984" cy="6272686"/>
            <a:chOff x="-1" y="1459203"/>
            <a:chExt cx="9964548" cy="5132580"/>
          </a:xfrm>
        </p:grpSpPr>
        <p:pic>
          <p:nvPicPr>
            <p:cNvPr id="2" name="圖片 1"/>
            <p:cNvPicPr>
              <a:picLocks noChangeAspect="1"/>
            </p:cNvPicPr>
            <p:nvPr/>
          </p:nvPicPr>
          <p:blipFill rotWithShape="1">
            <a:blip r:embed="rId2"/>
            <a:srcRect t="13259" b="65063"/>
            <a:stretch/>
          </p:blipFill>
          <p:spPr>
            <a:xfrm>
              <a:off x="0" y="2581154"/>
              <a:ext cx="9964547" cy="4010629"/>
            </a:xfrm>
            <a:prstGeom prst="rect">
              <a:avLst/>
            </a:prstGeom>
          </p:spPr>
        </p:pic>
        <p:pic>
          <p:nvPicPr>
            <p:cNvPr id="5" name="圖片 4"/>
            <p:cNvPicPr>
              <a:picLocks noChangeAspect="1"/>
            </p:cNvPicPr>
            <p:nvPr/>
          </p:nvPicPr>
          <p:blipFill rotWithShape="1">
            <a:blip r:embed="rId2"/>
            <a:srcRect b="93936"/>
            <a:stretch/>
          </p:blipFill>
          <p:spPr>
            <a:xfrm>
              <a:off x="-1" y="1459203"/>
              <a:ext cx="9964547" cy="1121951"/>
            </a:xfrm>
            <a:prstGeom prst="rect">
              <a:avLst/>
            </a:prstGeom>
          </p:spPr>
        </p:pic>
      </p:grpSp>
    </p:spTree>
    <p:extLst>
      <p:ext uri="{BB962C8B-B14F-4D97-AF65-F5344CB8AC3E}">
        <p14:creationId xmlns:p14="http://schemas.microsoft.com/office/powerpoint/2010/main" val="35024770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67595" y="284650"/>
            <a:ext cx="11288111" cy="958511"/>
            <a:chOff x="5880538" y="213485"/>
            <a:chExt cx="3011214" cy="718883"/>
          </a:xfrm>
        </p:grpSpPr>
        <p:sp>
          <p:nvSpPr>
            <p:cNvPr id="8" name="Rectangle 7"/>
            <p:cNvSpPr/>
            <p:nvPr/>
          </p:nvSpPr>
          <p:spPr>
            <a:xfrm>
              <a:off x="5880538" y="252248"/>
              <a:ext cx="3011214" cy="6801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71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975131" y="213485"/>
              <a:ext cx="2822028" cy="715580"/>
            </a:xfrm>
            <a:prstGeom prst="rect">
              <a:avLst/>
            </a:prstGeom>
            <a:noFill/>
          </p:spPr>
          <p:txBody>
            <a:bodyPr wrap="square" rtlCol="0">
              <a:spAutoFit/>
            </a:bodyPr>
            <a:lstStyle/>
            <a:p>
              <a:pPr marL="0" marR="0" lvl="0" indent="0" algn="ctr" defTabSz="608714" rtl="0" eaLnBrk="1" fontAlgn="auto" latinLnBrk="0" hangingPunct="1">
                <a:lnSpc>
                  <a:spcPct val="100000"/>
                </a:lnSpc>
                <a:spcBef>
                  <a:spcPts val="0"/>
                </a:spcBef>
                <a:spcAft>
                  <a:spcPts val="0"/>
                </a:spcAft>
                <a:buClrTx/>
                <a:buSzTx/>
                <a:buFontTx/>
                <a:buNone/>
                <a:tabLst/>
                <a:defRPr/>
              </a:pPr>
              <a:r>
                <a:rPr kumimoji="0" lang="zh-TW" altLang="en-US" sz="56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網路中心概論課程</a:t>
              </a:r>
              <a:endParaRPr kumimoji="0" lang="en-US" sz="5600" b="0"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endParaRPr>
            </a:p>
          </p:txBody>
        </p:sp>
      </p:grpSp>
      <p:sp>
        <p:nvSpPr>
          <p:cNvPr id="2" name="TextBox 1">
            <a:extLst>
              <a:ext uri="{FF2B5EF4-FFF2-40B4-BE49-F238E27FC236}">
                <a16:creationId xmlns:a16="http://schemas.microsoft.com/office/drawing/2014/main" id="{CA2A8BFC-8E0A-504C-A530-82A35C6ADAD9}"/>
              </a:ext>
            </a:extLst>
          </p:cNvPr>
          <p:cNvSpPr txBox="1"/>
          <p:nvPr/>
        </p:nvSpPr>
        <p:spPr>
          <a:xfrm>
            <a:off x="922195" y="1290441"/>
            <a:ext cx="10616339" cy="584775"/>
          </a:xfrm>
          <a:prstGeom prst="rect">
            <a:avLst/>
          </a:prstGeom>
          <a:noFill/>
        </p:spPr>
        <p:txBody>
          <a:bodyPr wrap="square" rtlCol="0">
            <a:spAutoFit/>
          </a:bodyPr>
          <a:lstStyle/>
          <a:p>
            <a:pPr marL="0" marR="0" lvl="0" indent="0" algn="ctr" defTabSz="913049" rtl="0" eaLnBrk="1" fontAlgn="auto" latinLnBrk="0" hangingPunct="1">
              <a:lnSpc>
                <a:spcPct val="100000"/>
              </a:lnSpc>
              <a:spcBef>
                <a:spcPts val="0"/>
              </a:spcBef>
              <a:spcAft>
                <a:spcPts val="0"/>
              </a:spcAft>
              <a:buClrTx/>
              <a:buSzTx/>
              <a:buFontTx/>
              <a:buNone/>
              <a:tabLst/>
              <a:defRPr/>
            </a:pPr>
            <a:r>
              <a:rPr kumimoji="0" lang="zh-TW" altLang="en-US" sz="3200" b="0" i="0" u="sng" strike="noStrike" kern="1200" cap="none" spc="0" normalizeH="0" baseline="0" noProof="0" dirty="0">
                <a:ln>
                  <a:noFill/>
                </a:ln>
                <a:solidFill>
                  <a:srgbClr val="00B0F0"/>
                </a:solidFill>
                <a:effectLst/>
                <a:uLnTx/>
                <a:uFillTx/>
                <a:latin typeface="微軟正黑體" panose="020B0604030504040204" pitchFamily="34" charset="-120"/>
                <a:ea typeface="微軟正黑體" panose="020B0604030504040204" pitchFamily="34" charset="-120"/>
                <a:cs typeface="+mn-cs"/>
              </a:rPr>
              <a:t>課程登記</a:t>
            </a:r>
            <a:r>
              <a:rPr kumimoji="0" lang="en-US" sz="3200" b="0" i="0" u="sng" strike="noStrike" kern="1200" cap="none" spc="0" normalizeH="0" baseline="0" noProof="0" dirty="0">
                <a:ln>
                  <a:noFill/>
                </a:ln>
                <a:solidFill>
                  <a:srgbClr val="00B0F0"/>
                </a:solidFill>
                <a:effectLst/>
                <a:uLnTx/>
                <a:uFillTx/>
                <a:latin typeface="Calibri" panose="020F0502020204030204"/>
                <a:ea typeface="+mn-ea"/>
                <a:cs typeface="+mn-cs"/>
              </a:rPr>
              <a:t>:  WWW.MAWC411.COM</a:t>
            </a:r>
          </a:p>
        </p:txBody>
      </p:sp>
      <p:sp>
        <p:nvSpPr>
          <p:cNvPr id="5" name="Content Placeholder 4">
            <a:extLst>
              <a:ext uri="{FF2B5EF4-FFF2-40B4-BE49-F238E27FC236}">
                <a16:creationId xmlns:a16="http://schemas.microsoft.com/office/drawing/2014/main" id="{E0243503-EC69-467F-A1CD-061EBA2BC7A6}"/>
              </a:ext>
            </a:extLst>
          </p:cNvPr>
          <p:cNvSpPr>
            <a:spLocks noGrp="1"/>
          </p:cNvSpPr>
          <p:nvPr>
            <p:ph sz="half" idx="2"/>
          </p:nvPr>
        </p:nvSpPr>
        <p:spPr>
          <a:xfrm>
            <a:off x="439838" y="2320890"/>
            <a:ext cx="11415868" cy="3709519"/>
          </a:xfrm>
        </p:spPr>
        <p:txBody>
          <a:bodyPr>
            <a:noAutofit/>
          </a:bodyPr>
          <a:lstStyle/>
          <a:p>
            <a:pPr marL="0" indent="0">
              <a:buNone/>
            </a:pPr>
            <a:r>
              <a:rPr lang="zh-TW" altLang="en-US" sz="3600" b="1" dirty="0">
                <a:latin typeface="微軟正黑體" panose="020B0604030504040204" pitchFamily="34" charset="-120"/>
                <a:ea typeface="微軟正黑體" panose="020B0604030504040204" pitchFamily="34" charset="-120"/>
              </a:rPr>
              <a:t>網路中心概論課程 </a:t>
            </a:r>
            <a:r>
              <a:rPr lang="en-US" altLang="zh-TW" sz="3600" b="1" dirty="0">
                <a:latin typeface="微軟正黑體" panose="020B0604030504040204" pitchFamily="34" charset="-120"/>
                <a:ea typeface="微軟正黑體" panose="020B0604030504040204" pitchFamily="34" charset="-120"/>
              </a:rPr>
              <a:t>(UMO)</a:t>
            </a:r>
            <a:r>
              <a:rPr lang="en-US" sz="3600" dirty="0">
                <a:latin typeface="微軟正黑體" panose="020B0604030504040204" pitchFamily="34" charset="-120"/>
                <a:ea typeface="微軟正黑體" panose="020B0604030504040204" pitchFamily="34" charset="-120"/>
              </a:rPr>
              <a:t/>
            </a:r>
            <a:br>
              <a:rPr lang="en-US" sz="3600" dirty="0">
                <a:latin typeface="微軟正黑體" panose="020B0604030504040204" pitchFamily="34" charset="-120"/>
                <a:ea typeface="微軟正黑體" panose="020B0604030504040204" pitchFamily="34" charset="-120"/>
              </a:rPr>
            </a:br>
            <a:endParaRPr lang="en-US" sz="3600" dirty="0">
              <a:latin typeface="微軟正黑體" panose="020B0604030504040204" pitchFamily="34" charset="-120"/>
              <a:ea typeface="微軟正黑體" panose="020B0604030504040204" pitchFamily="34" charset="-120"/>
            </a:endParaRPr>
          </a:p>
          <a:p>
            <a:pPr marL="0" indent="0">
              <a:buNone/>
            </a:pPr>
            <a:r>
              <a:rPr lang="zh-TW" altLang="en-US" sz="3600" dirty="0">
                <a:latin typeface="微軟正黑體" panose="020B0604030504040204" pitchFamily="34" charset="-120"/>
                <a:ea typeface="微軟正黑體" panose="020B0604030504040204" pitchFamily="34" charset="-120"/>
              </a:rPr>
              <a:t>每月舉辦</a:t>
            </a:r>
            <a:r>
              <a:rPr lang="en-US" altLang="zh-TW" sz="3600" dirty="0">
                <a:latin typeface="微軟正黑體" panose="020B0604030504040204" pitchFamily="34" charset="-120"/>
                <a:ea typeface="微軟正黑體" panose="020B0604030504040204" pitchFamily="34" charset="-120"/>
              </a:rPr>
              <a:t>1</a:t>
            </a:r>
            <a:r>
              <a:rPr lang="zh-TW" altLang="en-US" sz="3600" dirty="0">
                <a:latin typeface="微軟正黑體" panose="020B0604030504040204" pitchFamily="34" charset="-120"/>
                <a:ea typeface="微軟正黑體" panose="020B0604030504040204" pitchFamily="34" charset="-120"/>
              </a:rPr>
              <a:t>至</a:t>
            </a:r>
            <a:r>
              <a:rPr lang="en-US" altLang="zh-TW" sz="3600" dirty="0">
                <a:latin typeface="微軟正黑體" panose="020B0604030504040204" pitchFamily="34" charset="-120"/>
                <a:ea typeface="微軟正黑體" panose="020B0604030504040204" pitchFamily="34" charset="-120"/>
              </a:rPr>
              <a:t>2</a:t>
            </a:r>
            <a:r>
              <a:rPr lang="zh-TW" altLang="en-US" sz="3600" dirty="0">
                <a:latin typeface="微軟正黑體" panose="020B0604030504040204" pitchFamily="34" charset="-120"/>
                <a:ea typeface="微軟正黑體" panose="020B0604030504040204" pitchFamily="34" charset="-120"/>
              </a:rPr>
              <a:t>次 </a:t>
            </a:r>
            <a:r>
              <a:rPr lang="en-HK"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美安公司</a:t>
            </a:r>
            <a:r>
              <a:rPr lang="en-US" altLang="zh-TW" sz="3600" dirty="0">
                <a:latin typeface="微軟正黑體" panose="020B0604030504040204" pitchFamily="34" charset="-120"/>
                <a:ea typeface="微軟正黑體" panose="020B0604030504040204" pitchFamily="34" charset="-120"/>
              </a:rPr>
              <a:t>)</a:t>
            </a:r>
          </a:p>
          <a:p>
            <a:pPr marL="0" indent="0">
              <a:buNone/>
            </a:pPr>
            <a:r>
              <a:rPr lang="en-US" sz="3600" dirty="0">
                <a:latin typeface="微軟正黑體" panose="020B0604030504040204" pitchFamily="34" charset="-120"/>
                <a:ea typeface="微軟正黑體" panose="020B0604030504040204" pitchFamily="34" charset="-120"/>
              </a:rPr>
              <a:t/>
            </a:r>
            <a:br>
              <a:rPr lang="en-US" sz="3600" dirty="0">
                <a:latin typeface="微軟正黑體" panose="020B0604030504040204" pitchFamily="34" charset="-120"/>
                <a:ea typeface="微軟正黑體" panose="020B0604030504040204" pitchFamily="34" charset="-120"/>
              </a:rPr>
            </a:br>
            <a:r>
              <a:rPr lang="zh-TW" altLang="en-US" sz="3600" dirty="0">
                <a:latin typeface="微軟正黑體" panose="020B0604030504040204" pitchFamily="34" charset="-120"/>
                <a:ea typeface="微軟正黑體" panose="020B0604030504040204" pitchFamily="34" charset="-120"/>
              </a:rPr>
              <a:t>課程內容將說明網路中心的項目概況，包含</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網路中心產品、市場定位、零售利潤、業績點數、和提供給網路中心經營者的系統和支援。</a:t>
            </a:r>
            <a:endParaRPr lang="en-US" sz="3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11529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a:srcRect l="50705" t="6118" r="5420" b="13909"/>
          <a:stretch/>
        </p:blipFill>
        <p:spPr>
          <a:xfrm>
            <a:off x="8339642" y="3490361"/>
            <a:ext cx="3696183" cy="3120681"/>
          </a:xfrm>
          <a:prstGeom prst="rect">
            <a:avLst/>
          </a:prstGeom>
        </p:spPr>
      </p:pic>
      <p:pic>
        <p:nvPicPr>
          <p:cNvPr id="13" name="圖片 12"/>
          <p:cNvPicPr>
            <a:picLocks noChangeAspect="1"/>
          </p:cNvPicPr>
          <p:nvPr/>
        </p:nvPicPr>
        <p:blipFill rotWithShape="1">
          <a:blip r:embed="rId4"/>
          <a:srcRect l="50519" t="4732" r="5495" b="21820"/>
          <a:stretch/>
        </p:blipFill>
        <p:spPr>
          <a:xfrm>
            <a:off x="4130394" y="3462371"/>
            <a:ext cx="4016418" cy="3106353"/>
          </a:xfrm>
          <a:prstGeom prst="rect">
            <a:avLst/>
          </a:prstGeom>
        </p:spPr>
      </p:pic>
      <p:pic>
        <p:nvPicPr>
          <p:cNvPr id="3" name="圖片 2"/>
          <p:cNvPicPr>
            <a:picLocks noChangeAspect="1"/>
          </p:cNvPicPr>
          <p:nvPr/>
        </p:nvPicPr>
        <p:blipFill rotWithShape="1">
          <a:blip r:embed="rId4"/>
          <a:srcRect l="5448" t="5464" r="51629" b="18793"/>
          <a:stretch/>
        </p:blipFill>
        <p:spPr>
          <a:xfrm>
            <a:off x="234466" y="3462371"/>
            <a:ext cx="3703098" cy="3026681"/>
          </a:xfrm>
          <a:prstGeom prst="rect">
            <a:avLst/>
          </a:prstGeom>
        </p:spPr>
      </p:pic>
      <p:sp>
        <p:nvSpPr>
          <p:cNvPr id="15" name="Rectangle 14">
            <a:extLst>
              <a:ext uri="{FF2B5EF4-FFF2-40B4-BE49-F238E27FC236}">
                <a16:creationId xmlns:a16="http://schemas.microsoft.com/office/drawing/2014/main" id="{DF30CDB0-EB8D-1F4D-89FD-B727C6AA4B9C}"/>
              </a:ext>
            </a:extLst>
          </p:cNvPr>
          <p:cNvSpPr/>
          <p:nvPr/>
        </p:nvSpPr>
        <p:spPr>
          <a:xfrm>
            <a:off x="234466" y="30826"/>
            <a:ext cx="11801359" cy="31406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04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D92D663-9BA2-7745-940F-ECC1E3E2DA10}"/>
              </a:ext>
            </a:extLst>
          </p:cNvPr>
          <p:cNvSpPr txBox="1"/>
          <p:nvPr/>
        </p:nvSpPr>
        <p:spPr>
          <a:xfrm>
            <a:off x="2086015" y="72300"/>
            <a:ext cx="7765656" cy="769441"/>
          </a:xfrm>
          <a:prstGeom prst="rect">
            <a:avLst/>
          </a:prstGeom>
          <a:noFill/>
        </p:spPr>
        <p:txBody>
          <a:bodyPr wrap="square" rtlCol="0">
            <a:spAutoFit/>
          </a:bodyPr>
          <a:lstStyle/>
          <a:p>
            <a:pPr marL="0" marR="0" lvl="0" indent="0" algn="ctr" defTabSz="913049"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大學主修 </a:t>
            </a:r>
            <a:r>
              <a:rPr kumimoji="0" lang="en-US" sz="4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&amp;</a:t>
            </a:r>
            <a:r>
              <a:rPr kumimoji="0" lang="zh-TW" altLang="en-US" sz="4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 專業領域</a:t>
            </a:r>
            <a:endParaRPr kumimoji="0" lang="en-US" sz="4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cxnSp>
        <p:nvCxnSpPr>
          <p:cNvPr id="18" name="Straight Connector 17">
            <a:extLst>
              <a:ext uri="{FF2B5EF4-FFF2-40B4-BE49-F238E27FC236}">
                <a16:creationId xmlns:a16="http://schemas.microsoft.com/office/drawing/2014/main" id="{EDBCEF09-4D05-0148-BAE4-209971965302}"/>
              </a:ext>
            </a:extLst>
          </p:cNvPr>
          <p:cNvCxnSpPr>
            <a:cxnSpLocks/>
          </p:cNvCxnSpPr>
          <p:nvPr/>
        </p:nvCxnSpPr>
        <p:spPr>
          <a:xfrm flipV="1">
            <a:off x="3958602" y="775468"/>
            <a:ext cx="4151718" cy="199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CFD5C51B-59CB-F844-B061-EBE70229AD80}"/>
              </a:ext>
            </a:extLst>
          </p:cNvPr>
          <p:cNvSpPr>
            <a:spLocks noGrp="1"/>
          </p:cNvSpPr>
          <p:nvPr>
            <p:ph idx="1"/>
          </p:nvPr>
        </p:nvSpPr>
        <p:spPr>
          <a:xfrm>
            <a:off x="984410" y="821677"/>
            <a:ext cx="10301469" cy="2413023"/>
          </a:xfrm>
        </p:spPr>
        <p:txBody>
          <a:bodyPr>
            <a:noAutofit/>
          </a:bodyPr>
          <a:lstStyle/>
          <a:p>
            <a:pPr marL="0" indent="0" algn="ctr">
              <a:spcBef>
                <a:spcPts val="0"/>
              </a:spcBef>
              <a:spcAft>
                <a:spcPts val="1200"/>
              </a:spcAft>
              <a:buNone/>
            </a:pPr>
            <a:r>
              <a:rPr lang="zh-TW" altLang="en-US" sz="2400" b="1" dirty="0">
                <a:solidFill>
                  <a:schemeClr val="bg1"/>
                </a:solidFill>
                <a:latin typeface="微軟正黑體" panose="020B0604030504040204" pitchFamily="34" charset="-120"/>
                <a:ea typeface="微軟正黑體" panose="020B0604030504040204" pitchFamily="34" charset="-120"/>
                <a:cs typeface="Arial"/>
              </a:rPr>
              <a:t>獨家品牌</a:t>
            </a:r>
            <a:r>
              <a:rPr lang="en-US" sz="2400" b="1" dirty="0">
                <a:solidFill>
                  <a:schemeClr val="bg1"/>
                </a:solidFill>
                <a:latin typeface="微軟正黑體" panose="020B0604030504040204" pitchFamily="34" charset="-120"/>
                <a:ea typeface="微軟正黑體" panose="020B0604030504040204" pitchFamily="34" charset="-120"/>
                <a:cs typeface="Arial"/>
              </a:rPr>
              <a:t> &amp; </a:t>
            </a:r>
            <a:r>
              <a:rPr lang="zh-TW" altLang="en-US" sz="2400" b="1" dirty="0">
                <a:solidFill>
                  <a:schemeClr val="bg1"/>
                </a:solidFill>
                <a:latin typeface="微軟正黑體" panose="020B0604030504040204" pitchFamily="34" charset="-120"/>
                <a:ea typeface="微軟正黑體" panose="020B0604030504040204" pitchFamily="34" charset="-120"/>
                <a:cs typeface="Arial"/>
              </a:rPr>
              <a:t>服務</a:t>
            </a:r>
            <a:endParaRPr lang="en-US" sz="2400" b="1" dirty="0">
              <a:solidFill>
                <a:schemeClr val="bg1"/>
              </a:solidFill>
              <a:latin typeface="微軟正黑體" panose="020B0604030504040204" pitchFamily="34" charset="-120"/>
              <a:ea typeface="微軟正黑體" panose="020B0604030504040204" pitchFamily="34" charset="-120"/>
              <a:cs typeface="Arial"/>
            </a:endParaRPr>
          </a:p>
          <a:p>
            <a:pPr marL="0" indent="0" algn="ctr">
              <a:spcBef>
                <a:spcPts val="0"/>
              </a:spcBef>
              <a:spcAft>
                <a:spcPts val="1200"/>
              </a:spcAft>
              <a:buNone/>
            </a:pPr>
            <a:r>
              <a:rPr lang="zh-TW" altLang="en-US" sz="2400" b="1" dirty="0">
                <a:solidFill>
                  <a:schemeClr val="bg1"/>
                </a:solidFill>
                <a:latin typeface="微軟正黑體" panose="020B0604030504040204" pitchFamily="34" charset="-120"/>
                <a:ea typeface="微軟正黑體" panose="020B0604030504040204" pitchFamily="34" charset="-120"/>
                <a:cs typeface="Arial"/>
              </a:rPr>
              <a:t>證實可行的銷售系統、支援工具 </a:t>
            </a:r>
            <a:r>
              <a:rPr lang="en-US" altLang="zh-TW" sz="2400" b="1" dirty="0">
                <a:solidFill>
                  <a:schemeClr val="bg1"/>
                </a:solidFill>
                <a:latin typeface="微軟正黑體" panose="020B0604030504040204" pitchFamily="34" charset="-120"/>
                <a:ea typeface="微軟正黑體" panose="020B0604030504040204" pitchFamily="34" charset="-120"/>
                <a:cs typeface="Arial"/>
              </a:rPr>
              <a:t>&amp;</a:t>
            </a:r>
            <a:r>
              <a:rPr lang="zh-TW" altLang="en-US" sz="2400" b="1" dirty="0">
                <a:solidFill>
                  <a:schemeClr val="bg1"/>
                </a:solidFill>
                <a:latin typeface="微軟正黑體" panose="020B0604030504040204" pitchFamily="34" charset="-120"/>
                <a:ea typeface="微軟正黑體" panose="020B0604030504040204" pitchFamily="34" charset="-120"/>
                <a:cs typeface="Arial"/>
              </a:rPr>
              <a:t> 教育訓練</a:t>
            </a:r>
            <a:endParaRPr lang="en-US" sz="2400" b="1" dirty="0">
              <a:solidFill>
                <a:schemeClr val="bg1"/>
              </a:solidFill>
              <a:latin typeface="微軟正黑體" panose="020B0604030504040204" pitchFamily="34" charset="-120"/>
              <a:ea typeface="微軟正黑體" panose="020B0604030504040204" pitchFamily="34" charset="-120"/>
              <a:cs typeface="Arial"/>
            </a:endParaRPr>
          </a:p>
          <a:p>
            <a:pPr marL="0" indent="0" algn="ctr">
              <a:spcBef>
                <a:spcPts val="0"/>
              </a:spcBef>
              <a:spcAft>
                <a:spcPts val="1200"/>
              </a:spcAft>
              <a:buNone/>
            </a:pPr>
            <a:r>
              <a:rPr lang="zh-TW" altLang="en-US" sz="2400" b="1" dirty="0" smtClean="0">
                <a:solidFill>
                  <a:schemeClr val="bg1"/>
                </a:solidFill>
                <a:latin typeface="微軟正黑體" panose="020B0604030504040204" pitchFamily="34" charset="-120"/>
                <a:ea typeface="微軟正黑體" panose="020B0604030504040204" pitchFamily="34" charset="-120"/>
                <a:cs typeface="Arial"/>
              </a:rPr>
              <a:t>在你的</a:t>
            </a:r>
            <a:r>
              <a:rPr lang="zh-TW" altLang="en-US" sz="2400" b="1" dirty="0">
                <a:solidFill>
                  <a:schemeClr val="bg1"/>
                </a:solidFill>
                <a:latin typeface="微軟正黑體" panose="020B0604030504040204" pitchFamily="34" charset="-120"/>
                <a:ea typeface="微軟正黑體" panose="020B0604030504040204" pitchFamily="34" charset="-120"/>
                <a:cs typeface="Arial"/>
              </a:rPr>
              <a:t>團隊內互相推薦轉介</a:t>
            </a:r>
            <a:endParaRPr lang="en-US" sz="2400" b="1" dirty="0">
              <a:solidFill>
                <a:schemeClr val="bg1"/>
              </a:solidFill>
              <a:latin typeface="微軟正黑體" panose="020B0604030504040204" pitchFamily="34" charset="-120"/>
              <a:ea typeface="微軟正黑體" panose="020B0604030504040204" pitchFamily="34" charset="-120"/>
              <a:cs typeface="Arial"/>
            </a:endParaRPr>
          </a:p>
          <a:p>
            <a:pPr marL="0" indent="0" algn="ctr">
              <a:spcBef>
                <a:spcPts val="0"/>
              </a:spcBef>
              <a:spcAft>
                <a:spcPts val="1200"/>
              </a:spcAft>
              <a:buNone/>
            </a:pPr>
            <a:r>
              <a:rPr lang="zh-TW" altLang="en-US" sz="2400" b="1" dirty="0">
                <a:solidFill>
                  <a:schemeClr val="bg1"/>
                </a:solidFill>
                <a:latin typeface="微軟正黑體" panose="020B0604030504040204" pitchFamily="34" charset="-120"/>
                <a:ea typeface="微軟正黑體" panose="020B0604030504040204" pitchFamily="34" charset="-120"/>
                <a:cs typeface="Arial"/>
              </a:rPr>
              <a:t>選擇</a:t>
            </a:r>
            <a:r>
              <a:rPr lang="en-US" altLang="zh-TW" sz="2400" b="1" dirty="0">
                <a:solidFill>
                  <a:schemeClr val="bg1"/>
                </a:solidFill>
                <a:latin typeface="微軟正黑體" panose="020B0604030504040204" pitchFamily="34" charset="-120"/>
                <a:ea typeface="微軟正黑體" panose="020B0604030504040204" pitchFamily="34" charset="-120"/>
                <a:cs typeface="Arial"/>
              </a:rPr>
              <a:t>1</a:t>
            </a:r>
            <a:r>
              <a:rPr lang="zh-TW" altLang="en-US" sz="2400" b="1" dirty="0">
                <a:solidFill>
                  <a:schemeClr val="bg1"/>
                </a:solidFill>
                <a:latin typeface="微軟正黑體" panose="020B0604030504040204" pitchFamily="34" charset="-120"/>
                <a:ea typeface="微軟正黑體" panose="020B0604030504040204" pitchFamily="34" charset="-120"/>
                <a:cs typeface="Arial"/>
              </a:rPr>
              <a:t>或</a:t>
            </a:r>
            <a:r>
              <a:rPr lang="en-US" altLang="zh-TW" sz="2400" b="1" dirty="0">
                <a:solidFill>
                  <a:schemeClr val="bg1"/>
                </a:solidFill>
                <a:latin typeface="微軟正黑體" panose="020B0604030504040204" pitchFamily="34" charset="-120"/>
                <a:ea typeface="微軟正黑體" panose="020B0604030504040204" pitchFamily="34" charset="-120"/>
                <a:cs typeface="Arial"/>
              </a:rPr>
              <a:t>2</a:t>
            </a:r>
            <a:r>
              <a:rPr lang="zh-TW" altLang="en-US" sz="2400" b="1" dirty="0">
                <a:solidFill>
                  <a:schemeClr val="bg1"/>
                </a:solidFill>
                <a:latin typeface="微軟正黑體" panose="020B0604030504040204" pitchFamily="34" charset="-120"/>
                <a:ea typeface="微軟正黑體" panose="020B0604030504040204" pitchFamily="34" charset="-120"/>
                <a:cs typeface="Arial"/>
              </a:rPr>
              <a:t>種項目</a:t>
            </a:r>
            <a:r>
              <a:rPr lang="en-US" sz="2400" b="1" dirty="0">
                <a:solidFill>
                  <a:schemeClr val="bg1"/>
                </a:solidFill>
                <a:latin typeface="微軟正黑體" panose="020B0604030504040204" pitchFamily="34" charset="-120"/>
                <a:ea typeface="微軟正黑體" panose="020B0604030504040204" pitchFamily="34" charset="-120"/>
                <a:cs typeface="Arial"/>
              </a:rPr>
              <a:t> – </a:t>
            </a:r>
            <a:r>
              <a:rPr lang="zh-TW" altLang="en-US" sz="2400" b="1" dirty="0">
                <a:solidFill>
                  <a:schemeClr val="bg1"/>
                </a:solidFill>
                <a:latin typeface="微軟正黑體" panose="020B0604030504040204" pitchFamily="34" charset="-120"/>
                <a:ea typeface="微軟正黑體" panose="020B0604030504040204" pitchFamily="34" charset="-120"/>
                <a:cs typeface="Arial"/>
              </a:rPr>
              <a:t>學習如何推</a:t>
            </a:r>
            <a:r>
              <a:rPr lang="zh-TW" altLang="en-US" sz="2400" b="1" dirty="0" smtClean="0">
                <a:solidFill>
                  <a:schemeClr val="bg1"/>
                </a:solidFill>
                <a:latin typeface="微軟正黑體" panose="020B0604030504040204" pitchFamily="34" charset="-120"/>
                <a:ea typeface="微軟正黑體" panose="020B0604030504040204" pitchFamily="34" charset="-120"/>
                <a:cs typeface="Arial"/>
              </a:rPr>
              <a:t>薦你的</a:t>
            </a:r>
            <a:r>
              <a:rPr lang="zh-TW" altLang="en-US" sz="2400" b="1" dirty="0">
                <a:solidFill>
                  <a:schemeClr val="bg1"/>
                </a:solidFill>
                <a:latin typeface="微軟正黑體" panose="020B0604030504040204" pitchFamily="34" charset="-120"/>
                <a:ea typeface="微軟正黑體" panose="020B0604030504040204" pitchFamily="34" charset="-120"/>
                <a:cs typeface="Arial"/>
              </a:rPr>
              <a:t>團隊</a:t>
            </a:r>
            <a:r>
              <a:rPr lang="en-US" sz="2400" b="1" dirty="0">
                <a:solidFill>
                  <a:schemeClr val="bg1"/>
                </a:solidFill>
                <a:latin typeface="微軟正黑體" panose="020B0604030504040204" pitchFamily="34" charset="-120"/>
                <a:ea typeface="微軟正黑體" panose="020B0604030504040204" pitchFamily="34" charset="-120"/>
                <a:cs typeface="Arial"/>
              </a:rPr>
              <a:t>!</a:t>
            </a:r>
          </a:p>
          <a:p>
            <a:pPr marL="0" indent="0" algn="ctr">
              <a:spcBef>
                <a:spcPts val="0"/>
              </a:spcBef>
              <a:spcAft>
                <a:spcPts val="1200"/>
              </a:spcAft>
              <a:buNone/>
            </a:pPr>
            <a:r>
              <a:rPr lang="zh-TW" altLang="en-US" sz="2400" b="1" dirty="0">
                <a:solidFill>
                  <a:schemeClr val="bg1"/>
                </a:solidFill>
                <a:latin typeface="微軟正黑體" panose="020B0604030504040204" pitchFamily="34" charset="-120"/>
                <a:ea typeface="微軟正黑體" panose="020B0604030504040204" pitchFamily="34" charset="-120"/>
                <a:cs typeface="Arial"/>
              </a:rPr>
              <a:t>在每一個主修項目，有機會接觸到</a:t>
            </a:r>
            <a:r>
              <a:rPr lang="en-US" altLang="zh-TW" sz="2400" b="1" dirty="0">
                <a:solidFill>
                  <a:schemeClr val="bg1"/>
                </a:solidFill>
                <a:latin typeface="微軟正黑體" panose="020B0604030504040204" pitchFamily="34" charset="-120"/>
                <a:ea typeface="微軟正黑體" panose="020B0604030504040204" pitchFamily="34" charset="-120"/>
                <a:cs typeface="Arial"/>
              </a:rPr>
              <a:t>B2B</a:t>
            </a:r>
            <a:r>
              <a:rPr lang="zh-TW" altLang="en-US" sz="2400" b="1" dirty="0">
                <a:solidFill>
                  <a:schemeClr val="bg1"/>
                </a:solidFill>
                <a:latin typeface="微軟正黑體" panose="020B0604030504040204" pitchFamily="34" charset="-120"/>
                <a:ea typeface="微軟正黑體" panose="020B0604030504040204" pitchFamily="34" charset="-120"/>
                <a:cs typeface="Arial"/>
              </a:rPr>
              <a:t>的服務機會</a:t>
            </a:r>
            <a:endParaRPr lang="en-US" sz="3200" b="1" dirty="0">
              <a:solidFill>
                <a:schemeClr val="bg1"/>
              </a:solidFill>
              <a:latin typeface="微軟正黑體" panose="020B0604030504040204" pitchFamily="34" charset="-120"/>
              <a:ea typeface="微軟正黑體" panose="020B0604030504040204" pitchFamily="34" charset="-120"/>
              <a:cs typeface="Arial"/>
            </a:endParaRPr>
          </a:p>
        </p:txBody>
      </p:sp>
    </p:spTree>
    <p:extLst>
      <p:ext uri="{BB962C8B-B14F-4D97-AF65-F5344CB8AC3E}">
        <p14:creationId xmlns:p14="http://schemas.microsoft.com/office/powerpoint/2010/main" val="3164072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67595" y="284650"/>
            <a:ext cx="11288111" cy="958511"/>
            <a:chOff x="5880538" y="213485"/>
            <a:chExt cx="3011214" cy="718883"/>
          </a:xfrm>
        </p:grpSpPr>
        <p:sp>
          <p:nvSpPr>
            <p:cNvPr id="8" name="Rectangle 7"/>
            <p:cNvSpPr/>
            <p:nvPr/>
          </p:nvSpPr>
          <p:spPr>
            <a:xfrm>
              <a:off x="5880538" y="252248"/>
              <a:ext cx="3011214" cy="6801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71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975131" y="213485"/>
              <a:ext cx="2822028" cy="715580"/>
            </a:xfrm>
            <a:prstGeom prst="rect">
              <a:avLst/>
            </a:prstGeom>
            <a:noFill/>
          </p:spPr>
          <p:txBody>
            <a:bodyPr wrap="square" rtlCol="0">
              <a:spAutoFit/>
            </a:bodyPr>
            <a:lstStyle/>
            <a:p>
              <a:pPr marL="0" marR="0" lvl="0" indent="0" algn="ctr" defTabSz="608714" rtl="0" eaLnBrk="1" fontAlgn="auto" latinLnBrk="0" hangingPunct="1">
                <a:lnSpc>
                  <a:spcPct val="100000"/>
                </a:lnSpc>
                <a:spcBef>
                  <a:spcPts val="0"/>
                </a:spcBef>
                <a:spcAft>
                  <a:spcPts val="0"/>
                </a:spcAft>
                <a:buClrTx/>
                <a:buSzTx/>
                <a:buFontTx/>
                <a:buNone/>
                <a:tabLst/>
                <a:defRPr/>
              </a:pPr>
              <a:r>
                <a:rPr kumimoji="0" lang="zh-TW" altLang="en-US" sz="56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網路中心授證</a:t>
              </a:r>
              <a:r>
                <a:rPr kumimoji="0" lang="en-US" sz="56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101</a:t>
              </a:r>
              <a:r>
                <a:rPr kumimoji="0" lang="zh-TW" altLang="en-US" sz="56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課程</a:t>
              </a:r>
              <a:endParaRPr kumimoji="0" lang="en-US" sz="5600" b="0"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endParaRPr>
            </a:p>
          </p:txBody>
        </p:sp>
      </p:grpSp>
      <p:sp>
        <p:nvSpPr>
          <p:cNvPr id="6" name="Content Placeholder 3">
            <a:extLst>
              <a:ext uri="{FF2B5EF4-FFF2-40B4-BE49-F238E27FC236}">
                <a16:creationId xmlns:a16="http://schemas.microsoft.com/office/drawing/2014/main" id="{8D50D7A2-C3CD-4100-BC85-388523C758B5}"/>
              </a:ext>
            </a:extLst>
          </p:cNvPr>
          <p:cNvSpPr txBox="1">
            <a:spLocks/>
          </p:cNvSpPr>
          <p:nvPr/>
        </p:nvSpPr>
        <p:spPr>
          <a:xfrm>
            <a:off x="567594" y="1428497"/>
            <a:ext cx="7997671" cy="50367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WCT 101:  </a:t>
            </a:r>
            <a:r>
              <a:rPr kumimoji="0" lang="zh-TW" altLang="en-US" sz="28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以網路中心造就成功</a:t>
            </a:r>
            <a:endParaRPr kumimoji="0" lang="en-US" sz="28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24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網路中心授證</a:t>
            </a: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101</a:t>
            </a:r>
            <a:r>
              <a:rPr kumimoji="0" lang="zh-TW" altLang="en-US" sz="24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課程是為了提供你一個簡單可複製的系統，幫</a:t>
            </a:r>
            <a:r>
              <a:rPr kumimoji="0" lang="zh-TW" altLang="en-US" sz="2400" b="0" i="0" u="none" strike="noStrike" kern="1200" cap="none" spc="0" normalizeH="0" baseline="0" noProof="0" dirty="0" smtClean="0">
                <a:ln>
                  <a:noFill/>
                </a:ln>
                <a:solidFill>
                  <a:prstClr val="black"/>
                </a:solidFill>
                <a:effectLst/>
                <a:uLnTx/>
                <a:uFillTx/>
                <a:latin typeface="Calibri" panose="020F0502020204030204"/>
                <a:ea typeface="微軟正黑體" panose="020B0604030504040204" pitchFamily="34" charset="-120"/>
                <a:cs typeface="+mn-cs"/>
              </a:rPr>
              <a:t>助你以</a:t>
            </a:r>
            <a:r>
              <a:rPr kumimoji="0" lang="zh-TW" altLang="en-US" sz="24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一位網路中心經營者來建</a:t>
            </a:r>
            <a:r>
              <a:rPr kumimoji="0" lang="zh-TW" altLang="en-US" sz="2400" b="0" i="0" u="none" strike="noStrike" kern="1200" cap="none" spc="0" normalizeH="0" baseline="0" noProof="0" dirty="0" smtClean="0">
                <a:ln>
                  <a:noFill/>
                </a:ln>
                <a:solidFill>
                  <a:prstClr val="black"/>
                </a:solidFill>
                <a:effectLst/>
                <a:uLnTx/>
                <a:uFillTx/>
                <a:latin typeface="Calibri" panose="020F0502020204030204"/>
                <a:ea typeface="微軟正黑體" panose="020B0604030504040204" pitchFamily="34" charset="-120"/>
                <a:cs typeface="+mn-cs"/>
              </a:rPr>
              <a:t>立你的超連鎖事</a:t>
            </a:r>
            <a:r>
              <a:rPr kumimoji="0" lang="zh-TW" altLang="en-US" sz="24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業。</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endParaRPr>
          </a:p>
          <a:p>
            <a:pPr marL="228600" marR="0" lvl="0" indent="-2286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zh-TW" altLang="en-US" sz="28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產品</a:t>
            </a: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市場、購物年金、網路中心產品優勢比較與案例研究</a:t>
            </a:r>
          </a:p>
          <a:p>
            <a:pPr marL="228600" marR="0" lvl="0" indent="-2286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zh-TW" altLang="en-US" sz="28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系統</a:t>
            </a: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 </a:t>
            </a:r>
            <a:r>
              <a:rPr kumimoji="0" lang="zh-TW" altLang="en-US" sz="28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團隊＆資源、目標設定工作坊、</a:t>
            </a: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5</a:t>
            </a:r>
            <a:r>
              <a:rPr kumimoji="0" lang="zh-TW" altLang="en-US" sz="28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個</a:t>
            </a: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C – </a:t>
            </a:r>
            <a:r>
              <a:rPr kumimoji="0" lang="zh-TW" altLang="en-US" sz="28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安排諮詢工作坊、後台管理系統</a:t>
            </a:r>
          </a:p>
          <a:p>
            <a:pPr marL="228600" marR="0" lvl="0" indent="-2286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zh-TW" altLang="en-US" sz="28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事業建立</a:t>
            </a: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 </a:t>
            </a:r>
            <a:r>
              <a:rPr kumimoji="0" lang="zh-TW" altLang="en-US" sz="28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藉由網路中心拓展事業</a:t>
            </a:r>
          </a:p>
        </p:txBody>
      </p:sp>
      <p:pic>
        <p:nvPicPr>
          <p:cNvPr id="10" name="Picture 9">
            <a:extLst>
              <a:ext uri="{FF2B5EF4-FFF2-40B4-BE49-F238E27FC236}">
                <a16:creationId xmlns:a16="http://schemas.microsoft.com/office/drawing/2014/main" id="{AC946AB7-7D16-47AA-9C19-77DE31E679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02595" y="1290441"/>
            <a:ext cx="3068227" cy="5143500"/>
          </a:xfrm>
          <a:prstGeom prst="rect">
            <a:avLst/>
          </a:prstGeom>
        </p:spPr>
      </p:pic>
    </p:spTree>
    <p:extLst>
      <p:ext uri="{BB962C8B-B14F-4D97-AF65-F5344CB8AC3E}">
        <p14:creationId xmlns:p14="http://schemas.microsoft.com/office/powerpoint/2010/main" val="664356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67595" y="284650"/>
            <a:ext cx="11288111" cy="958511"/>
            <a:chOff x="5880538" y="213485"/>
            <a:chExt cx="3011214" cy="718883"/>
          </a:xfrm>
        </p:grpSpPr>
        <p:sp>
          <p:nvSpPr>
            <p:cNvPr id="8" name="Rectangle 7"/>
            <p:cNvSpPr/>
            <p:nvPr/>
          </p:nvSpPr>
          <p:spPr>
            <a:xfrm>
              <a:off x="5880538" y="252248"/>
              <a:ext cx="3011214" cy="6801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71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975131" y="213485"/>
              <a:ext cx="2822028" cy="715580"/>
            </a:xfrm>
            <a:prstGeom prst="rect">
              <a:avLst/>
            </a:prstGeom>
            <a:noFill/>
          </p:spPr>
          <p:txBody>
            <a:bodyPr wrap="square" rtlCol="0">
              <a:spAutoFit/>
            </a:bodyPr>
            <a:lstStyle/>
            <a:p>
              <a:pPr marL="0" marR="0" lvl="0" indent="0" algn="ctr" defTabSz="608714" rtl="0" eaLnBrk="1" fontAlgn="auto" latinLnBrk="0" hangingPunct="1">
                <a:lnSpc>
                  <a:spcPct val="100000"/>
                </a:lnSpc>
                <a:spcBef>
                  <a:spcPts val="0"/>
                </a:spcBef>
                <a:spcAft>
                  <a:spcPts val="0"/>
                </a:spcAft>
                <a:buClrTx/>
                <a:buSzTx/>
                <a:buFontTx/>
                <a:buNone/>
                <a:tabLst/>
                <a:defRPr/>
              </a:pPr>
              <a:r>
                <a:rPr kumimoji="0" lang="zh-TW" altLang="en-US" sz="56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網路中心授證</a:t>
              </a:r>
              <a:r>
                <a:rPr kumimoji="0" lang="en-US" sz="56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201</a:t>
              </a:r>
              <a:r>
                <a:rPr kumimoji="0" lang="zh-TW" altLang="en-US" sz="56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課程</a:t>
              </a:r>
              <a:endParaRPr kumimoji="0" lang="en-US" sz="5600" b="0"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endParaRPr>
            </a:p>
          </p:txBody>
        </p:sp>
      </p:grpSp>
      <p:sp>
        <p:nvSpPr>
          <p:cNvPr id="6" name="Content Placeholder 3">
            <a:extLst>
              <a:ext uri="{FF2B5EF4-FFF2-40B4-BE49-F238E27FC236}">
                <a16:creationId xmlns:a16="http://schemas.microsoft.com/office/drawing/2014/main" id="{8D50D7A2-C3CD-4100-BC85-388523C758B5}"/>
              </a:ext>
            </a:extLst>
          </p:cNvPr>
          <p:cNvSpPr txBox="1">
            <a:spLocks/>
          </p:cNvSpPr>
          <p:nvPr/>
        </p:nvSpPr>
        <p:spPr>
          <a:xfrm>
            <a:off x="4088248" y="1526275"/>
            <a:ext cx="7767458" cy="4907666"/>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WCT 201</a:t>
            </a:r>
            <a:r>
              <a:rPr kumimoji="0" lang="zh-TW" altLang="en-US" sz="28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：進階銷售 </a:t>
            </a: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&amp; </a:t>
            </a:r>
            <a:r>
              <a:rPr kumimoji="0" lang="zh-TW" altLang="en-US" sz="28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事業交流</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24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網路中心</a:t>
            </a: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201</a:t>
            </a:r>
            <a:r>
              <a:rPr kumimoji="0" lang="zh-TW" altLang="en-US" sz="24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課程，是為了讓已經完成</a:t>
            </a: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101</a:t>
            </a:r>
            <a:r>
              <a:rPr kumimoji="0" lang="zh-TW" altLang="en-US" sz="24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課程的網路中心經營者，且準備提升至下個事業階段。 </a:t>
            </a:r>
            <a:endParaRPr kumimoji="0" lang="en-US" altLang="zh-TW" sz="24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zh-TW" altLang="zh-TW" sz="24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endParaRPr>
          </a:p>
          <a:p>
            <a:pPr marL="228600" marR="0" lvl="0" indent="-2286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zh-TW" altLang="en-US" sz="28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策略：</a:t>
            </a:r>
            <a:r>
              <a:rPr kumimoji="0" lang="zh-TW" altLang="en-US" sz="28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目標修訂、每日工作程序、組織</a:t>
            </a:r>
            <a:endParaRPr kumimoji="0" lang="en-US" altLang="zh-TW" sz="28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endParaRPr>
          </a:p>
          <a:p>
            <a:pPr marL="228600" marR="0" lvl="0" indent="-2286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zh-TW" altLang="zh-TW" sz="28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市場研究</a:t>
            </a: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 </a:t>
            </a:r>
            <a:r>
              <a:rPr kumimoji="0" lang="zh-TW" altLang="zh-TW" sz="28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定性比較、產業研究</a:t>
            </a:r>
          </a:p>
          <a:p>
            <a:pPr marL="228600" marR="0" lvl="0" indent="-2286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zh-TW" altLang="zh-TW" sz="28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進階銷售：</a:t>
            </a:r>
            <a:r>
              <a:rPr kumimoji="0" lang="zh-TW" altLang="zh-TW" sz="28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新的潛在名單、事業交流、陌生開發與推薦顧客、建立顧客群</a:t>
            </a:r>
          </a:p>
          <a:p>
            <a:pPr marL="228600" marR="0" lvl="0" indent="-2286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zh-TW" altLang="zh-TW" sz="28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進階網路中心工具：</a:t>
            </a:r>
            <a:r>
              <a:rPr kumimoji="0" lang="zh-TW" altLang="zh-TW" sz="28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報告與進階工具</a:t>
            </a:r>
          </a:p>
          <a:p>
            <a:pPr marL="228600" marR="0" lvl="0" indent="-2286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zh-TW" altLang="zh-TW" sz="2800" b="1"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事業建立：</a:t>
            </a:r>
            <a:r>
              <a:rPr kumimoji="0" lang="zh-TW" altLang="zh-TW" sz="28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招募潛在人選、監督實習生與網路中心經營者</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endParaRPr>
          </a:p>
        </p:txBody>
      </p:sp>
      <p:grpSp>
        <p:nvGrpSpPr>
          <p:cNvPr id="11" name="Group 10">
            <a:extLst>
              <a:ext uri="{FF2B5EF4-FFF2-40B4-BE49-F238E27FC236}">
                <a16:creationId xmlns:a16="http://schemas.microsoft.com/office/drawing/2014/main" id="{DBA687CC-D5DB-4D69-BD48-2340400E02D6}"/>
              </a:ext>
            </a:extLst>
          </p:cNvPr>
          <p:cNvGrpSpPr/>
          <p:nvPr/>
        </p:nvGrpSpPr>
        <p:grpSpPr>
          <a:xfrm>
            <a:off x="567595" y="1290441"/>
            <a:ext cx="3428694" cy="5143500"/>
            <a:chOff x="0" y="0"/>
            <a:chExt cx="3428694" cy="5143500"/>
          </a:xfrm>
        </p:grpSpPr>
        <p:pic>
          <p:nvPicPr>
            <p:cNvPr id="12" name="Picture 11">
              <a:extLst>
                <a:ext uri="{FF2B5EF4-FFF2-40B4-BE49-F238E27FC236}">
                  <a16:creationId xmlns:a16="http://schemas.microsoft.com/office/drawing/2014/main" id="{2EFDD656-BB20-4D22-808A-ACEFE0A56E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3428694" cy="5143500"/>
            </a:xfrm>
            <a:prstGeom prst="rect">
              <a:avLst/>
            </a:prstGeom>
          </p:spPr>
        </p:pic>
        <p:pic>
          <p:nvPicPr>
            <p:cNvPr id="13" name="Picture 12">
              <a:extLst>
                <a:ext uri="{FF2B5EF4-FFF2-40B4-BE49-F238E27FC236}">
                  <a16:creationId xmlns:a16="http://schemas.microsoft.com/office/drawing/2014/main" id="{110CA7C1-6F0A-499E-AE76-E2B340A5C9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
            <a:stretch/>
          </p:blipFill>
          <p:spPr>
            <a:xfrm>
              <a:off x="586607" y="1640113"/>
              <a:ext cx="2278513" cy="1720307"/>
            </a:xfrm>
            <a:prstGeom prst="rect">
              <a:avLst/>
            </a:prstGeom>
          </p:spPr>
        </p:pic>
      </p:grpSp>
    </p:spTree>
    <p:extLst>
      <p:ext uri="{BB962C8B-B14F-4D97-AF65-F5344CB8AC3E}">
        <p14:creationId xmlns:p14="http://schemas.microsoft.com/office/powerpoint/2010/main" val="3450640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919117" y="5766333"/>
            <a:ext cx="184731"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Calibri"/>
            </a:endParaRPr>
          </a:p>
        </p:txBody>
      </p:sp>
      <p:sp>
        <p:nvSpPr>
          <p:cNvPr id="3" name="TextBox 2"/>
          <p:cNvSpPr txBox="1"/>
          <p:nvPr/>
        </p:nvSpPr>
        <p:spPr>
          <a:xfrm>
            <a:off x="959562" y="376297"/>
            <a:ext cx="184731"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Calibri"/>
            </a:endParaRPr>
          </a:p>
        </p:txBody>
      </p:sp>
      <p:sp>
        <p:nvSpPr>
          <p:cNvPr id="7" name="Rectangle 6"/>
          <p:cNvSpPr/>
          <p:nvPr/>
        </p:nvSpPr>
        <p:spPr>
          <a:xfrm>
            <a:off x="161365" y="477046"/>
            <a:ext cx="11930049" cy="1471044"/>
          </a:xfrm>
          <a:prstGeom prst="rect">
            <a:avLst/>
          </a:prstGeom>
        </p:spPr>
        <p:txBody>
          <a:bodyPr wrap="square">
            <a:spAutoFit/>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TW" altLang="en-US" sz="3733"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一個經</a:t>
            </a:r>
            <a:r>
              <a:rPr kumimoji="0" lang="zh" altLang="en-US" sz="3733"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證實可行</a:t>
            </a:r>
            <a:r>
              <a:rPr kumimoji="0" lang="zh-TW" altLang="en-US" sz="3733"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、可複製的系統</a:t>
            </a:r>
            <a:endParaRPr kumimoji="0" lang="en-US" altLang="zh-TW" sz="3733"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endParaRPr>
          </a:p>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 altLang="en-US" sz="3733"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提供小型企業更高的網路能見度</a:t>
            </a:r>
          </a:p>
        </p:txBody>
      </p:sp>
      <p:sp>
        <p:nvSpPr>
          <p:cNvPr id="17" name="Rectangle 16"/>
          <p:cNvSpPr/>
          <p:nvPr/>
        </p:nvSpPr>
        <p:spPr>
          <a:xfrm>
            <a:off x="261951" y="2136957"/>
            <a:ext cx="11930049" cy="781689"/>
          </a:xfrm>
          <a:prstGeom prst="rect">
            <a:avLst/>
          </a:prstGeom>
        </p:spPr>
        <p:txBody>
          <a:bodyPr wrap="square">
            <a:spAutoFit/>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 altLang="en-US" sz="3733"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我們一起幫助企業</a:t>
            </a:r>
            <a:r>
              <a:rPr kumimoji="0" lang="zh-TW" altLang="en-US" sz="3733"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和組織</a:t>
            </a:r>
            <a:r>
              <a:rPr kumimoji="0" lang="zh" altLang="en-US" sz="3733"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a:t>
            </a:r>
          </a:p>
        </p:txBody>
      </p:sp>
      <p:sp>
        <p:nvSpPr>
          <p:cNvPr id="19" name="Rectangle 18"/>
          <p:cNvSpPr/>
          <p:nvPr/>
        </p:nvSpPr>
        <p:spPr>
          <a:xfrm>
            <a:off x="197225" y="3467475"/>
            <a:ext cx="5661596"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396" marR="0" lvl="1" indent="0" algn="l" defTabSz="1219170" rtl="0" eaLnBrk="1" fontAlgn="auto" latinLnBrk="0" hangingPunct="1">
              <a:lnSpc>
                <a:spcPct val="100000"/>
              </a:lnSpc>
              <a:spcBef>
                <a:spcPts val="0"/>
              </a:spcBef>
              <a:spcAft>
                <a:spcPts val="0"/>
              </a:spcAft>
              <a:buClrTx/>
              <a:buSzTx/>
              <a:buFontTx/>
              <a:buNone/>
              <a:tabLst/>
              <a:defRPr/>
            </a:pPr>
            <a:r>
              <a:rPr kumimoji="0" lang="zh" altLang="en-US" sz="32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增加利潤</a:t>
            </a:r>
          </a:p>
        </p:txBody>
      </p:sp>
      <p:sp>
        <p:nvSpPr>
          <p:cNvPr id="20" name="Rectangle 19"/>
          <p:cNvSpPr/>
          <p:nvPr/>
        </p:nvSpPr>
        <p:spPr>
          <a:xfrm>
            <a:off x="197225" y="4381875"/>
            <a:ext cx="5661596"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396" marR="0" lvl="1" indent="0" algn="l" defTabSz="1219170" rtl="0" eaLnBrk="1" fontAlgn="auto" latinLnBrk="0" hangingPunct="1">
              <a:lnSpc>
                <a:spcPct val="120000"/>
              </a:lnSpc>
              <a:spcBef>
                <a:spcPts val="0"/>
              </a:spcBef>
              <a:spcAft>
                <a:spcPts val="0"/>
              </a:spcAft>
              <a:buClrTx/>
              <a:buSzTx/>
              <a:buFontTx/>
              <a:buNone/>
              <a:tabLst/>
              <a:defRPr/>
            </a:pPr>
            <a:r>
              <a:rPr kumimoji="0" lang="zh" altLang="en-US" sz="32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減少開支</a:t>
            </a:r>
          </a:p>
        </p:txBody>
      </p:sp>
      <p:sp>
        <p:nvSpPr>
          <p:cNvPr id="21" name="Rectangle 20"/>
          <p:cNvSpPr/>
          <p:nvPr/>
        </p:nvSpPr>
        <p:spPr>
          <a:xfrm>
            <a:off x="201157" y="5296275"/>
            <a:ext cx="5657664"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396" marR="0" lvl="1" indent="0" algn="l" defTabSz="1219170" rtl="0" eaLnBrk="1" fontAlgn="auto" latinLnBrk="0" hangingPunct="1">
              <a:lnSpc>
                <a:spcPct val="120000"/>
              </a:lnSpc>
              <a:spcBef>
                <a:spcPts val="0"/>
              </a:spcBef>
              <a:spcAft>
                <a:spcPts val="0"/>
              </a:spcAft>
              <a:buClrTx/>
              <a:buSzTx/>
              <a:buFontTx/>
              <a:buNone/>
              <a:tabLst/>
              <a:defRPr/>
            </a:pPr>
            <a:r>
              <a:rPr kumimoji="0" lang="zh" altLang="en-US" sz="32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增加顧客的滿意度</a:t>
            </a:r>
          </a:p>
        </p:txBody>
      </p:sp>
      <p:sp>
        <p:nvSpPr>
          <p:cNvPr id="22" name="Rectangle 21"/>
          <p:cNvSpPr/>
          <p:nvPr/>
        </p:nvSpPr>
        <p:spPr>
          <a:xfrm>
            <a:off x="6237194" y="3467475"/>
            <a:ext cx="5728717"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13" marR="0" lvl="1" indent="0" algn="r" defTabSz="1219170" rtl="0" eaLnBrk="1" fontAlgn="auto" latinLnBrk="0" hangingPunct="1">
              <a:lnSpc>
                <a:spcPct val="120000"/>
              </a:lnSpc>
              <a:spcBef>
                <a:spcPts val="0"/>
              </a:spcBef>
              <a:spcAft>
                <a:spcPts val="0"/>
              </a:spcAft>
              <a:buClrTx/>
              <a:buSzTx/>
              <a:buFontTx/>
              <a:buNone/>
              <a:tabLst/>
              <a:defRPr/>
            </a:pPr>
            <a:r>
              <a:rPr kumimoji="0" lang="zh" altLang="en-US" sz="32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提升生意的客流量 </a:t>
            </a:r>
          </a:p>
        </p:txBody>
      </p:sp>
      <p:sp>
        <p:nvSpPr>
          <p:cNvPr id="23" name="Rectangle 22"/>
          <p:cNvSpPr/>
          <p:nvPr/>
        </p:nvSpPr>
        <p:spPr>
          <a:xfrm>
            <a:off x="6237194" y="4379993"/>
            <a:ext cx="5733916"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396" marR="0" lvl="1" indent="0" algn="r" defTabSz="1219170" rtl="0" eaLnBrk="1" fontAlgn="auto" latinLnBrk="0" hangingPunct="1">
              <a:lnSpc>
                <a:spcPct val="120000"/>
              </a:lnSpc>
              <a:spcBef>
                <a:spcPts val="0"/>
              </a:spcBef>
              <a:spcAft>
                <a:spcPts val="0"/>
              </a:spcAft>
              <a:buClrTx/>
              <a:buSzTx/>
              <a:buFontTx/>
              <a:buNone/>
              <a:tabLst/>
              <a:defRPr/>
            </a:pPr>
            <a:r>
              <a:rPr kumimoji="0" lang="zh" altLang="en-US" sz="32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增加互動</a:t>
            </a:r>
          </a:p>
        </p:txBody>
      </p:sp>
      <p:sp>
        <p:nvSpPr>
          <p:cNvPr id="24" name="Rectangle 23"/>
          <p:cNvSpPr/>
          <p:nvPr/>
        </p:nvSpPr>
        <p:spPr>
          <a:xfrm>
            <a:off x="6237194" y="5296275"/>
            <a:ext cx="5728717"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396" marR="0" lvl="1" indent="0" algn="r" defTabSz="1219170" rtl="0" eaLnBrk="1" fontAlgn="auto" latinLnBrk="0" hangingPunct="1">
              <a:lnSpc>
                <a:spcPct val="120000"/>
              </a:lnSpc>
              <a:spcBef>
                <a:spcPts val="0"/>
              </a:spcBef>
              <a:spcAft>
                <a:spcPts val="0"/>
              </a:spcAft>
              <a:buClrTx/>
              <a:buSzTx/>
              <a:buFontTx/>
              <a:buNone/>
              <a:tabLst/>
              <a:defRPr/>
            </a:pPr>
            <a:r>
              <a:rPr kumimoji="0" lang="zh" altLang="en-US" sz="32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sym typeface="Calibri"/>
              </a:rPr>
              <a:t>行銷他們的生意</a:t>
            </a:r>
          </a:p>
        </p:txBody>
      </p:sp>
    </p:spTree>
    <p:extLst>
      <p:ext uri="{BB962C8B-B14F-4D97-AF65-F5344CB8AC3E}">
        <p14:creationId xmlns:p14="http://schemas.microsoft.com/office/powerpoint/2010/main" val="292503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1000" fill="hold"/>
                                        <p:tgtEl>
                                          <p:spTgt spid="19"/>
                                        </p:tgtEl>
                                        <p:attrNameLst>
                                          <p:attrName>ppt_x</p:attrName>
                                        </p:attrNameLst>
                                      </p:cBhvr>
                                      <p:tavLst>
                                        <p:tav tm="0">
                                          <p:val>
                                            <p:strVal val="#ppt_x"/>
                                          </p:val>
                                        </p:tav>
                                        <p:tav tm="100000">
                                          <p:val>
                                            <p:strVal val="#ppt_x"/>
                                          </p:val>
                                        </p:tav>
                                      </p:tavLst>
                                    </p:anim>
                                    <p:anim calcmode="lin" valueType="num">
                                      <p:cBhvr additive="base">
                                        <p:cTn id="13" dur="10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4"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ID="2" presetClass="entr" presetSubtype="4"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par>
                          <p:cTn id="34" fill="hold">
                            <p:stCondLst>
                              <p:cond delay="3500"/>
                            </p:stCondLst>
                            <p:childTnLst>
                              <p:par>
                                <p:cTn id="35" presetID="2" presetClass="entr" presetSubtype="4"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0" grpId="0" animBg="1"/>
      <p:bldP spid="21" grpId="0" animBg="1"/>
      <p:bldP spid="22"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842" y="1"/>
            <a:ext cx="12550877" cy="6858000"/>
          </a:xfrm>
          <a:prstGeom prst="rect">
            <a:avLst/>
          </a:prstGeom>
        </p:spPr>
      </p:pic>
      <p:sp>
        <p:nvSpPr>
          <p:cNvPr id="8" name="Oval 7"/>
          <p:cNvSpPr/>
          <p:nvPr/>
        </p:nvSpPr>
        <p:spPr>
          <a:xfrm>
            <a:off x="2502440" y="2991441"/>
            <a:ext cx="2460521" cy="2396202"/>
          </a:xfrm>
          <a:prstGeom prst="ellipse">
            <a:avLst/>
          </a:prstGeom>
          <a:solidFill>
            <a:srgbClr val="00B0F0"/>
          </a:solidFill>
          <a:ln>
            <a:noFill/>
          </a:ln>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778" rtl="0" eaLnBrk="1" fontAlgn="auto" latinLnBrk="0" hangingPunct="0">
              <a:lnSpc>
                <a:spcPct val="100000"/>
              </a:lnSpc>
              <a:spcBef>
                <a:spcPts val="0"/>
              </a:spcBef>
              <a:spcAft>
                <a:spcPts val="0"/>
              </a:spcAft>
              <a:buClrTx/>
              <a:buSzTx/>
              <a:buFontTx/>
              <a:buNone/>
              <a:tabLst/>
              <a:defRPr/>
            </a:pPr>
            <a:r>
              <a:rPr kumimoji="0" lang="zh-TW" altLang="en-US" sz="2800" b="1" i="0" u="none" strike="noStrike" kern="0" cap="none" spc="0" normalizeH="0" baseline="0" noProof="0" dirty="0" smtClean="0">
                <a:ln>
                  <a:noFill/>
                </a:ln>
                <a:solidFill>
                  <a:srgbClr val="FFFFFF"/>
                </a:solidFill>
                <a:effectLst/>
                <a:uLnTx/>
                <a:uFillTx/>
                <a:latin typeface="Helvetica" pitchFamily="2" charset="0"/>
                <a:cs typeface="Helvetica"/>
              </a:rPr>
              <a:t>你</a:t>
            </a:r>
            <a:endParaRPr kumimoji="0" lang="en-US" altLang="zh-TW" sz="2800" b="1" i="0" u="none" strike="noStrike" kern="0" cap="none" spc="0" normalizeH="0" baseline="0" noProof="0" dirty="0">
              <a:ln>
                <a:noFill/>
              </a:ln>
              <a:solidFill>
                <a:srgbClr val="FFFFFF"/>
              </a:solidFill>
              <a:effectLst/>
              <a:uLnTx/>
              <a:uFillTx/>
              <a:latin typeface="Helvetica" pitchFamily="2" charset="0"/>
              <a:cs typeface="Helvetica"/>
            </a:endParaRPr>
          </a:p>
          <a:p>
            <a:pPr marL="0" marR="0" lvl="0" indent="0" algn="ctr" defTabSz="608778" rtl="0" eaLnBrk="1" fontAlgn="auto" latinLnBrk="0" hangingPunct="0">
              <a:lnSpc>
                <a:spcPct val="100000"/>
              </a:lnSpc>
              <a:spcBef>
                <a:spcPts val="0"/>
              </a:spcBef>
              <a:spcAft>
                <a:spcPts val="0"/>
              </a:spcAft>
              <a:buClrTx/>
              <a:buSzTx/>
              <a:buFontTx/>
              <a:buNone/>
              <a:tabLst/>
              <a:defRPr/>
            </a:pPr>
            <a:r>
              <a:rPr kumimoji="0" lang="zh-TW" altLang="en-US" sz="2400" b="0" i="0" u="none" strike="noStrike" kern="0" cap="none" spc="0" normalizeH="0" baseline="0" noProof="0" dirty="0">
                <a:ln>
                  <a:noFill/>
                </a:ln>
                <a:solidFill>
                  <a:srgbClr val="FFFFFF"/>
                </a:solidFill>
                <a:effectLst/>
                <a:uLnTx/>
                <a:uFillTx/>
                <a:latin typeface="Helvetica" pitchFamily="2" charset="0"/>
                <a:cs typeface="Helvetica"/>
              </a:rPr>
              <a:t>與業主交談 </a:t>
            </a:r>
            <a:r>
              <a:rPr kumimoji="0" lang="en-US" altLang="zh-TW" sz="2400" b="0" i="0" u="none" strike="noStrike" kern="0" cap="none" spc="0" normalizeH="0" baseline="0" noProof="0" dirty="0">
                <a:ln>
                  <a:noFill/>
                </a:ln>
                <a:solidFill>
                  <a:srgbClr val="FFFFFF"/>
                </a:solidFill>
                <a:effectLst/>
                <a:uLnTx/>
                <a:uFillTx/>
                <a:latin typeface="Helvetica" pitchFamily="2" charset="0"/>
                <a:cs typeface="Helvetica"/>
              </a:rPr>
              <a:t>&amp;</a:t>
            </a:r>
            <a:r>
              <a:rPr kumimoji="0" lang="zh-TW" altLang="en-US" sz="2400" b="0" i="0" u="none" strike="noStrike" kern="0" cap="none" spc="0" normalizeH="0" baseline="0" noProof="0" dirty="0">
                <a:ln>
                  <a:noFill/>
                </a:ln>
                <a:solidFill>
                  <a:srgbClr val="FFFFFF"/>
                </a:solidFill>
                <a:effectLst/>
                <a:uLnTx/>
                <a:uFillTx/>
                <a:latin typeface="Helvetica" pitchFamily="2" charset="0"/>
                <a:cs typeface="Helvetica"/>
              </a:rPr>
              <a:t> 約定會談</a:t>
            </a:r>
            <a:endParaRPr kumimoji="0" lang="en-US" sz="2000" b="0" i="0" u="none" strike="noStrike" kern="0" cap="none" spc="0" normalizeH="0" baseline="0" noProof="0" dirty="0">
              <a:ln>
                <a:noFill/>
              </a:ln>
              <a:solidFill>
                <a:srgbClr val="FFFFFF"/>
              </a:solidFill>
              <a:effectLst/>
              <a:uLnTx/>
              <a:uFillTx/>
              <a:latin typeface="Helvetica" pitchFamily="2" charset="0"/>
              <a:cs typeface="Helvetica"/>
            </a:endParaRPr>
          </a:p>
        </p:txBody>
      </p:sp>
      <p:sp>
        <p:nvSpPr>
          <p:cNvPr id="10" name="TextBox 9"/>
          <p:cNvSpPr txBox="1"/>
          <p:nvPr/>
        </p:nvSpPr>
        <p:spPr>
          <a:xfrm>
            <a:off x="1422401" y="903265"/>
            <a:ext cx="1018240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5200" b="1" i="0" u="none" strike="noStrike" kern="1200" cap="none" spc="0" normalizeH="0" baseline="0" noProof="0" dirty="0">
                <a:ln>
                  <a:noFill/>
                </a:ln>
                <a:solidFill>
                  <a:prstClr val="white"/>
                </a:solidFill>
                <a:effectLst/>
                <a:uLnTx/>
                <a:uFillTx/>
                <a:latin typeface="Calibri"/>
                <a:ea typeface="+mn-ea"/>
                <a:cs typeface="Helvetica"/>
              </a:rPr>
              <a:t>證實可行的成功系統</a:t>
            </a:r>
            <a:endParaRPr kumimoji="0" lang="en-US" sz="5200" b="1" i="0" u="none" strike="noStrike" kern="1200" cap="none" spc="0" normalizeH="0" baseline="0" noProof="0" dirty="0">
              <a:ln>
                <a:noFill/>
              </a:ln>
              <a:solidFill>
                <a:prstClr val="white"/>
              </a:solidFill>
              <a:effectLst/>
              <a:uLnTx/>
              <a:uFillTx/>
              <a:latin typeface="Calibri"/>
              <a:ea typeface="+mn-ea"/>
              <a:cs typeface="Helvetica"/>
            </a:endParaRPr>
          </a:p>
        </p:txBody>
      </p:sp>
      <p:sp>
        <p:nvSpPr>
          <p:cNvPr id="12" name="Oval 11"/>
          <p:cNvSpPr/>
          <p:nvPr/>
        </p:nvSpPr>
        <p:spPr>
          <a:xfrm>
            <a:off x="5334333" y="2991441"/>
            <a:ext cx="2445570" cy="2396202"/>
          </a:xfrm>
          <a:prstGeom prst="ellipse">
            <a:avLst/>
          </a:prstGeom>
          <a:solidFill>
            <a:schemeClr val="tx1">
              <a:lumMod val="65000"/>
              <a:lumOff val="35000"/>
            </a:schemeClr>
          </a:solidFill>
          <a:ln>
            <a:noFill/>
          </a:ln>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778" rtl="0" eaLnBrk="1" fontAlgn="auto" latinLnBrk="0" hangingPunct="0">
              <a:lnSpc>
                <a:spcPct val="100000"/>
              </a:lnSpc>
              <a:spcBef>
                <a:spcPts val="0"/>
              </a:spcBef>
              <a:spcAft>
                <a:spcPts val="0"/>
              </a:spcAft>
              <a:buClrTx/>
              <a:buSzTx/>
              <a:buFontTx/>
              <a:buNone/>
              <a:tabLst/>
              <a:defRPr sz="1200">
                <a:latin typeface="DIN-Medium"/>
                <a:ea typeface="DIN-Medium"/>
                <a:cs typeface="DIN-Medium"/>
                <a:sym typeface="DIN-Medium"/>
              </a:defRPr>
            </a:pPr>
            <a:r>
              <a:rPr kumimoji="0" lang="zh-TW" altLang="en-US" sz="2800" b="1" i="0" u="none" strike="noStrike" kern="0" cap="none" spc="0" normalizeH="0" baseline="0" noProof="0" dirty="0">
                <a:ln>
                  <a:noFill/>
                </a:ln>
                <a:solidFill>
                  <a:srgbClr val="FFFFFF"/>
                </a:solidFill>
                <a:effectLst/>
                <a:uLnTx/>
                <a:uFillTx/>
                <a:latin typeface="Helvetica" pitchFamily="2" charset="0"/>
                <a:ea typeface="DIN-Medium"/>
                <a:cs typeface="DIN-Medium"/>
                <a:sym typeface="DIN-Medium"/>
              </a:rPr>
              <a:t>我們的</a:t>
            </a:r>
            <a:endParaRPr kumimoji="0" lang="en-US" altLang="zh-TW" sz="2800" b="1" i="0" u="none" strike="noStrike" kern="0" cap="none" spc="0" normalizeH="0" baseline="0" noProof="0" dirty="0">
              <a:ln>
                <a:noFill/>
              </a:ln>
              <a:solidFill>
                <a:srgbClr val="FFFFFF"/>
              </a:solidFill>
              <a:effectLst/>
              <a:uLnTx/>
              <a:uFillTx/>
              <a:latin typeface="Helvetica" pitchFamily="2" charset="0"/>
              <a:ea typeface="DIN-Medium"/>
              <a:cs typeface="DIN-Medium"/>
              <a:sym typeface="DIN-Medium"/>
            </a:endParaRPr>
          </a:p>
          <a:p>
            <a:pPr marL="0" marR="0" lvl="0" indent="0" algn="ctr" defTabSz="608778" rtl="0" eaLnBrk="1" fontAlgn="auto" latinLnBrk="0" hangingPunct="0">
              <a:lnSpc>
                <a:spcPct val="100000"/>
              </a:lnSpc>
              <a:spcBef>
                <a:spcPts val="0"/>
              </a:spcBef>
              <a:spcAft>
                <a:spcPts val="0"/>
              </a:spcAft>
              <a:buClrTx/>
              <a:buSzTx/>
              <a:buFontTx/>
              <a:buNone/>
              <a:tabLst/>
              <a:defRPr sz="1200">
                <a:latin typeface="DIN-Medium"/>
                <a:ea typeface="DIN-Medium"/>
                <a:cs typeface="DIN-Medium"/>
                <a:sym typeface="DIN-Medium"/>
              </a:defRPr>
            </a:pPr>
            <a:r>
              <a:rPr kumimoji="0" lang="zh-TW" altLang="en-US" sz="2800" b="1" i="0" u="none" strike="noStrike" kern="0" cap="none" spc="0" normalizeH="0" baseline="0" noProof="0" dirty="0">
                <a:ln>
                  <a:noFill/>
                </a:ln>
                <a:solidFill>
                  <a:srgbClr val="FFFFFF"/>
                </a:solidFill>
                <a:effectLst/>
                <a:uLnTx/>
                <a:uFillTx/>
                <a:latin typeface="Helvetica" pitchFamily="2" charset="0"/>
                <a:ea typeface="DIN-Medium"/>
                <a:cs typeface="DIN-Medium"/>
                <a:sym typeface="DIN-Medium"/>
              </a:rPr>
              <a:t>團隊</a:t>
            </a:r>
            <a:endParaRPr kumimoji="0" lang="en-US" sz="2800" b="1" i="0" u="none" strike="noStrike" kern="0" cap="none" spc="0" normalizeH="0" baseline="0" noProof="0" dirty="0">
              <a:ln>
                <a:noFill/>
              </a:ln>
              <a:solidFill>
                <a:srgbClr val="FFFFFF"/>
              </a:solidFill>
              <a:effectLst/>
              <a:uLnTx/>
              <a:uFillTx/>
              <a:latin typeface="Helvetica" pitchFamily="2" charset="0"/>
              <a:ea typeface="DIN-Medium"/>
              <a:cs typeface="DIN-Medium"/>
              <a:sym typeface="DIN-Medium"/>
            </a:endParaRPr>
          </a:p>
          <a:p>
            <a:pPr marL="0" marR="0" lvl="0" indent="0" algn="ctr" defTabSz="608778" rtl="0" eaLnBrk="1" fontAlgn="auto" latinLnBrk="0" hangingPunct="0">
              <a:lnSpc>
                <a:spcPct val="100000"/>
              </a:lnSpc>
              <a:spcBef>
                <a:spcPts val="0"/>
              </a:spcBef>
              <a:spcAft>
                <a:spcPts val="0"/>
              </a:spcAft>
              <a:buClrTx/>
              <a:buSzTx/>
              <a:buFontTx/>
              <a:buNone/>
              <a:tabLst/>
              <a:defRPr sz="1200">
                <a:latin typeface="DIN-Medium"/>
                <a:ea typeface="DIN-Medium"/>
                <a:cs typeface="DIN-Medium"/>
                <a:sym typeface="DIN-Medium"/>
              </a:defRPr>
            </a:pPr>
            <a:r>
              <a:rPr kumimoji="0" lang="zh-TW" altLang="en-US" sz="2200" b="0" i="0" u="none" strike="noStrike" kern="0" cap="none" spc="0" normalizeH="0" baseline="0" noProof="0" dirty="0">
                <a:ln>
                  <a:noFill/>
                </a:ln>
                <a:solidFill>
                  <a:srgbClr val="FFFFFF"/>
                </a:solidFill>
                <a:effectLst/>
                <a:uLnTx/>
                <a:uFillTx/>
                <a:latin typeface="Helvetica" pitchFamily="2" charset="0"/>
                <a:ea typeface="DIN-Medium"/>
                <a:cs typeface="DIN-Medium"/>
                <a:sym typeface="DIN-Medium"/>
              </a:rPr>
              <a:t>銷售</a:t>
            </a:r>
            <a:endParaRPr kumimoji="0" lang="en-US" altLang="zh-TW" sz="2200" b="0" i="0" u="none" strike="noStrike" kern="0" cap="none" spc="0" normalizeH="0" baseline="0" noProof="0" dirty="0">
              <a:ln>
                <a:noFill/>
              </a:ln>
              <a:solidFill>
                <a:srgbClr val="FFFFFF"/>
              </a:solidFill>
              <a:effectLst/>
              <a:uLnTx/>
              <a:uFillTx/>
              <a:latin typeface="Helvetica" pitchFamily="2" charset="0"/>
              <a:ea typeface="DIN-Medium"/>
              <a:cs typeface="DIN-Medium"/>
              <a:sym typeface="DIN-Medium"/>
            </a:endParaRPr>
          </a:p>
          <a:p>
            <a:pPr marL="0" marR="0" lvl="0" indent="0" algn="ctr" defTabSz="608778" rtl="0" eaLnBrk="1" fontAlgn="auto" latinLnBrk="0" hangingPunct="0">
              <a:lnSpc>
                <a:spcPct val="100000"/>
              </a:lnSpc>
              <a:spcBef>
                <a:spcPts val="0"/>
              </a:spcBef>
              <a:spcAft>
                <a:spcPts val="0"/>
              </a:spcAft>
              <a:buClrTx/>
              <a:buSzTx/>
              <a:buFontTx/>
              <a:buNone/>
              <a:tabLst/>
              <a:defRPr sz="1200">
                <a:latin typeface="DIN-Medium"/>
                <a:ea typeface="DIN-Medium"/>
                <a:cs typeface="DIN-Medium"/>
                <a:sym typeface="DIN-Medium"/>
              </a:defRPr>
            </a:pPr>
            <a:r>
              <a:rPr kumimoji="0" lang="zh-TW" altLang="en-US" sz="2200" b="0" i="0" u="none" strike="noStrike" kern="0" cap="none" spc="0" normalizeH="0" baseline="0" noProof="0" dirty="0">
                <a:ln>
                  <a:noFill/>
                </a:ln>
                <a:solidFill>
                  <a:srgbClr val="FFFFFF"/>
                </a:solidFill>
                <a:effectLst/>
                <a:uLnTx/>
                <a:uFillTx/>
                <a:latin typeface="Helvetica" pitchFamily="2" charset="0"/>
                <a:ea typeface="DIN-Medium"/>
                <a:cs typeface="DIN-Medium"/>
                <a:sym typeface="DIN-Medium"/>
              </a:rPr>
              <a:t>設計</a:t>
            </a:r>
            <a:endParaRPr kumimoji="0" lang="en-US" altLang="zh-TW" sz="2200" b="0" i="0" u="none" strike="noStrike" kern="0" cap="none" spc="0" normalizeH="0" baseline="0" noProof="0" dirty="0">
              <a:ln>
                <a:noFill/>
              </a:ln>
              <a:solidFill>
                <a:srgbClr val="FFFFFF"/>
              </a:solidFill>
              <a:effectLst/>
              <a:uLnTx/>
              <a:uFillTx/>
              <a:latin typeface="Helvetica" pitchFamily="2" charset="0"/>
              <a:ea typeface="DIN-Medium"/>
              <a:cs typeface="DIN-Medium"/>
              <a:sym typeface="DIN-Medium"/>
            </a:endParaRPr>
          </a:p>
          <a:p>
            <a:pPr marL="0" marR="0" lvl="0" indent="0" algn="ctr" defTabSz="608778" rtl="0" eaLnBrk="1" fontAlgn="auto" latinLnBrk="0" hangingPunct="0">
              <a:lnSpc>
                <a:spcPct val="100000"/>
              </a:lnSpc>
              <a:spcBef>
                <a:spcPts val="0"/>
              </a:spcBef>
              <a:spcAft>
                <a:spcPts val="0"/>
              </a:spcAft>
              <a:buClrTx/>
              <a:buSzTx/>
              <a:buFontTx/>
              <a:buNone/>
              <a:tabLst/>
              <a:defRPr sz="1200">
                <a:latin typeface="DIN-Medium"/>
                <a:ea typeface="DIN-Medium"/>
                <a:cs typeface="DIN-Medium"/>
                <a:sym typeface="DIN-Medium"/>
              </a:defRPr>
            </a:pPr>
            <a:r>
              <a:rPr kumimoji="0" lang="zh-TW" altLang="en-US" sz="2200" b="0" i="0" u="none" strike="noStrike" kern="0" cap="none" spc="0" normalizeH="0" baseline="0" noProof="0" dirty="0">
                <a:ln>
                  <a:noFill/>
                </a:ln>
                <a:solidFill>
                  <a:srgbClr val="FFFFFF"/>
                </a:solidFill>
                <a:effectLst/>
                <a:uLnTx/>
                <a:uFillTx/>
                <a:latin typeface="Helvetica" pitchFamily="2" charset="0"/>
                <a:ea typeface="DIN-Medium"/>
                <a:cs typeface="DIN-Medium"/>
                <a:sym typeface="DIN-Medium"/>
              </a:rPr>
              <a:t>數位行銷</a:t>
            </a:r>
            <a:endParaRPr kumimoji="0" lang="en-US" sz="2200" b="0" i="0" u="none" strike="noStrike" kern="0" cap="none" spc="0" normalizeH="0" baseline="0" noProof="0" dirty="0">
              <a:ln>
                <a:noFill/>
              </a:ln>
              <a:solidFill>
                <a:srgbClr val="FFFFFF"/>
              </a:solidFill>
              <a:effectLst/>
              <a:uLnTx/>
              <a:uFillTx/>
              <a:latin typeface="Helvetica" pitchFamily="2" charset="0"/>
              <a:ea typeface="DIN-Medium"/>
              <a:cs typeface="DIN-Medium"/>
              <a:sym typeface="DIN-Medium"/>
            </a:endParaRPr>
          </a:p>
        </p:txBody>
      </p:sp>
      <p:sp>
        <p:nvSpPr>
          <p:cNvPr id="15" name="Oval 14"/>
          <p:cNvSpPr/>
          <p:nvPr/>
        </p:nvSpPr>
        <p:spPr>
          <a:xfrm>
            <a:off x="8086090" y="2991441"/>
            <a:ext cx="2460521" cy="2396202"/>
          </a:xfrm>
          <a:prstGeom prst="ellipse">
            <a:avLst/>
          </a:prstGeom>
          <a:solidFill>
            <a:srgbClr val="00B0F0"/>
          </a:solidFill>
          <a:ln>
            <a:noFill/>
          </a:ln>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778" rtl="0" eaLnBrk="1" fontAlgn="auto" latinLnBrk="0" hangingPunct="0">
              <a:lnSpc>
                <a:spcPct val="100000"/>
              </a:lnSpc>
              <a:spcBef>
                <a:spcPts val="0"/>
              </a:spcBef>
              <a:spcAft>
                <a:spcPts val="0"/>
              </a:spcAft>
              <a:buClrTx/>
              <a:buSzTx/>
              <a:buFontTx/>
              <a:buNone/>
              <a:tabLst/>
              <a:defRPr/>
            </a:pPr>
            <a:r>
              <a:rPr kumimoji="0" lang="zh-TW" altLang="en-US" sz="2800" b="1" i="0" u="none" strike="noStrike" kern="0" cap="none" spc="0" normalizeH="0" baseline="0" noProof="0" dirty="0" smtClean="0">
                <a:ln>
                  <a:noFill/>
                </a:ln>
                <a:solidFill>
                  <a:srgbClr val="FFFFFF"/>
                </a:solidFill>
                <a:effectLst/>
                <a:uLnTx/>
                <a:uFillTx/>
                <a:latin typeface="Helvetica" pitchFamily="2" charset="0"/>
                <a:cs typeface="Helvetica"/>
              </a:rPr>
              <a:t>你的</a:t>
            </a:r>
            <a:r>
              <a:rPr kumimoji="0" lang="zh-TW" altLang="en-US" sz="2800" b="1" i="0" u="none" strike="noStrike" kern="0" cap="none" spc="0" normalizeH="0" baseline="0" noProof="0" dirty="0">
                <a:ln>
                  <a:noFill/>
                </a:ln>
                <a:solidFill>
                  <a:srgbClr val="FFFFFF"/>
                </a:solidFill>
                <a:effectLst/>
                <a:uLnTx/>
                <a:uFillTx/>
                <a:latin typeface="Helvetica" pitchFamily="2" charset="0"/>
                <a:cs typeface="Helvetica"/>
              </a:rPr>
              <a:t>顧客</a:t>
            </a:r>
            <a:endParaRPr kumimoji="0" lang="en-US" sz="2800" b="1" i="0" u="none" strike="noStrike" kern="0" cap="none" spc="0" normalizeH="0" baseline="0" noProof="0" dirty="0">
              <a:ln>
                <a:noFill/>
              </a:ln>
              <a:solidFill>
                <a:srgbClr val="FFFFFF"/>
              </a:solidFill>
              <a:effectLst/>
              <a:uLnTx/>
              <a:uFillTx/>
              <a:latin typeface="Helvetica" pitchFamily="2" charset="0"/>
              <a:cs typeface="Helvetica"/>
            </a:endParaRPr>
          </a:p>
          <a:p>
            <a:pPr marL="0" marR="0" lvl="0" indent="0" algn="ctr" defTabSz="608778" rtl="0" eaLnBrk="1" fontAlgn="auto" latinLnBrk="0" hangingPunct="0">
              <a:lnSpc>
                <a:spcPct val="100000"/>
              </a:lnSpc>
              <a:spcBef>
                <a:spcPts val="0"/>
              </a:spcBef>
              <a:spcAft>
                <a:spcPts val="0"/>
              </a:spcAft>
              <a:buClrTx/>
              <a:buSzTx/>
              <a:buFontTx/>
              <a:buNone/>
              <a:tabLst/>
              <a:defRPr/>
            </a:pPr>
            <a:r>
              <a:rPr kumimoji="0" lang="zh-TW" altLang="en-US" sz="2200" b="0" i="0" u="none" strike="noStrike" kern="0" cap="none" spc="0" normalizeH="0" baseline="0" noProof="0" dirty="0">
                <a:ln>
                  <a:noFill/>
                </a:ln>
                <a:solidFill>
                  <a:srgbClr val="FFFFFF"/>
                </a:solidFill>
                <a:effectLst/>
                <a:uLnTx/>
                <a:uFillTx/>
                <a:latin typeface="Helvetica" pitchFamily="2" charset="0"/>
                <a:cs typeface="Helvetica"/>
              </a:rPr>
              <a:t>絕佳的網站</a:t>
            </a:r>
            <a:r>
              <a:rPr kumimoji="0" lang="en-US" sz="2200" b="0" i="0" u="none" strike="noStrike" kern="0" cap="none" spc="0" normalizeH="0" baseline="0" noProof="0" dirty="0">
                <a:ln>
                  <a:noFill/>
                </a:ln>
                <a:solidFill>
                  <a:srgbClr val="FFFFFF"/>
                </a:solidFill>
                <a:effectLst/>
                <a:uLnTx/>
                <a:uFillTx/>
                <a:latin typeface="Helvetica" pitchFamily="2" charset="0"/>
                <a:cs typeface="Helvetica"/>
              </a:rPr>
              <a:t> &amp; </a:t>
            </a:r>
          </a:p>
          <a:p>
            <a:pPr marL="0" marR="0" lvl="0" indent="0" algn="ctr" defTabSz="608778" rtl="0" eaLnBrk="1" fontAlgn="auto" latinLnBrk="0" hangingPunct="0">
              <a:lnSpc>
                <a:spcPct val="100000"/>
              </a:lnSpc>
              <a:spcBef>
                <a:spcPts val="0"/>
              </a:spcBef>
              <a:spcAft>
                <a:spcPts val="0"/>
              </a:spcAft>
              <a:buClrTx/>
              <a:buSzTx/>
              <a:buFontTx/>
              <a:buNone/>
              <a:tabLst/>
              <a:defRPr/>
            </a:pPr>
            <a:r>
              <a:rPr kumimoji="0" lang="zh-TW" altLang="en-US" sz="2200" b="0" i="0" u="none" strike="noStrike" kern="0" cap="none" spc="0" normalizeH="0" baseline="0" noProof="0" dirty="0">
                <a:ln>
                  <a:noFill/>
                </a:ln>
                <a:solidFill>
                  <a:srgbClr val="FFFFFF"/>
                </a:solidFill>
                <a:effectLst/>
                <a:uLnTx/>
                <a:uFillTx/>
                <a:latin typeface="Helvetica" pitchFamily="2" charset="0"/>
                <a:cs typeface="Helvetica"/>
              </a:rPr>
              <a:t>支援</a:t>
            </a:r>
            <a:endParaRPr kumimoji="0" lang="en-US" sz="2200" b="0" i="0" u="none" strike="noStrike" kern="0" cap="none" spc="0" normalizeH="0" baseline="0" noProof="0" dirty="0">
              <a:ln>
                <a:noFill/>
              </a:ln>
              <a:solidFill>
                <a:srgbClr val="FFFFFF"/>
              </a:solidFill>
              <a:effectLst/>
              <a:uLnTx/>
              <a:uFillTx/>
              <a:latin typeface="Helvetica" pitchFamily="2" charset="0"/>
              <a:cs typeface="Helvetica"/>
            </a:endParaRPr>
          </a:p>
        </p:txBody>
      </p:sp>
    </p:spTree>
    <p:extLst>
      <p:ext uri="{BB962C8B-B14F-4D97-AF65-F5344CB8AC3E}">
        <p14:creationId xmlns:p14="http://schemas.microsoft.com/office/powerpoint/2010/main" val="155092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3236925"/>
          </a:xfrm>
          <a:prstGeom prst="rect">
            <a:avLst/>
          </a:prstGeom>
        </p:spPr>
      </p:pic>
      <p:sp>
        <p:nvSpPr>
          <p:cNvPr id="6" name="Title 1"/>
          <p:cNvSpPr txBox="1">
            <a:spLocks/>
          </p:cNvSpPr>
          <p:nvPr/>
        </p:nvSpPr>
        <p:spPr>
          <a:xfrm>
            <a:off x="244167" y="3063687"/>
            <a:ext cx="11639623" cy="711200"/>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3733" b="1" i="0" u="none" strike="noStrike" kern="1200" cap="all" spc="0" normalizeH="0" baseline="0" noProof="0" dirty="0">
                <a:ln>
                  <a:noFill/>
                </a:ln>
                <a:solidFill>
                  <a:srgbClr val="00B0F0"/>
                </a:solidFill>
                <a:effectLst/>
                <a:uLnTx/>
                <a:uFillTx/>
                <a:latin typeface="Pathway Gothic One" charset="0"/>
                <a:ea typeface="Pathway Gothic One" charset="0"/>
                <a:cs typeface="Pathway Gothic One" charset="0"/>
              </a:rPr>
              <a:t>全面性的數位策略</a:t>
            </a:r>
            <a:endParaRPr kumimoji="0" lang="en-US" sz="3733" b="1" i="0" u="none" strike="noStrike" kern="1200" cap="all" spc="0" normalizeH="0" baseline="0" noProof="0" dirty="0">
              <a:ln>
                <a:noFill/>
              </a:ln>
              <a:solidFill>
                <a:srgbClr val="00B0F0"/>
              </a:solidFill>
              <a:effectLst/>
              <a:uLnTx/>
              <a:uFillTx/>
              <a:latin typeface="Pathway Gothic One" charset="0"/>
              <a:ea typeface="Pathway Gothic One" charset="0"/>
              <a:cs typeface="Pathway Gothic One" charset="0"/>
            </a:endParaRPr>
          </a:p>
        </p:txBody>
      </p:sp>
      <p:grpSp>
        <p:nvGrpSpPr>
          <p:cNvPr id="15" name="Group 14"/>
          <p:cNvGrpSpPr/>
          <p:nvPr/>
        </p:nvGrpSpPr>
        <p:grpSpPr>
          <a:xfrm>
            <a:off x="4330790" y="3790812"/>
            <a:ext cx="3860804" cy="862936"/>
            <a:chOff x="157597" y="3804489"/>
            <a:chExt cx="2895603" cy="558164"/>
          </a:xfrm>
        </p:grpSpPr>
        <p:sp>
          <p:nvSpPr>
            <p:cNvPr id="8" name="Rectangle 7"/>
            <p:cNvSpPr/>
            <p:nvPr/>
          </p:nvSpPr>
          <p:spPr>
            <a:xfrm>
              <a:off x="157597" y="3804489"/>
              <a:ext cx="2837793" cy="558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049"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dirty="0">
                <a:ln>
                  <a:noFill/>
                </a:ln>
                <a:solidFill>
                  <a:srgbClr val="FFFFFF"/>
                </a:solidFill>
                <a:effectLst/>
                <a:uLnTx/>
                <a:uFillTx/>
                <a:latin typeface="Pathway Gothic One" charset="0"/>
                <a:ea typeface="Pathway Gothic One" charset="0"/>
                <a:cs typeface="Pathway Gothic One" charset="0"/>
              </a:endParaRPr>
            </a:p>
          </p:txBody>
        </p:sp>
        <p:sp>
          <p:nvSpPr>
            <p:cNvPr id="12" name="TextBox 11"/>
            <p:cNvSpPr txBox="1"/>
            <p:nvPr/>
          </p:nvSpPr>
          <p:spPr>
            <a:xfrm>
              <a:off x="216914" y="3924997"/>
              <a:ext cx="2836286" cy="325199"/>
            </a:xfrm>
            <a:prstGeom prst="rect">
              <a:avLst/>
            </a:prstGeom>
            <a:noFill/>
          </p:spPr>
          <p:txBody>
            <a:bodyPr wrap="square" rtlCol="0">
              <a:spAutoFit/>
            </a:bodyPr>
            <a:lstStyle/>
            <a:p>
              <a:pPr marL="0" marR="0" lvl="0" indent="0" algn="ctr" defTabSz="913049" rtl="0" eaLnBrk="1" fontAlgn="auto" latinLnBrk="0" hangingPunct="1">
                <a:lnSpc>
                  <a:spcPct val="100000"/>
                </a:lnSpc>
                <a:spcBef>
                  <a:spcPts val="0"/>
                </a:spcBef>
                <a:spcAft>
                  <a:spcPts val="1600"/>
                </a:spcAft>
                <a:buClrTx/>
                <a:buSzTx/>
                <a:buFontTx/>
                <a:buNone/>
                <a:tabLst/>
                <a:defRPr/>
              </a:pPr>
              <a:r>
                <a:rPr kumimoji="0" lang="zh-TW" altLang="en-US" sz="2667" b="1" i="0" u="none" strike="noStrike" kern="1200" cap="none" spc="0" normalizeH="0" baseline="0" noProof="0" dirty="0">
                  <a:ln>
                    <a:noFill/>
                  </a:ln>
                  <a:solidFill>
                    <a:srgbClr val="000000"/>
                  </a:solidFill>
                  <a:effectLst/>
                  <a:uLnTx/>
                  <a:uFillTx/>
                  <a:latin typeface="Pathway Gothic One" charset="0"/>
                  <a:ea typeface="Pathway Gothic One" charset="0"/>
                  <a:cs typeface="Pathway Gothic One" charset="0"/>
                </a:rPr>
                <a:t>商家服務</a:t>
              </a:r>
              <a:endParaRPr kumimoji="0" lang="en-US" sz="2533" b="1" i="0" u="none" strike="noStrike" kern="1200" cap="none" spc="0" normalizeH="0" baseline="0" noProof="0" dirty="0">
                <a:ln>
                  <a:noFill/>
                </a:ln>
                <a:solidFill>
                  <a:srgbClr val="000000"/>
                </a:solidFill>
                <a:effectLst/>
                <a:uLnTx/>
                <a:uFillTx/>
                <a:latin typeface="Pathway Gothic One" charset="0"/>
                <a:ea typeface="Pathway Gothic One" charset="0"/>
                <a:cs typeface="Pathway Gothic One" charset="0"/>
              </a:endParaRPr>
            </a:p>
          </p:txBody>
        </p:sp>
      </p:grpSp>
      <p:grpSp>
        <p:nvGrpSpPr>
          <p:cNvPr id="16" name="Group 15"/>
          <p:cNvGrpSpPr/>
          <p:nvPr/>
        </p:nvGrpSpPr>
        <p:grpSpPr>
          <a:xfrm>
            <a:off x="260574" y="3790812"/>
            <a:ext cx="3783724" cy="862936"/>
            <a:chOff x="183125" y="3288622"/>
            <a:chExt cx="2837793" cy="558164"/>
          </a:xfrm>
        </p:grpSpPr>
        <p:sp>
          <p:nvSpPr>
            <p:cNvPr id="17" name="Rectangle 16"/>
            <p:cNvSpPr/>
            <p:nvPr/>
          </p:nvSpPr>
          <p:spPr>
            <a:xfrm>
              <a:off x="183125" y="3288622"/>
              <a:ext cx="2837793" cy="558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049"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dirty="0">
                <a:ln>
                  <a:noFill/>
                </a:ln>
                <a:solidFill>
                  <a:srgbClr val="FFFFFF"/>
                </a:solidFill>
                <a:effectLst/>
                <a:uLnTx/>
                <a:uFillTx/>
                <a:latin typeface="Pathway Gothic One" charset="0"/>
                <a:ea typeface="Pathway Gothic One" charset="0"/>
                <a:cs typeface="Pathway Gothic One" charset="0"/>
              </a:endParaRPr>
            </a:p>
          </p:txBody>
        </p:sp>
        <p:sp>
          <p:nvSpPr>
            <p:cNvPr id="18" name="TextBox 17"/>
            <p:cNvSpPr txBox="1"/>
            <p:nvPr/>
          </p:nvSpPr>
          <p:spPr>
            <a:xfrm>
              <a:off x="262203" y="3405104"/>
              <a:ext cx="2679635" cy="325199"/>
            </a:xfrm>
            <a:prstGeom prst="rect">
              <a:avLst/>
            </a:prstGeom>
            <a:noFill/>
          </p:spPr>
          <p:txBody>
            <a:bodyPr wrap="square" rtlCol="0">
              <a:spAutoFit/>
            </a:bodyPr>
            <a:lstStyle/>
            <a:p>
              <a:pPr marL="0" marR="0" lvl="0" indent="0" algn="ctr" defTabSz="913049" rtl="0" eaLnBrk="1" fontAlgn="auto" latinLnBrk="0" hangingPunct="1">
                <a:lnSpc>
                  <a:spcPct val="100000"/>
                </a:lnSpc>
                <a:spcBef>
                  <a:spcPts val="0"/>
                </a:spcBef>
                <a:spcAft>
                  <a:spcPts val="1600"/>
                </a:spcAft>
                <a:buClrTx/>
                <a:buSzTx/>
                <a:buFontTx/>
                <a:buNone/>
                <a:tabLst/>
                <a:defRPr/>
              </a:pPr>
              <a:r>
                <a:rPr kumimoji="0" lang="zh-TW" altLang="en-US" sz="2667" b="1" i="0" u="none" strike="noStrike" kern="1200" cap="none" spc="0" normalizeH="0" baseline="0" noProof="0" dirty="0">
                  <a:ln>
                    <a:noFill/>
                  </a:ln>
                  <a:solidFill>
                    <a:srgbClr val="000000"/>
                  </a:solidFill>
                  <a:effectLst/>
                  <a:uLnTx/>
                  <a:uFillTx/>
                  <a:latin typeface="Pathway Gothic One" charset="0"/>
                  <a:ea typeface="Pathway Gothic One" charset="0"/>
                  <a:cs typeface="Pathway Gothic One" charset="0"/>
                </a:rPr>
                <a:t>線上解決方案</a:t>
              </a:r>
              <a:endParaRPr kumimoji="0" lang="en-US" sz="2667" b="1" i="0" u="none" strike="noStrike" kern="1200" cap="none" spc="0" normalizeH="0" baseline="0" noProof="0" dirty="0">
                <a:ln>
                  <a:noFill/>
                </a:ln>
                <a:solidFill>
                  <a:srgbClr val="000000"/>
                </a:solidFill>
                <a:effectLst/>
                <a:uLnTx/>
                <a:uFillTx/>
                <a:latin typeface="Pathway Gothic One" charset="0"/>
                <a:ea typeface="Pathway Gothic One" charset="0"/>
                <a:cs typeface="Pathway Gothic One" charset="0"/>
              </a:endParaRPr>
            </a:p>
          </p:txBody>
        </p:sp>
      </p:grpSp>
      <p:grpSp>
        <p:nvGrpSpPr>
          <p:cNvPr id="20" name="Group 19"/>
          <p:cNvGrpSpPr/>
          <p:nvPr/>
        </p:nvGrpSpPr>
        <p:grpSpPr>
          <a:xfrm>
            <a:off x="8344321" y="3774887"/>
            <a:ext cx="3783724" cy="878857"/>
            <a:chOff x="183125" y="3288622"/>
            <a:chExt cx="2837793" cy="558164"/>
          </a:xfrm>
        </p:grpSpPr>
        <p:sp>
          <p:nvSpPr>
            <p:cNvPr id="21" name="Rectangle 20"/>
            <p:cNvSpPr/>
            <p:nvPr/>
          </p:nvSpPr>
          <p:spPr>
            <a:xfrm>
              <a:off x="183125" y="3288622"/>
              <a:ext cx="2837793" cy="558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049"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dirty="0">
                <a:ln>
                  <a:noFill/>
                </a:ln>
                <a:solidFill>
                  <a:srgbClr val="FFFFFF"/>
                </a:solidFill>
                <a:effectLst/>
                <a:uLnTx/>
                <a:uFillTx/>
                <a:latin typeface="Pathway Gothic One" charset="0"/>
                <a:ea typeface="Pathway Gothic One" charset="0"/>
                <a:cs typeface="Pathway Gothic One" charset="0"/>
              </a:endParaRPr>
            </a:p>
          </p:txBody>
        </p:sp>
        <p:sp>
          <p:nvSpPr>
            <p:cNvPr id="22" name="TextBox 21"/>
            <p:cNvSpPr txBox="1"/>
            <p:nvPr/>
          </p:nvSpPr>
          <p:spPr>
            <a:xfrm>
              <a:off x="183125" y="3436821"/>
              <a:ext cx="2814746" cy="319308"/>
            </a:xfrm>
            <a:prstGeom prst="rect">
              <a:avLst/>
            </a:prstGeom>
            <a:noFill/>
          </p:spPr>
          <p:txBody>
            <a:bodyPr wrap="square" rtlCol="0">
              <a:spAutoFit/>
            </a:bodyPr>
            <a:lstStyle/>
            <a:p>
              <a:pPr marL="0" marR="0" lvl="0" indent="0" algn="ctr" defTabSz="913049" rtl="0" eaLnBrk="1" fontAlgn="auto" latinLnBrk="0" hangingPunct="1">
                <a:lnSpc>
                  <a:spcPct val="100000"/>
                </a:lnSpc>
                <a:spcBef>
                  <a:spcPts val="0"/>
                </a:spcBef>
                <a:spcAft>
                  <a:spcPts val="1600"/>
                </a:spcAft>
                <a:buClrTx/>
                <a:buSzTx/>
                <a:buFontTx/>
                <a:buNone/>
                <a:tabLst/>
                <a:defRPr/>
              </a:pPr>
              <a:r>
                <a:rPr kumimoji="0" lang="zh-TW" altLang="en-US" sz="2667" b="1" i="0" u="none" strike="noStrike" kern="1200" cap="none" spc="0" normalizeH="0" baseline="0" noProof="0" dirty="0">
                  <a:ln>
                    <a:noFill/>
                  </a:ln>
                  <a:solidFill>
                    <a:srgbClr val="000000"/>
                  </a:solidFill>
                  <a:effectLst/>
                  <a:uLnTx/>
                  <a:uFillTx/>
                  <a:latin typeface="Pathway Gothic One" charset="0"/>
                  <a:ea typeface="Pathway Gothic One" charset="0"/>
                  <a:cs typeface="Pathway Gothic One" charset="0"/>
                </a:rPr>
                <a:t>顧客</a:t>
              </a:r>
              <a:endParaRPr kumimoji="0" lang="en-US" sz="2667" b="1" i="0" u="none" strike="noStrike" kern="1200" cap="none" spc="0" normalizeH="0" baseline="0" noProof="0" dirty="0">
                <a:ln>
                  <a:noFill/>
                </a:ln>
                <a:solidFill>
                  <a:srgbClr val="000000"/>
                </a:solidFill>
                <a:effectLst/>
                <a:uLnTx/>
                <a:uFillTx/>
                <a:latin typeface="Pathway Gothic One" charset="0"/>
                <a:ea typeface="Pathway Gothic One" charset="0"/>
                <a:cs typeface="Pathway Gothic One" charset="0"/>
              </a:endParaRPr>
            </a:p>
          </p:txBody>
        </p:sp>
      </p:grpSp>
      <p:sp>
        <p:nvSpPr>
          <p:cNvPr id="23" name="TextBox 22"/>
          <p:cNvSpPr txBox="1"/>
          <p:nvPr/>
        </p:nvSpPr>
        <p:spPr>
          <a:xfrm>
            <a:off x="4646638" y="4653748"/>
            <a:ext cx="3308196" cy="1107996"/>
          </a:xfrm>
          <a:prstGeom prst="rect">
            <a:avLst/>
          </a:prstGeom>
          <a:noFill/>
        </p:spPr>
        <p:txBody>
          <a:bodyPr wrap="square" rtlCol="0">
            <a:spAutoFit/>
          </a:bodyPr>
          <a:lstStyle/>
          <a:p>
            <a:pPr marL="342891" marR="0" lvl="0" indent="-342891" algn="l" defTabSz="913049" rtl="0" eaLnBrk="1" fontAlgn="auto" latinLnBrk="0" hangingPunct="1">
              <a:lnSpc>
                <a:spcPct val="100000"/>
              </a:lnSpc>
              <a:spcBef>
                <a:spcPts val="0"/>
              </a:spcBef>
              <a:spcAft>
                <a:spcPts val="0"/>
              </a:spcAft>
              <a:buClrTx/>
              <a:buSzTx/>
              <a:buFont typeface="Arial" charset="0"/>
              <a:buChar char="•"/>
              <a:tabLst/>
              <a:defRPr/>
            </a:pPr>
            <a:r>
              <a:rPr kumimoji="0" lang="zh-TW" altLang="en-US" sz="2200" b="0" i="0" u="none" strike="noStrike" kern="1200" cap="none" spc="0" normalizeH="0" baseline="0" noProof="0">
                <a:ln>
                  <a:noFill/>
                </a:ln>
                <a:solidFill>
                  <a:srgbClr val="000000">
                    <a:lumMod val="75000"/>
                    <a:lumOff val="25000"/>
                  </a:srgbClr>
                </a:solidFill>
                <a:effectLst/>
                <a:uLnTx/>
                <a:uFillTx/>
                <a:latin typeface="Helvetica"/>
                <a:cs typeface="Helvetica"/>
              </a:rPr>
              <a:t>金</a:t>
            </a:r>
            <a:r>
              <a:rPr kumimoji="0" lang="zh-TW" altLang="en-US" sz="2200" b="0" i="0" u="none" strike="noStrike" kern="1200" cap="none" spc="0" normalizeH="0" baseline="0" noProof="0" smtClean="0">
                <a:ln>
                  <a:noFill/>
                </a:ln>
                <a:solidFill>
                  <a:srgbClr val="000000">
                    <a:lumMod val="75000"/>
                    <a:lumOff val="25000"/>
                  </a:srgbClr>
                </a:solidFill>
                <a:effectLst/>
                <a:uLnTx/>
                <a:uFillTx/>
                <a:latin typeface="Helvetica"/>
                <a:cs typeface="Helvetica"/>
              </a:rPr>
              <a:t>流服</a:t>
            </a:r>
            <a:r>
              <a:rPr kumimoji="0" lang="zh-TW" altLang="en-US" sz="2200" b="0" i="0" u="none" strike="noStrike" kern="1200" cap="none" spc="0" normalizeH="0" baseline="0" noProof="0" dirty="0">
                <a:ln>
                  <a:noFill/>
                </a:ln>
                <a:solidFill>
                  <a:srgbClr val="000000">
                    <a:lumMod val="75000"/>
                    <a:lumOff val="25000"/>
                  </a:srgbClr>
                </a:solidFill>
                <a:effectLst/>
                <a:uLnTx/>
                <a:uFillTx/>
                <a:latin typeface="Helvetica"/>
                <a:cs typeface="Helvetica"/>
              </a:rPr>
              <a:t>務</a:t>
            </a:r>
            <a:endParaRPr kumimoji="0" lang="en-US" altLang="zh-TW" sz="2200" b="0" i="0" u="none" strike="noStrike" kern="1200" cap="none" spc="0" normalizeH="0" baseline="0" noProof="0" dirty="0">
              <a:ln>
                <a:noFill/>
              </a:ln>
              <a:solidFill>
                <a:srgbClr val="000000">
                  <a:lumMod val="75000"/>
                  <a:lumOff val="25000"/>
                </a:srgbClr>
              </a:solidFill>
              <a:effectLst/>
              <a:uLnTx/>
              <a:uFillTx/>
              <a:latin typeface="Helvetica"/>
              <a:cs typeface="Helvetica"/>
            </a:endParaRPr>
          </a:p>
          <a:p>
            <a:pPr marL="342891" marR="0" lvl="0" indent="-342891" algn="l" defTabSz="913049" rtl="0" eaLnBrk="1" fontAlgn="auto" latinLnBrk="0" hangingPunct="1">
              <a:lnSpc>
                <a:spcPct val="100000"/>
              </a:lnSpc>
              <a:spcBef>
                <a:spcPts val="0"/>
              </a:spcBef>
              <a:spcAft>
                <a:spcPts val="0"/>
              </a:spcAft>
              <a:buClrTx/>
              <a:buSzTx/>
              <a:buFont typeface="Arial" charset="0"/>
              <a:buChar char="•"/>
              <a:tabLst/>
              <a:defRPr/>
            </a:pPr>
            <a:r>
              <a:rPr kumimoji="0" lang="zh-TW" altLang="en-US" sz="2200" b="0" i="0" u="none" strike="noStrike" kern="1200" cap="none" spc="0" normalizeH="0" baseline="0" noProof="0" dirty="0">
                <a:ln>
                  <a:noFill/>
                </a:ln>
                <a:solidFill>
                  <a:srgbClr val="000000">
                    <a:lumMod val="75000"/>
                    <a:lumOff val="25000"/>
                  </a:srgbClr>
                </a:solidFill>
                <a:effectLst/>
                <a:uLnTx/>
                <a:uFillTx/>
                <a:latin typeface="Helvetica"/>
                <a:cs typeface="Helvetica"/>
              </a:rPr>
              <a:t>物流服務</a:t>
            </a:r>
            <a:endParaRPr kumimoji="0" lang="en-US" altLang="zh-TW" sz="2200" b="0" i="0" u="none" strike="noStrike" kern="1200" cap="none" spc="0" normalizeH="0" baseline="0" noProof="0" dirty="0">
              <a:ln>
                <a:noFill/>
              </a:ln>
              <a:solidFill>
                <a:srgbClr val="000000">
                  <a:lumMod val="75000"/>
                  <a:lumOff val="25000"/>
                </a:srgbClr>
              </a:solidFill>
              <a:effectLst/>
              <a:uLnTx/>
              <a:uFillTx/>
              <a:latin typeface="Helvetica"/>
              <a:cs typeface="Helvetica"/>
            </a:endParaRPr>
          </a:p>
          <a:p>
            <a:pPr marL="342891" marR="0" lvl="0" indent="-342891" algn="l" defTabSz="913049" rtl="0" eaLnBrk="1" fontAlgn="auto" latinLnBrk="0" hangingPunct="1">
              <a:lnSpc>
                <a:spcPct val="100000"/>
              </a:lnSpc>
              <a:spcBef>
                <a:spcPts val="0"/>
              </a:spcBef>
              <a:spcAft>
                <a:spcPts val="0"/>
              </a:spcAft>
              <a:buClrTx/>
              <a:buSzTx/>
              <a:buFont typeface="Arial" charset="0"/>
              <a:buChar char="•"/>
              <a:tabLst/>
              <a:defRPr/>
            </a:pPr>
            <a:r>
              <a:rPr kumimoji="0" lang="zh-TW" altLang="en-US" sz="2200" b="0" i="0" u="none" strike="noStrike" kern="1200" cap="none" spc="0" normalizeH="0" baseline="0" noProof="0" dirty="0">
                <a:ln>
                  <a:noFill/>
                </a:ln>
                <a:solidFill>
                  <a:srgbClr val="000000">
                    <a:lumMod val="75000"/>
                    <a:lumOff val="25000"/>
                  </a:srgbClr>
                </a:solidFill>
                <a:effectLst/>
                <a:uLnTx/>
                <a:uFillTx/>
                <a:latin typeface="Helvetica"/>
                <a:cs typeface="Helvetica"/>
              </a:rPr>
              <a:t>電子發票</a:t>
            </a:r>
            <a:r>
              <a:rPr kumimoji="0" lang="en-US" sz="2200" b="0" i="0" u="none" strike="noStrike" kern="1200" cap="none" spc="0" normalizeH="0" baseline="0" noProof="0" dirty="0">
                <a:ln>
                  <a:noFill/>
                </a:ln>
                <a:solidFill>
                  <a:srgbClr val="000000">
                    <a:lumMod val="75000"/>
                    <a:lumOff val="25000"/>
                  </a:srgbClr>
                </a:solidFill>
                <a:effectLst/>
                <a:uLnTx/>
                <a:uFillTx/>
                <a:latin typeface="Helvetica"/>
                <a:cs typeface="Helvetica"/>
              </a:rPr>
              <a:t> </a:t>
            </a:r>
          </a:p>
        </p:txBody>
      </p:sp>
      <p:sp>
        <p:nvSpPr>
          <p:cNvPr id="24" name="TextBox 23"/>
          <p:cNvSpPr txBox="1"/>
          <p:nvPr/>
        </p:nvSpPr>
        <p:spPr>
          <a:xfrm>
            <a:off x="8597448" y="4634297"/>
            <a:ext cx="3594553" cy="1107996"/>
          </a:xfrm>
          <a:prstGeom prst="rect">
            <a:avLst/>
          </a:prstGeom>
          <a:noFill/>
        </p:spPr>
        <p:txBody>
          <a:bodyPr wrap="square" rtlCol="0">
            <a:spAutoFit/>
          </a:bodyPr>
          <a:lstStyle/>
          <a:p>
            <a:pPr marL="342891" marR="0" lvl="0" indent="-342891" algn="l" defTabSz="913049"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Helvetica"/>
                <a:cs typeface="Helvetica"/>
              </a:rPr>
              <a:t>SHOP.COM </a:t>
            </a:r>
            <a:r>
              <a:rPr kumimoji="0" lang="zh-TW" altLang="en-US" sz="2200" b="0" i="0" u="none" strike="noStrike" kern="1200" cap="none" spc="0" normalizeH="0" baseline="0" noProof="0" dirty="0">
                <a:ln>
                  <a:noFill/>
                </a:ln>
                <a:solidFill>
                  <a:srgbClr val="000000">
                    <a:lumMod val="75000"/>
                    <a:lumOff val="25000"/>
                  </a:srgbClr>
                </a:solidFill>
                <a:effectLst/>
                <a:uLnTx/>
                <a:uFillTx/>
                <a:latin typeface="Helvetica"/>
                <a:cs typeface="Helvetica"/>
              </a:rPr>
              <a:t>夥</a:t>
            </a:r>
            <a:r>
              <a:rPr kumimoji="0" lang="zh-TW" altLang="en-US" sz="2200" b="0" i="0" u="none" strike="noStrike" kern="1200" cap="none" spc="0" normalizeH="0" baseline="0" noProof="0" dirty="0" smtClean="0">
                <a:ln>
                  <a:noFill/>
                </a:ln>
                <a:solidFill>
                  <a:srgbClr val="000000">
                    <a:lumMod val="75000"/>
                    <a:lumOff val="25000"/>
                  </a:srgbClr>
                </a:solidFill>
                <a:effectLst/>
                <a:uLnTx/>
                <a:uFillTx/>
                <a:latin typeface="Helvetica"/>
                <a:cs typeface="Helvetica"/>
              </a:rPr>
              <a:t>伴計劃</a:t>
            </a:r>
            <a:endParaRPr kumimoji="0" lang="en-US" altLang="zh-TW" sz="2200" b="0" i="0" u="none" strike="noStrike" kern="1200" cap="none" spc="0" normalizeH="0" baseline="0" noProof="0" dirty="0" smtClean="0">
              <a:ln>
                <a:noFill/>
              </a:ln>
              <a:solidFill>
                <a:srgbClr val="000000">
                  <a:lumMod val="75000"/>
                  <a:lumOff val="25000"/>
                </a:srgbClr>
              </a:solidFill>
              <a:effectLst/>
              <a:uLnTx/>
              <a:uFillTx/>
              <a:latin typeface="Helvetica"/>
              <a:cs typeface="Helvetica"/>
            </a:endParaRPr>
          </a:p>
          <a:p>
            <a:pPr marL="342891" marR="0" lvl="0" indent="-342891" algn="l" defTabSz="913049"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Helvetica"/>
                <a:cs typeface="Helvetica"/>
              </a:rPr>
              <a:t>SHOP </a:t>
            </a:r>
            <a:r>
              <a:rPr kumimoji="0" lang="en-US" sz="2200" b="0" i="0" u="none" strike="noStrike" kern="1200" cap="none" spc="0" normalizeH="0" baseline="0" noProof="0" dirty="0" smtClean="0">
                <a:ln>
                  <a:noFill/>
                </a:ln>
                <a:solidFill>
                  <a:srgbClr val="000000">
                    <a:lumMod val="75000"/>
                    <a:lumOff val="25000"/>
                  </a:srgbClr>
                </a:solidFill>
                <a:effectLst/>
                <a:uLnTx/>
                <a:uFillTx/>
                <a:latin typeface="Helvetica"/>
                <a:cs typeface="Helvetica"/>
              </a:rPr>
              <a:t>LOCAL</a:t>
            </a:r>
            <a:endParaRPr kumimoji="0" lang="en-US" sz="2200" b="0" i="0" u="none" strike="noStrike" kern="1200" cap="none" spc="0" normalizeH="0" baseline="0" noProof="0" dirty="0">
              <a:ln>
                <a:noFill/>
              </a:ln>
              <a:solidFill>
                <a:srgbClr val="000000">
                  <a:lumMod val="75000"/>
                  <a:lumOff val="25000"/>
                </a:srgbClr>
              </a:solidFill>
              <a:effectLst/>
              <a:uLnTx/>
              <a:uFillTx/>
              <a:latin typeface="Helvetica"/>
              <a:cs typeface="Helvetica"/>
            </a:endParaRPr>
          </a:p>
          <a:p>
            <a:pPr marL="342891" marR="0" lvl="0" indent="-342891" algn="l" defTabSz="913049" rtl="0" eaLnBrk="1" fontAlgn="auto" latinLnBrk="0" hangingPunct="1">
              <a:lnSpc>
                <a:spcPct val="100000"/>
              </a:lnSpc>
              <a:spcBef>
                <a:spcPts val="0"/>
              </a:spcBef>
              <a:spcAft>
                <a:spcPts val="0"/>
              </a:spcAft>
              <a:buClrTx/>
              <a:buSzTx/>
              <a:buFont typeface="Arial" charset="0"/>
              <a:buChar char="•"/>
              <a:tabLst/>
              <a:defRPr/>
            </a:pPr>
            <a:r>
              <a:rPr kumimoji="0" lang="zh-TW" altLang="en-US" sz="2200" b="0" i="0" u="none" strike="noStrike" kern="1200" cap="none" spc="0" normalizeH="0" baseline="0" noProof="0" dirty="0">
                <a:ln>
                  <a:noFill/>
                </a:ln>
                <a:solidFill>
                  <a:srgbClr val="000000">
                    <a:lumMod val="75000"/>
                    <a:lumOff val="25000"/>
                  </a:srgbClr>
                </a:solidFill>
                <a:effectLst/>
                <a:uLnTx/>
                <a:uFillTx/>
                <a:latin typeface="Helvetica"/>
                <a:cs typeface="Helvetica"/>
              </a:rPr>
              <a:t>優惠顧</a:t>
            </a:r>
            <a:r>
              <a:rPr kumimoji="0" lang="zh-TW" altLang="en-US" sz="2200" b="0" i="0" u="none" strike="noStrike" kern="1200" cap="none" spc="0" normalizeH="0" baseline="0" noProof="0" dirty="0" smtClean="0">
                <a:ln>
                  <a:noFill/>
                </a:ln>
                <a:solidFill>
                  <a:srgbClr val="000000">
                    <a:lumMod val="75000"/>
                    <a:lumOff val="25000"/>
                  </a:srgbClr>
                </a:solidFill>
                <a:effectLst/>
                <a:uLnTx/>
                <a:uFillTx/>
                <a:latin typeface="Helvetica"/>
                <a:cs typeface="Helvetica"/>
              </a:rPr>
              <a:t>客計劃</a:t>
            </a:r>
            <a:r>
              <a:rPr kumimoji="0" lang="en-US" sz="2200" b="0" i="0" u="none" strike="noStrike" kern="1200" cap="none" spc="0" normalizeH="0" baseline="0" noProof="0" dirty="0" smtClean="0">
                <a:ln>
                  <a:noFill/>
                </a:ln>
                <a:solidFill>
                  <a:srgbClr val="000000">
                    <a:lumMod val="75000"/>
                    <a:lumOff val="25000"/>
                  </a:srgbClr>
                </a:solidFill>
                <a:effectLst/>
                <a:uLnTx/>
                <a:uFillTx/>
                <a:latin typeface="Helvetica"/>
                <a:cs typeface="Helvetica"/>
              </a:rPr>
              <a:t> </a:t>
            </a:r>
            <a:endParaRPr kumimoji="0" lang="en-US" sz="2200" b="0" i="0" u="none" strike="noStrike" kern="1200" cap="none" spc="0" normalizeH="0" baseline="0" noProof="0" dirty="0">
              <a:ln>
                <a:noFill/>
              </a:ln>
              <a:solidFill>
                <a:srgbClr val="000000">
                  <a:lumMod val="75000"/>
                  <a:lumOff val="25000"/>
                </a:srgbClr>
              </a:solidFill>
              <a:effectLst/>
              <a:uLnTx/>
              <a:uFillTx/>
              <a:latin typeface="Helvetica"/>
              <a:cs typeface="Helvetica"/>
            </a:endParaRPr>
          </a:p>
        </p:txBody>
      </p:sp>
      <p:sp>
        <p:nvSpPr>
          <p:cNvPr id="25" name="TextBox 24"/>
          <p:cNvSpPr txBox="1"/>
          <p:nvPr/>
        </p:nvSpPr>
        <p:spPr>
          <a:xfrm>
            <a:off x="498337" y="4653746"/>
            <a:ext cx="3308196" cy="2123658"/>
          </a:xfrm>
          <a:prstGeom prst="rect">
            <a:avLst/>
          </a:prstGeom>
          <a:noFill/>
        </p:spPr>
        <p:txBody>
          <a:bodyPr wrap="square" rtlCol="0">
            <a:spAutoFit/>
          </a:bodyPr>
          <a:lstStyle/>
          <a:p>
            <a:pPr marL="342891" marR="0" lvl="0" indent="-342891" algn="l" defTabSz="913049" rtl="0" eaLnBrk="1" fontAlgn="auto" latinLnBrk="0" hangingPunct="1">
              <a:lnSpc>
                <a:spcPct val="100000"/>
              </a:lnSpc>
              <a:spcBef>
                <a:spcPts val="0"/>
              </a:spcBef>
              <a:spcAft>
                <a:spcPts val="0"/>
              </a:spcAft>
              <a:buClrTx/>
              <a:buSzTx/>
              <a:buFont typeface="Arial" charset="0"/>
              <a:buChar char="•"/>
              <a:tabLst/>
              <a:defRPr/>
            </a:pPr>
            <a:r>
              <a:rPr kumimoji="0" lang="zh-TW" altLang="en-US" sz="2200" b="0" i="0" u="none" strike="noStrike" kern="1200" cap="none" spc="0" normalizeH="0" baseline="0" noProof="0" dirty="0">
                <a:ln>
                  <a:noFill/>
                </a:ln>
                <a:solidFill>
                  <a:srgbClr val="000000">
                    <a:lumMod val="75000"/>
                    <a:lumOff val="25000"/>
                  </a:srgbClr>
                </a:solidFill>
                <a:effectLst/>
                <a:uLnTx/>
                <a:uFillTx/>
                <a:latin typeface="Helvetica"/>
                <a:cs typeface="Helvetica"/>
              </a:rPr>
              <a:t>網站</a:t>
            </a:r>
            <a:endParaRPr kumimoji="0" lang="en-US" sz="2200" b="0" i="0" u="none" strike="noStrike" kern="1200" cap="none" spc="0" normalizeH="0" baseline="0" noProof="0" dirty="0">
              <a:ln>
                <a:noFill/>
              </a:ln>
              <a:solidFill>
                <a:srgbClr val="000000">
                  <a:lumMod val="75000"/>
                  <a:lumOff val="25000"/>
                </a:srgbClr>
              </a:solidFill>
              <a:effectLst/>
              <a:uLnTx/>
              <a:uFillTx/>
              <a:latin typeface="Helvetica"/>
              <a:cs typeface="Helvetica"/>
            </a:endParaRPr>
          </a:p>
          <a:p>
            <a:pPr marL="342891" marR="0" lvl="0" indent="-342891" algn="l" defTabSz="913049" rtl="0" eaLnBrk="1" fontAlgn="auto" latinLnBrk="0" hangingPunct="1">
              <a:lnSpc>
                <a:spcPct val="100000"/>
              </a:lnSpc>
              <a:spcBef>
                <a:spcPts val="0"/>
              </a:spcBef>
              <a:spcAft>
                <a:spcPts val="0"/>
              </a:spcAft>
              <a:buClrTx/>
              <a:buSzTx/>
              <a:buFont typeface="Arial" charset="0"/>
              <a:buChar char="•"/>
              <a:tabLst/>
              <a:defRPr/>
            </a:pPr>
            <a:r>
              <a:rPr kumimoji="0" lang="zh-TW" altLang="en-US" sz="2200" b="0" i="0" u="none" strike="noStrike" kern="1200" cap="none" spc="0" normalizeH="0" baseline="0" noProof="0" dirty="0">
                <a:ln>
                  <a:noFill/>
                </a:ln>
                <a:solidFill>
                  <a:srgbClr val="000000">
                    <a:lumMod val="75000"/>
                    <a:lumOff val="25000"/>
                  </a:srgbClr>
                </a:solidFill>
                <a:effectLst/>
                <a:uLnTx/>
                <a:uFillTx/>
                <a:latin typeface="Helvetica"/>
                <a:cs typeface="Helvetica"/>
              </a:rPr>
              <a:t>電子商務</a:t>
            </a:r>
            <a:endParaRPr kumimoji="0" lang="en-US" sz="2200" b="0" i="0" u="none" strike="noStrike" kern="1200" cap="none" spc="0" normalizeH="0" baseline="0" noProof="0" dirty="0">
              <a:ln>
                <a:noFill/>
              </a:ln>
              <a:solidFill>
                <a:srgbClr val="000000">
                  <a:lumMod val="75000"/>
                  <a:lumOff val="25000"/>
                </a:srgbClr>
              </a:solidFill>
              <a:effectLst/>
              <a:uLnTx/>
              <a:uFillTx/>
              <a:latin typeface="Helvetica"/>
              <a:cs typeface="Helvetica"/>
            </a:endParaRPr>
          </a:p>
          <a:p>
            <a:pPr marL="342891" marR="0" lvl="0" indent="-342891" algn="l" defTabSz="913049"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Helvetica"/>
                <a:cs typeface="Helvetica"/>
              </a:rPr>
              <a:t>GOOGLE</a:t>
            </a:r>
          </a:p>
          <a:p>
            <a:pPr marL="342891" marR="0" lvl="0" indent="-342891" algn="l" defTabSz="913049" rtl="0" eaLnBrk="1" fontAlgn="auto" latinLnBrk="0" hangingPunct="1">
              <a:lnSpc>
                <a:spcPct val="100000"/>
              </a:lnSpc>
              <a:spcBef>
                <a:spcPts val="0"/>
              </a:spcBef>
              <a:spcAft>
                <a:spcPts val="0"/>
              </a:spcAft>
              <a:buClrTx/>
              <a:buSzTx/>
              <a:buFont typeface="Arial" charset="0"/>
              <a:buChar char="•"/>
              <a:tabLst/>
              <a:defRPr/>
            </a:pPr>
            <a:r>
              <a:rPr kumimoji="0" lang="zh-TW" altLang="en-US" sz="2200" b="0" i="0" u="none" strike="noStrike" kern="1200" cap="none" spc="0" normalizeH="0" baseline="0" noProof="0" dirty="0" smtClean="0">
                <a:ln>
                  <a:noFill/>
                </a:ln>
                <a:solidFill>
                  <a:srgbClr val="000000">
                    <a:lumMod val="75000"/>
                    <a:lumOff val="25000"/>
                  </a:srgbClr>
                </a:solidFill>
                <a:effectLst/>
                <a:uLnTx/>
                <a:uFillTx/>
                <a:latin typeface="Helvetica"/>
                <a:cs typeface="Helvetica"/>
              </a:rPr>
              <a:t>社交媒體</a:t>
            </a:r>
            <a:endParaRPr kumimoji="0" lang="en-US" sz="2200" b="0" i="0" u="none" strike="noStrike" kern="1200" cap="none" spc="0" normalizeH="0" baseline="0" noProof="0" dirty="0">
              <a:ln>
                <a:noFill/>
              </a:ln>
              <a:solidFill>
                <a:srgbClr val="000000">
                  <a:lumMod val="75000"/>
                  <a:lumOff val="25000"/>
                </a:srgbClr>
              </a:solidFill>
              <a:effectLst/>
              <a:uLnTx/>
              <a:uFillTx/>
              <a:latin typeface="Helvetica"/>
              <a:cs typeface="Helvetica"/>
            </a:endParaRPr>
          </a:p>
          <a:p>
            <a:pPr marL="342891" marR="0" lvl="0" indent="-342891" algn="l" defTabSz="913049" rtl="0" eaLnBrk="1" fontAlgn="auto" latinLnBrk="0" hangingPunct="1">
              <a:lnSpc>
                <a:spcPct val="100000"/>
              </a:lnSpc>
              <a:spcBef>
                <a:spcPts val="0"/>
              </a:spcBef>
              <a:spcAft>
                <a:spcPts val="0"/>
              </a:spcAft>
              <a:buClrTx/>
              <a:buSzTx/>
              <a:buFont typeface="Arial" charset="0"/>
              <a:buChar char="•"/>
              <a:tabLst/>
              <a:defRPr/>
            </a:pPr>
            <a:r>
              <a:rPr kumimoji="0" lang="zh-TW" altLang="en-US" sz="2200" b="0" i="0" u="none" strike="noStrike" kern="1200" cap="none" spc="0" normalizeH="0" baseline="0" noProof="0" dirty="0">
                <a:ln>
                  <a:noFill/>
                </a:ln>
                <a:solidFill>
                  <a:srgbClr val="000000">
                    <a:lumMod val="75000"/>
                    <a:lumOff val="25000"/>
                  </a:srgbClr>
                </a:solidFill>
                <a:effectLst/>
                <a:uLnTx/>
                <a:uFillTx/>
                <a:latin typeface="Helvetica"/>
                <a:cs typeface="Helvetica"/>
              </a:rPr>
              <a:t>內容</a:t>
            </a:r>
            <a:endParaRPr kumimoji="0" lang="en-US" altLang="zh-TW" sz="2200" b="0" i="0" u="none" strike="noStrike" kern="1200" cap="none" spc="0" normalizeH="0" baseline="0" noProof="0" dirty="0">
              <a:ln>
                <a:noFill/>
              </a:ln>
              <a:solidFill>
                <a:srgbClr val="000000">
                  <a:lumMod val="75000"/>
                  <a:lumOff val="25000"/>
                </a:srgbClr>
              </a:solidFill>
              <a:effectLst/>
              <a:uLnTx/>
              <a:uFillTx/>
              <a:latin typeface="Helvetica"/>
              <a:cs typeface="Helvetica"/>
            </a:endParaRPr>
          </a:p>
          <a:p>
            <a:pPr marL="342891" marR="0" lvl="0" indent="-342891" algn="l" defTabSz="913049" rtl="0" eaLnBrk="1" fontAlgn="auto" latinLnBrk="0" hangingPunct="1">
              <a:lnSpc>
                <a:spcPct val="100000"/>
              </a:lnSpc>
              <a:spcBef>
                <a:spcPts val="0"/>
              </a:spcBef>
              <a:spcAft>
                <a:spcPts val="0"/>
              </a:spcAft>
              <a:buClrTx/>
              <a:buSzTx/>
              <a:buFont typeface="Arial" charset="0"/>
              <a:buChar char="•"/>
              <a:tabLst/>
              <a:defRPr/>
            </a:pPr>
            <a:r>
              <a:rPr kumimoji="0" lang="zh-TW" altLang="en-US" sz="2200" b="0" i="0" u="none" strike="noStrike" kern="1200" cap="none" spc="0" normalizeH="0" baseline="0" noProof="0" dirty="0">
                <a:ln>
                  <a:noFill/>
                </a:ln>
                <a:solidFill>
                  <a:srgbClr val="000000">
                    <a:lumMod val="75000"/>
                    <a:lumOff val="25000"/>
                  </a:srgbClr>
                </a:solidFill>
                <a:effectLst/>
                <a:uLnTx/>
                <a:uFillTx/>
                <a:latin typeface="Helvetica"/>
                <a:cs typeface="Helvetica"/>
              </a:rPr>
              <a:t>溝通傳播</a:t>
            </a:r>
            <a:endParaRPr kumimoji="0" lang="en-US" sz="2200" b="0" i="0" u="none" strike="noStrike" kern="1200" cap="none" spc="0" normalizeH="0" baseline="0" noProof="0" dirty="0">
              <a:ln>
                <a:noFill/>
              </a:ln>
              <a:solidFill>
                <a:srgbClr val="000000">
                  <a:lumMod val="75000"/>
                  <a:lumOff val="25000"/>
                </a:srgbClr>
              </a:solidFill>
              <a:effectLst/>
              <a:uLnTx/>
              <a:uFillTx/>
              <a:latin typeface="Helvetica"/>
              <a:cs typeface="Helvetica"/>
            </a:endParaRPr>
          </a:p>
        </p:txBody>
      </p:sp>
    </p:spTree>
    <p:extLst>
      <p:ext uri="{BB962C8B-B14F-4D97-AF65-F5344CB8AC3E}">
        <p14:creationId xmlns:p14="http://schemas.microsoft.com/office/powerpoint/2010/main" val="4077851246"/>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724400" y="253009"/>
            <a:ext cx="6705600" cy="711200"/>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x-none" sz="4800" b="1" i="0" u="none" strike="noStrike" kern="1200" cap="all" spc="0" normalizeH="0" baseline="0" noProof="0" dirty="0">
                <a:ln>
                  <a:noFill/>
                </a:ln>
                <a:solidFill>
                  <a:srgbClr val="00B0F0"/>
                </a:solidFill>
                <a:effectLst/>
                <a:uLnTx/>
                <a:uFillTx/>
                <a:latin typeface="微軟正黑體" panose="020B0604030504040204" pitchFamily="34" charset="-120"/>
                <a:ea typeface="微軟正黑體" panose="020B0604030504040204" pitchFamily="34" charset="-120"/>
                <a:cs typeface="+mj-cs"/>
                <a:sym typeface="Calibri"/>
              </a:rPr>
              <a:t>不只是一個網站</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 y="0"/>
            <a:ext cx="4090969" cy="6858000"/>
          </a:xfrm>
          <a:prstGeom prst="rect">
            <a:avLst/>
          </a:prstGeom>
        </p:spPr>
      </p:pic>
      <p:pic>
        <p:nvPicPr>
          <p:cNvPr id="7" name="圖片 6"/>
          <p:cNvPicPr>
            <a:picLocks noChangeAspect="1"/>
          </p:cNvPicPr>
          <p:nvPr/>
        </p:nvPicPr>
        <p:blipFill rotWithShape="1">
          <a:blip r:embed="rId4"/>
          <a:srcRect l="11000" t="49929" r="74649" b="17111"/>
          <a:stretch/>
        </p:blipFill>
        <p:spPr>
          <a:xfrm>
            <a:off x="4457049" y="944469"/>
            <a:ext cx="3091931" cy="3994323"/>
          </a:xfrm>
          <a:prstGeom prst="rect">
            <a:avLst/>
          </a:prstGeom>
        </p:spPr>
      </p:pic>
      <p:pic>
        <p:nvPicPr>
          <p:cNvPr id="5" name="圖片 4"/>
          <p:cNvPicPr>
            <a:picLocks noChangeAspect="1"/>
          </p:cNvPicPr>
          <p:nvPr/>
        </p:nvPicPr>
        <p:blipFill rotWithShape="1">
          <a:blip r:embed="rId4"/>
          <a:srcRect l="43863" t="49929" r="40936" b="30847"/>
          <a:stretch/>
        </p:blipFill>
        <p:spPr>
          <a:xfrm>
            <a:off x="8278655" y="1452270"/>
            <a:ext cx="3307515" cy="2352804"/>
          </a:xfrm>
          <a:prstGeom prst="rect">
            <a:avLst/>
          </a:prstGeom>
        </p:spPr>
      </p:pic>
      <p:sp>
        <p:nvSpPr>
          <p:cNvPr id="8" name="TextBox 3">
            <a:extLst>
              <a:ext uri="{FF2B5EF4-FFF2-40B4-BE49-F238E27FC236}">
                <a16:creationId xmlns:a16="http://schemas.microsoft.com/office/drawing/2014/main" id="{07056954-8530-4C1E-B897-1ED8B15A65A3}"/>
              </a:ext>
            </a:extLst>
          </p:cNvPr>
          <p:cNvSpPr txBox="1"/>
          <p:nvPr/>
        </p:nvSpPr>
        <p:spPr>
          <a:xfrm>
            <a:off x="6426420" y="4735599"/>
            <a:ext cx="3579592" cy="707886"/>
          </a:xfrm>
          <a:prstGeom prst="rect">
            <a:avLst/>
          </a:prstGeom>
          <a:noFill/>
        </p:spPr>
        <p:txBody>
          <a:bodyPr wrap="square" rtlCol="0">
            <a:spAutoFit/>
          </a:bodyPr>
          <a:lstStyle/>
          <a:p>
            <a:pPr marL="0" marR="0" lvl="0" indent="0" algn="l" defTabSz="913049"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00B0F0"/>
                </a:solidFill>
                <a:effectLst/>
                <a:uLnTx/>
                <a:uFillTx/>
                <a:latin typeface="微軟正黑體" panose="020B0604030504040204" pitchFamily="34" charset="-120"/>
                <a:ea typeface="微軟正黑體" panose="020B0604030504040204" pitchFamily="34" charset="-120"/>
                <a:cs typeface="+mn-cs"/>
              </a:rPr>
              <a:t>數位行銷產品</a:t>
            </a:r>
            <a:endParaRPr kumimoji="0" lang="en-US" sz="4000" b="1" i="0" u="none" strike="noStrike" kern="1200" cap="none" spc="0" normalizeH="0" baseline="0" noProof="0" dirty="0">
              <a:ln>
                <a:noFill/>
              </a:ln>
              <a:solidFill>
                <a:srgbClr val="00B0F0"/>
              </a:solidFill>
              <a:effectLst/>
              <a:uLnTx/>
              <a:uFillTx/>
              <a:latin typeface="微軟正黑體" panose="020B0604030504040204" pitchFamily="34" charset="-120"/>
              <a:ea typeface="微軟正黑體" panose="020B0604030504040204" pitchFamily="34" charset="-120"/>
              <a:cs typeface="+mn-cs"/>
            </a:endParaRPr>
          </a:p>
        </p:txBody>
      </p:sp>
      <p:sp>
        <p:nvSpPr>
          <p:cNvPr id="9" name="TextBox 4">
            <a:extLst>
              <a:ext uri="{FF2B5EF4-FFF2-40B4-BE49-F238E27FC236}">
                <a16:creationId xmlns:a16="http://schemas.microsoft.com/office/drawing/2014/main" id="{A46E257B-908F-43ED-ACA1-D7081DCE57F0}"/>
              </a:ext>
            </a:extLst>
          </p:cNvPr>
          <p:cNvSpPr txBox="1"/>
          <p:nvPr/>
        </p:nvSpPr>
        <p:spPr>
          <a:xfrm>
            <a:off x="4677831" y="5426853"/>
            <a:ext cx="7201648" cy="1384995"/>
          </a:xfrm>
          <a:prstGeom prst="rect">
            <a:avLst/>
          </a:prstGeom>
          <a:noFill/>
        </p:spPr>
        <p:txBody>
          <a:bodyPr wrap="square" rtlCol="0">
            <a:spAutoFit/>
          </a:bodyPr>
          <a:lstStyle/>
          <a:p>
            <a:pPr marL="0" marR="0" lvl="0" indent="0" algn="l" defTabSz="913049"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t>網站設計、搜尋引擎優化、</a:t>
            </a:r>
            <a:r>
              <a:rPr kumimoji="0" lang="en-US" altLang="zh-TW" sz="28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t>Google</a:t>
            </a:r>
            <a:r>
              <a:rPr kumimoji="0" lang="zh-TW" altLang="en-US" sz="28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t>關鍵字</a:t>
            </a:r>
            <a:r>
              <a:rPr kumimoji="0" lang="zh-TW" altLang="en-US" sz="2800" b="1" i="0" u="none" strike="noStrike" kern="1200" cap="none" spc="0" normalizeH="0" baseline="0" noProof="0" dirty="0" smtClean="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t>、社交媒體管</a:t>
            </a:r>
            <a:r>
              <a:rPr kumimoji="0" lang="zh-TW" altLang="en-US" sz="28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t>理、臉書廣告、線上商譽管理、內容撰寫服務</a:t>
            </a:r>
            <a:endParaRPr kumimoji="0" lang="en-US" sz="28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0273239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299364" cy="6858000"/>
          </a:xfrm>
          <a:prstGeom prst="rect">
            <a:avLst/>
          </a:prstGeom>
        </p:spPr>
      </p:pic>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2552" y="0"/>
            <a:ext cx="5299364" cy="6858000"/>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5103" y="0"/>
            <a:ext cx="5299364" cy="6858000"/>
          </a:xfrm>
          <a:prstGeom prst="rect">
            <a:avLst/>
          </a:prstGeom>
        </p:spPr>
      </p:pic>
    </p:spTree>
    <p:extLst>
      <p:ext uri="{BB962C8B-B14F-4D97-AF65-F5344CB8AC3E}">
        <p14:creationId xmlns:p14="http://schemas.microsoft.com/office/powerpoint/2010/main" val="146682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4571592" cy="6858000"/>
            <a:chOff x="0" y="0"/>
            <a:chExt cx="3428694" cy="514350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3428694" cy="5143500"/>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2"/>
            <a:stretch/>
          </p:blipFill>
          <p:spPr>
            <a:xfrm>
              <a:off x="586607" y="1640113"/>
              <a:ext cx="2278513" cy="1720307"/>
            </a:xfrm>
            <a:prstGeom prst="rect">
              <a:avLst/>
            </a:prstGeom>
          </p:spPr>
        </p:pic>
      </p:grpSp>
      <p:sp>
        <p:nvSpPr>
          <p:cNvPr id="6" name="TextBox 5"/>
          <p:cNvSpPr txBox="1"/>
          <p:nvPr/>
        </p:nvSpPr>
        <p:spPr>
          <a:xfrm>
            <a:off x="4602303" y="559189"/>
            <a:ext cx="7612993" cy="29649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smtClean="0">
                <a:ln>
                  <a:noFill/>
                </a:ln>
                <a:solidFill>
                  <a:srgbClr val="00B0F0"/>
                </a:solidFill>
                <a:effectLst/>
                <a:uLnTx/>
                <a:uFillTx/>
                <a:latin typeface="微軟正黑體" panose="020B0604030504040204" pitchFamily="34" charset="-120"/>
                <a:ea typeface="微軟正黑體" panose="020B0604030504040204" pitchFamily="34" charset="-120"/>
                <a:cs typeface="+mn-cs"/>
              </a:rPr>
              <a:t>超連鎖店</a:t>
            </a:r>
            <a:r>
              <a:rPr kumimoji="0" lang="zh-TW" altLang="en-US" sz="3600" b="1" i="0" u="none" strike="noStrike" kern="1200" cap="none" spc="0" normalizeH="0" baseline="0" noProof="0" dirty="0">
                <a:ln>
                  <a:noFill/>
                </a:ln>
                <a:solidFill>
                  <a:srgbClr val="00B0F0"/>
                </a:solidFill>
                <a:effectLst/>
                <a:uLnTx/>
                <a:uFillTx/>
                <a:latin typeface="微軟正黑體" panose="020B0604030504040204" pitchFamily="34" charset="-120"/>
                <a:ea typeface="微軟正黑體" panose="020B0604030504040204" pitchFamily="34" charset="-120"/>
                <a:cs typeface="+mn-cs"/>
              </a:rPr>
              <a:t>主的獲利</a:t>
            </a:r>
            <a:endParaRPr kumimoji="0" lang="en-US" sz="3600" b="1" i="0" u="none" strike="noStrike" kern="1200" cap="none" spc="0" normalizeH="0" baseline="0" noProof="0" dirty="0">
              <a:ln>
                <a:noFill/>
              </a:ln>
              <a:solidFill>
                <a:srgbClr val="00B0F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當你在</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考慮創業時</a:t>
            </a:r>
            <a:r>
              <a:rPr kumimoji="0" lang="zh-TW" altLang="en-US" sz="2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，你應</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該要評估這個事業將</a:t>
            </a:r>
            <a:endPar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為你的</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短期和長期目標帶來什麼樣的影響。</a:t>
            </a:r>
            <a:endParaRPr kumimoji="0" 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 name="Rectangle 6"/>
          <p:cNvSpPr/>
          <p:nvPr/>
        </p:nvSpPr>
        <p:spPr>
          <a:xfrm>
            <a:off x="4987325" y="2563981"/>
            <a:ext cx="6380444" cy="1590179"/>
          </a:xfrm>
          <a:prstGeom prst="rect">
            <a:avLst/>
          </a:prstGeom>
          <a:ln>
            <a:solidFill>
              <a:schemeClr val="bg1">
                <a:lumMod val="95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800"/>
              </a:spcAft>
              <a:buClrTx/>
              <a:buSzTx/>
              <a:buFontTx/>
              <a:buNone/>
              <a:tabLst/>
              <a:defRPr/>
            </a:pPr>
            <a:r>
              <a:rPr kumimoji="0" lang="zh-TW" altLang="en-US" sz="3600" b="1" i="0" u="none" strike="noStrike" kern="1200" cap="none" spc="0" normalizeH="0" baseline="0" noProof="0" dirty="0">
                <a:ln>
                  <a:noFill/>
                </a:ln>
                <a:solidFill>
                  <a:srgbClr val="00B0F0"/>
                </a:solidFill>
                <a:effectLst/>
                <a:uLnTx/>
                <a:uFillTx/>
                <a:latin typeface="微軟正黑體" panose="020B0604030504040204" pitchFamily="34" charset="-120"/>
                <a:ea typeface="微軟正黑體" panose="020B0604030504040204" pitchFamily="34" charset="-120"/>
                <a:cs typeface="+mn-cs"/>
              </a:rPr>
              <a:t>短期目標</a:t>
            </a:r>
            <a:endParaRPr kumimoji="0" lang="en-US" sz="3600" b="1" i="0" u="none" strike="noStrike" kern="1200" cap="none" spc="0" normalizeH="0" baseline="0" noProof="0" dirty="0">
              <a:ln>
                <a:noFill/>
              </a:ln>
              <a:solidFill>
                <a:srgbClr val="00B0F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1219170" rtl="0" eaLnBrk="1" fontAlgn="auto" latinLnBrk="0" hangingPunct="1">
              <a:lnSpc>
                <a:spcPct val="100000"/>
              </a:lnSpc>
              <a:spcBef>
                <a:spcPts val="0"/>
              </a:spcBef>
              <a:spcAft>
                <a:spcPts val="800"/>
              </a:spcAft>
              <a:buClrTx/>
              <a:buSzTx/>
              <a:buFontTx/>
              <a:buNone/>
              <a:tabLst/>
              <a:defRPr/>
            </a:pPr>
            <a:r>
              <a:rPr kumimoji="0" lang="zh-TW" altLang="en-US" sz="2400" b="1" i="0" u="none" strike="noStrike" kern="1200" cap="none" spc="0" normalizeH="0" baseline="0" noProof="0" dirty="0" smtClean="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rPr>
              <a:t>你的</a:t>
            </a:r>
            <a:r>
              <a:rPr kumimoji="0" lang="zh-TW" altLang="en-US" sz="2400" b="1" i="0" u="none" strike="noStrike" kern="1200" cap="none" spc="0" normalizeH="0" baseline="0" noProof="0" dirty="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rPr>
              <a:t>短期財務目標可以藉由提高現金流達成</a:t>
            </a:r>
            <a:endParaRPr kumimoji="0" lang="en-US" altLang="zh-TW" sz="2400" b="1" i="0" u="none" strike="noStrike" kern="1200" cap="none" spc="0" normalizeH="0" baseline="0" noProof="0" dirty="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121917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rPr>
              <a:t> (</a:t>
            </a:r>
            <a:r>
              <a:rPr kumimoji="0" lang="zh-TW" altLang="en-US" sz="2400" b="1" i="0" u="none" strike="noStrike" kern="1200" cap="none" spc="0" normalizeH="0" baseline="0" noProof="0" dirty="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rPr>
              <a:t>零售利潤</a:t>
            </a:r>
            <a:r>
              <a:rPr kumimoji="0" lang="en-US" sz="2400" b="1" i="0" u="none" strike="noStrike" kern="1200" cap="none" spc="0" normalizeH="0" baseline="0" noProof="0" dirty="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rPr>
              <a:t>)</a:t>
            </a:r>
          </a:p>
        </p:txBody>
      </p:sp>
      <p:sp>
        <p:nvSpPr>
          <p:cNvPr id="8" name="Rectangle 7"/>
          <p:cNvSpPr/>
          <p:nvPr/>
        </p:nvSpPr>
        <p:spPr>
          <a:xfrm>
            <a:off x="4803560" y="4578945"/>
            <a:ext cx="6747974" cy="1590179"/>
          </a:xfrm>
          <a:prstGeom prst="rect">
            <a:avLst/>
          </a:prstGeom>
          <a:ln>
            <a:solidFill>
              <a:schemeClr val="bg1">
                <a:lumMod val="95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800"/>
              </a:spcAft>
              <a:buClrTx/>
              <a:buSzTx/>
              <a:buFontTx/>
              <a:buNone/>
              <a:tabLst/>
              <a:defRPr/>
            </a:pPr>
            <a:r>
              <a:rPr kumimoji="0" lang="zh-TW" altLang="en-US" sz="3600" b="1" i="0" u="none" strike="noStrike" kern="1200" cap="none" spc="0" normalizeH="0" baseline="0" noProof="0" dirty="0">
                <a:ln>
                  <a:noFill/>
                </a:ln>
                <a:solidFill>
                  <a:srgbClr val="00B0F0"/>
                </a:solidFill>
                <a:effectLst/>
                <a:uLnTx/>
                <a:uFillTx/>
                <a:latin typeface="微軟正黑體" panose="020B0604030504040204" pitchFamily="34" charset="-120"/>
                <a:ea typeface="微軟正黑體" panose="020B0604030504040204" pitchFamily="34" charset="-120"/>
                <a:cs typeface="+mn-cs"/>
              </a:rPr>
              <a:t>長期目標</a:t>
            </a:r>
            <a:endParaRPr kumimoji="0" lang="en-US" altLang="zh-TW" sz="3600" b="1" i="0" u="none" strike="noStrike" kern="1200" cap="none" spc="0" normalizeH="0" baseline="0" noProof="0" dirty="0">
              <a:ln>
                <a:noFill/>
              </a:ln>
              <a:solidFill>
                <a:srgbClr val="00B0F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1219170" rtl="0" eaLnBrk="1" fontAlgn="auto" latinLnBrk="0" hangingPunct="1">
              <a:lnSpc>
                <a:spcPct val="100000"/>
              </a:lnSpc>
              <a:spcBef>
                <a:spcPts val="0"/>
              </a:spcBef>
              <a:spcAft>
                <a:spcPts val="800"/>
              </a:spcAft>
              <a:buClrTx/>
              <a:buSzTx/>
              <a:buFontTx/>
              <a:buNone/>
              <a:tabLst/>
              <a:defRPr/>
            </a:pPr>
            <a:r>
              <a:rPr kumimoji="0" lang="zh-TW" altLang="en-US" sz="2400" b="1" i="0" u="none" strike="noStrike" kern="1200" cap="none" spc="0" normalizeH="0" baseline="0" noProof="0" dirty="0" smtClean="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rPr>
              <a:t>你的</a:t>
            </a:r>
            <a:r>
              <a:rPr kumimoji="0" lang="zh-TW" altLang="en-US" sz="2400" b="1" i="0" u="none" strike="noStrike" kern="1200" cap="none" spc="0" normalizeH="0" baseline="0" noProof="0" dirty="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rPr>
              <a:t>長期財務目標可</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透過持</a:t>
            </a:r>
            <a:r>
              <a:rPr kumimoji="0" lang="zh-TW" altLang="en-US" sz="2400" b="1" i="0" u="none" strike="noStrike" kern="1200" cap="none" spc="0" normalizeH="0" baseline="0" noProof="0" dirty="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rPr>
              <a:t>續增加的收入達成。</a:t>
            </a:r>
            <a:endParaRPr kumimoji="0" lang="en-US" altLang="zh-TW" sz="2400" b="1" i="0" u="none" strike="noStrike" kern="1200" cap="none" spc="0" normalizeH="0" baseline="0" noProof="0" dirty="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121917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rPr>
              <a:t> (</a:t>
            </a:r>
            <a:r>
              <a:rPr kumimoji="0" lang="zh-TW" altLang="en-US" sz="2400" b="1" i="0" u="none" strike="noStrike" kern="1200" cap="none" spc="0" normalizeH="0" baseline="0" noProof="0" dirty="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rPr>
              <a:t>管理業績紅</a:t>
            </a:r>
            <a:r>
              <a:rPr kumimoji="0" lang="zh-TW" altLang="en-US" sz="2400" b="1" i="0" u="none" strike="noStrike" kern="1200" cap="none" spc="0" normalizeH="0" baseline="0" noProof="0" dirty="0" smtClean="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rPr>
              <a:t>利計劃</a:t>
            </a:r>
            <a:r>
              <a:rPr kumimoji="0" lang="en-US" sz="2400" b="1" i="0" u="none" strike="noStrike" kern="1200" cap="none" spc="0" normalizeH="0" baseline="0" noProof="0" dirty="0" smtClean="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rPr>
              <a:t>)</a:t>
            </a:r>
            <a:endParaRPr kumimoji="0" lang="en-US" sz="2400" b="1" i="0" u="none" strike="noStrike" kern="1200" cap="none" spc="0" normalizeH="0" baseline="0" noProof="0" dirty="0">
              <a:ln>
                <a:noFill/>
              </a:ln>
              <a:solidFill>
                <a:prstClr val="black">
                  <a:lumMod val="85000"/>
                  <a:lumOff val="15000"/>
                </a:prstClr>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418279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6" name="Shape 1446"/>
          <p:cNvSpPr/>
          <p:nvPr/>
        </p:nvSpPr>
        <p:spPr>
          <a:xfrm>
            <a:off x="0" y="0"/>
            <a:ext cx="5892800" cy="6858000"/>
          </a:xfrm>
          <a:prstGeom prst="rect">
            <a:avLst/>
          </a:prstGeom>
          <a:solidFill>
            <a:srgbClr val="00B0F0"/>
          </a:solidFill>
          <a:ln w="12700">
            <a:miter lim="400000"/>
          </a:ln>
        </p:spPr>
        <p:txBody>
          <a:bodyPr lIns="60940" tIns="60941" rIns="60940" bIns="60941"/>
          <a:lstStyle/>
          <a:p>
            <a:pPr marL="0" marR="0" lvl="0" indent="0" algn="l" defTabSz="609363"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Helvetica"/>
              <a:sym typeface="Calibri"/>
            </a:endParaRPr>
          </a:p>
        </p:txBody>
      </p:sp>
      <p:grpSp>
        <p:nvGrpSpPr>
          <p:cNvPr id="1449" name="Group 1449"/>
          <p:cNvGrpSpPr/>
          <p:nvPr/>
        </p:nvGrpSpPr>
        <p:grpSpPr>
          <a:xfrm>
            <a:off x="1625599" y="3496739"/>
            <a:ext cx="4267204" cy="1117603"/>
            <a:chOff x="0" y="0"/>
            <a:chExt cx="3200401" cy="838201"/>
          </a:xfrm>
        </p:grpSpPr>
        <p:sp>
          <p:nvSpPr>
            <p:cNvPr id="1447" name="Shape 1447"/>
            <p:cNvSpPr/>
            <p:nvPr/>
          </p:nvSpPr>
          <p:spPr>
            <a:xfrm flipH="1">
              <a:off x="0" y="0"/>
              <a:ext cx="3200401" cy="838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71" y="0"/>
                  </a:lnTo>
                  <a:lnTo>
                    <a:pt x="21600" y="10800"/>
                  </a:lnTo>
                  <a:lnTo>
                    <a:pt x="18771" y="21600"/>
                  </a:lnTo>
                  <a:lnTo>
                    <a:pt x="0" y="21600"/>
                  </a:lnTo>
                  <a:close/>
                </a:path>
              </a:pathLst>
            </a:custGeom>
            <a:solidFill>
              <a:srgbClr val="595959"/>
            </a:solidFill>
            <a:ln w="12700" cap="flat">
              <a:noFill/>
              <a:miter lim="400000"/>
            </a:ln>
            <a:effectLst/>
          </p:spPr>
          <p:txBody>
            <a:bodyPr wrap="square" lIns="60959" tIns="60959" rIns="60959" bIns="60959" numCol="1" anchor="ctr">
              <a:noAutofit/>
            </a:bodyPr>
            <a:lstStyle/>
            <a:p>
              <a:pPr marL="0" marR="0" lvl="0" indent="0" algn="ctr" defTabSz="121875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Helvetica"/>
                <a:sym typeface="Calibri"/>
              </a:endParaRPr>
            </a:p>
          </p:txBody>
        </p:sp>
        <p:sp>
          <p:nvSpPr>
            <p:cNvPr id="1448" name="Shape 1448"/>
            <p:cNvSpPr/>
            <p:nvPr/>
          </p:nvSpPr>
          <p:spPr>
            <a:xfrm>
              <a:off x="209550" y="188254"/>
              <a:ext cx="2990851" cy="4616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959" tIns="60959" rIns="60959" bIns="60959" numCol="1" anchor="ctr">
              <a:spAutoFit/>
            </a:bodyPr>
            <a:lstStyle>
              <a:lvl1pPr algn="ctr" defTabSz="914400">
                <a:defRPr sz="2400" b="1" cap="all">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x-none" sz="32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Helvetica"/>
                  <a:sym typeface="Calibri"/>
                </a:rPr>
                <a:t>業績點數</a:t>
              </a:r>
            </a:p>
          </p:txBody>
        </p:sp>
      </p:grpSp>
      <p:grpSp>
        <p:nvGrpSpPr>
          <p:cNvPr id="1452" name="Group 1452"/>
          <p:cNvGrpSpPr/>
          <p:nvPr/>
        </p:nvGrpSpPr>
        <p:grpSpPr>
          <a:xfrm>
            <a:off x="-4" y="2175939"/>
            <a:ext cx="4267207" cy="1117603"/>
            <a:chOff x="-1" y="0"/>
            <a:chExt cx="3200402" cy="838201"/>
          </a:xfrm>
        </p:grpSpPr>
        <p:sp>
          <p:nvSpPr>
            <p:cNvPr id="1450" name="Shape 1450"/>
            <p:cNvSpPr/>
            <p:nvPr/>
          </p:nvSpPr>
          <p:spPr>
            <a:xfrm>
              <a:off x="0" y="0"/>
              <a:ext cx="3200401" cy="838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71" y="0"/>
                  </a:lnTo>
                  <a:lnTo>
                    <a:pt x="21600" y="10800"/>
                  </a:lnTo>
                  <a:lnTo>
                    <a:pt x="18771" y="21600"/>
                  </a:lnTo>
                  <a:lnTo>
                    <a:pt x="0" y="21600"/>
                  </a:lnTo>
                  <a:close/>
                </a:path>
              </a:pathLst>
            </a:custGeom>
            <a:solidFill>
              <a:srgbClr val="404040"/>
            </a:solidFill>
            <a:ln w="12700" cap="flat">
              <a:noFill/>
              <a:miter lim="400000"/>
            </a:ln>
            <a:effectLst/>
          </p:spPr>
          <p:txBody>
            <a:bodyPr wrap="square" lIns="60959" tIns="60959" rIns="60959" bIns="60959" numCol="1" anchor="ctr">
              <a:noAutofit/>
            </a:bodyPr>
            <a:lstStyle/>
            <a:p>
              <a:pPr marL="0" marR="0" lvl="0" indent="0" algn="ctr" defTabSz="121875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Helvetica"/>
                <a:sym typeface="Calibri"/>
              </a:endParaRPr>
            </a:p>
          </p:txBody>
        </p:sp>
        <p:sp>
          <p:nvSpPr>
            <p:cNvPr id="1451" name="Shape 1451"/>
            <p:cNvSpPr/>
            <p:nvPr/>
          </p:nvSpPr>
          <p:spPr>
            <a:xfrm>
              <a:off x="-1" y="188255"/>
              <a:ext cx="2990851" cy="4616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959" tIns="60959" rIns="60959" bIns="60959" numCol="1" anchor="ctr">
              <a:spAutoFit/>
            </a:bodyPr>
            <a:lstStyle/>
            <a:p>
              <a:pPr marL="0" marR="0" lvl="0" indent="0" algn="ctr" defTabSz="1218750" rtl="0" eaLnBrk="1" fontAlgn="auto" latinLnBrk="0" hangingPunct="0">
                <a:lnSpc>
                  <a:spcPct val="100000"/>
                </a:lnSpc>
                <a:spcBef>
                  <a:spcPts val="0"/>
                </a:spcBef>
                <a:spcAft>
                  <a:spcPts val="0"/>
                </a:spcAft>
                <a:buClrTx/>
                <a:buSzTx/>
                <a:buFontTx/>
                <a:buNone/>
                <a:tabLst/>
                <a:defRPr sz="2400" b="1" cap="all">
                  <a:solidFill>
                    <a:srgbClr val="FFFFFF"/>
                  </a:solidFill>
                </a:defRPr>
              </a:pPr>
              <a:r>
                <a:rPr kumimoji="0" lang="x-none" sz="32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Helvetica"/>
                  <a:sym typeface="Calibri"/>
                </a:rPr>
                <a:t>零售利潤</a:t>
              </a:r>
            </a:p>
          </p:txBody>
        </p:sp>
      </p:grpSp>
      <p:grpSp>
        <p:nvGrpSpPr>
          <p:cNvPr id="1455" name="Group 1455"/>
          <p:cNvGrpSpPr/>
          <p:nvPr/>
        </p:nvGrpSpPr>
        <p:grpSpPr>
          <a:xfrm>
            <a:off x="-4" y="4817539"/>
            <a:ext cx="4267207" cy="1117603"/>
            <a:chOff x="-1" y="0"/>
            <a:chExt cx="3200402" cy="838201"/>
          </a:xfrm>
        </p:grpSpPr>
        <p:sp>
          <p:nvSpPr>
            <p:cNvPr id="1453" name="Shape 1453"/>
            <p:cNvSpPr/>
            <p:nvPr/>
          </p:nvSpPr>
          <p:spPr>
            <a:xfrm>
              <a:off x="0" y="0"/>
              <a:ext cx="3200401" cy="838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71" y="0"/>
                  </a:lnTo>
                  <a:lnTo>
                    <a:pt x="21600" y="10800"/>
                  </a:lnTo>
                  <a:lnTo>
                    <a:pt x="18771" y="21600"/>
                  </a:lnTo>
                  <a:lnTo>
                    <a:pt x="0" y="21600"/>
                  </a:lnTo>
                  <a:close/>
                </a:path>
              </a:pathLst>
            </a:custGeom>
            <a:solidFill>
              <a:srgbClr val="404040"/>
            </a:solidFill>
            <a:ln w="12700" cap="flat">
              <a:noFill/>
              <a:miter lim="400000"/>
            </a:ln>
            <a:effectLst/>
          </p:spPr>
          <p:txBody>
            <a:bodyPr wrap="square" lIns="60959" tIns="60959" rIns="60959" bIns="60959" numCol="1" anchor="ctr">
              <a:noAutofit/>
            </a:bodyPr>
            <a:lstStyle/>
            <a:p>
              <a:pPr marL="0" marR="0" lvl="0" indent="0" algn="ctr" defTabSz="121875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Helvetica"/>
                <a:sym typeface="Calibri"/>
              </a:endParaRPr>
            </a:p>
          </p:txBody>
        </p:sp>
        <p:sp>
          <p:nvSpPr>
            <p:cNvPr id="1454" name="Shape 1454"/>
            <p:cNvSpPr/>
            <p:nvPr/>
          </p:nvSpPr>
          <p:spPr>
            <a:xfrm>
              <a:off x="-1" y="188254"/>
              <a:ext cx="2990851" cy="4616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959" tIns="60959" rIns="60959" bIns="60959" numCol="1" anchor="ctr">
              <a:spAutoFit/>
            </a:bodyPr>
            <a:lstStyle>
              <a:lvl1pPr algn="ctr" defTabSz="914400">
                <a:defRPr sz="2400" b="1" cap="all">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x-none" sz="32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Helvetica"/>
                  <a:sym typeface="Calibri"/>
                </a:rPr>
                <a:t>成長潛力</a:t>
              </a:r>
            </a:p>
          </p:txBody>
        </p:sp>
      </p:grpSp>
      <p:sp>
        <p:nvSpPr>
          <p:cNvPr id="1456" name="Shape 1456"/>
          <p:cNvSpPr/>
          <p:nvPr/>
        </p:nvSpPr>
        <p:spPr>
          <a:xfrm>
            <a:off x="355600" y="536454"/>
            <a:ext cx="5181600" cy="615515"/>
          </a:xfrm>
          <a:prstGeom prst="rect">
            <a:avLst/>
          </a:prstGeom>
          <a:ln w="12700">
            <a:miter lim="400000"/>
          </a:ln>
          <a:extLst>
            <a:ext uri="{C572A759-6A51-4108-AA02-DFA0A04FC94B}">
              <ma14:wrappingTextBoxFlag xmlns:ma14="http://schemas.microsoft.com/office/mac/drawingml/2011/main" xmlns="" val="1"/>
            </a:ext>
          </a:extLst>
        </p:spPr>
        <p:txBody>
          <a:bodyPr lIns="60940" tIns="60941" rIns="60940" bIns="60941">
            <a:spAutoFit/>
          </a:bodyPr>
          <a:lstStyle>
            <a:lvl1pPr algn="ctr" defTabSz="914400">
              <a:defRPr sz="3200" b="1" cap="all">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x-none" sz="3200" b="1" i="0" u="none" strike="noStrike" kern="0" cap="all"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Helvetica"/>
                <a:sym typeface="Calibri"/>
              </a:rPr>
              <a:t>來看一下，賺取收入的潛力</a:t>
            </a:r>
          </a:p>
        </p:txBody>
      </p:sp>
      <p:sp>
        <p:nvSpPr>
          <p:cNvPr id="14" name="Shape 1462"/>
          <p:cNvSpPr/>
          <p:nvPr/>
        </p:nvSpPr>
        <p:spPr>
          <a:xfrm>
            <a:off x="5613400" y="486581"/>
            <a:ext cx="6578600" cy="287251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959" tIns="60959" rIns="60959" bIns="60959" numCol="1" anchor="ctr">
            <a:spAutoFit/>
          </a:bodyPr>
          <a:lstStyle/>
          <a:p>
            <a:pPr marL="0" marR="0" lvl="0" indent="365638" algn="l" defTabSz="609363" rtl="0" eaLnBrk="1" fontAlgn="auto" latinLnBrk="0" hangingPunct="0">
              <a:lnSpc>
                <a:spcPct val="100000"/>
              </a:lnSpc>
              <a:spcBef>
                <a:spcPts val="800"/>
              </a:spcBef>
              <a:spcAft>
                <a:spcPts val="0"/>
              </a:spcAft>
              <a:buClrTx/>
              <a:buSzTx/>
              <a:buFontTx/>
              <a:buNone/>
              <a:tabLst/>
              <a:defRPr b="1">
                <a:solidFill>
                  <a:srgbClr val="262626"/>
                </a:solidFill>
              </a:defRPr>
            </a:pPr>
            <a:r>
              <a:rPr kumimoji="0" lang="zh-TW" altLang="en-US" sz="3200" b="1" i="0" u="none" strike="noStrike" kern="0" cap="none" spc="0" normalizeH="0" baseline="0" noProof="0" dirty="0">
                <a:ln>
                  <a:noFill/>
                </a:ln>
                <a:solidFill>
                  <a:srgbClr val="262626"/>
                </a:solidFill>
                <a:effectLst/>
                <a:uLnTx/>
                <a:uFillTx/>
                <a:latin typeface="微軟正黑體" panose="020B0604030504040204" pitchFamily="34" charset="-120"/>
                <a:ea typeface="微軟正黑體" panose="020B0604030504040204" pitchFamily="34" charset="-120"/>
                <a:cs typeface="Helvetica"/>
                <a:sym typeface="Calibri"/>
              </a:rPr>
              <a:t>銷售網站的</a:t>
            </a:r>
            <a:r>
              <a:rPr kumimoji="0" lang="x-none" sz="3200" b="1" i="0" u="none" strike="noStrike" kern="0" cap="none" spc="0" normalizeH="0" baseline="0" noProof="0" dirty="0">
                <a:ln>
                  <a:noFill/>
                </a:ln>
                <a:solidFill>
                  <a:srgbClr val="262626"/>
                </a:solidFill>
                <a:effectLst/>
                <a:uLnTx/>
                <a:uFillTx/>
                <a:latin typeface="微軟正黑體" panose="020B0604030504040204" pitchFamily="34" charset="-120"/>
                <a:ea typeface="微軟正黑體" panose="020B0604030504040204" pitchFamily="34" charset="-120"/>
                <a:cs typeface="Helvetica"/>
                <a:sym typeface="Calibri"/>
              </a:rPr>
              <a:t>平均零售利潤：</a:t>
            </a:r>
          </a:p>
          <a:p>
            <a:pPr marL="0" marR="0" lvl="0" indent="365638" algn="l" defTabSz="609363" rtl="0" eaLnBrk="1" fontAlgn="auto" latinLnBrk="0" hangingPunct="0">
              <a:lnSpc>
                <a:spcPct val="100000"/>
              </a:lnSpc>
              <a:spcBef>
                <a:spcPts val="800"/>
              </a:spcBef>
              <a:spcAft>
                <a:spcPts val="0"/>
              </a:spcAft>
              <a:buClrTx/>
              <a:buSzTx/>
              <a:buFontTx/>
              <a:buNone/>
              <a:tabLst/>
              <a:defRPr>
                <a:solidFill>
                  <a:srgbClr val="262626"/>
                </a:solidFill>
              </a:defRPr>
            </a:pPr>
            <a:r>
              <a:rPr kumimoji="0" lang="x-none" sz="2300" b="1" i="0" u="none" strike="noStrike" kern="0" cap="none" spc="0" normalizeH="0" baseline="0" noProof="0" dirty="0">
                <a:ln>
                  <a:noFill/>
                </a:ln>
                <a:solidFill>
                  <a:srgbClr val="262626"/>
                </a:solidFill>
                <a:effectLst/>
                <a:uLnTx/>
                <a:uFillTx/>
                <a:latin typeface="微軟正黑體" panose="020B0604030504040204" pitchFamily="34" charset="-120"/>
                <a:ea typeface="微軟正黑體" panose="020B0604030504040204" pitchFamily="34" charset="-120"/>
                <a:cs typeface="Helvetica"/>
                <a:sym typeface="Calibri"/>
              </a:rPr>
              <a:t>美國、墨西哥、加拿大、澳洲</a:t>
            </a:r>
            <a:r>
              <a:rPr kumimoji="0" lang="x-none" sz="2300" b="1" i="0" u="none" strike="noStrike" kern="0" cap="none" spc="0" normalizeH="0" baseline="0" noProof="0" dirty="0" smtClean="0">
                <a:ln>
                  <a:noFill/>
                </a:ln>
                <a:solidFill>
                  <a:srgbClr val="262626"/>
                </a:solidFill>
                <a:effectLst/>
                <a:uLnTx/>
                <a:uFillTx/>
                <a:latin typeface="微軟正黑體" panose="020B0604030504040204" pitchFamily="34" charset="-120"/>
                <a:ea typeface="微軟正黑體" panose="020B0604030504040204" pitchFamily="34" charset="-120"/>
                <a:cs typeface="Helvetica"/>
                <a:sym typeface="Calibri"/>
              </a:rPr>
              <a:t>：$</a:t>
            </a:r>
            <a:r>
              <a:rPr kumimoji="0" lang="en-AU" sz="2300" b="1" i="0" u="none" strike="noStrike" kern="0" cap="none" spc="0" normalizeH="0" baseline="0" noProof="0" dirty="0" smtClean="0">
                <a:ln>
                  <a:noFill/>
                </a:ln>
                <a:solidFill>
                  <a:srgbClr val="262626"/>
                </a:solidFill>
                <a:effectLst/>
                <a:uLnTx/>
                <a:uFillTx/>
                <a:latin typeface="微軟正黑體" panose="020B0604030504040204" pitchFamily="34" charset="-120"/>
                <a:ea typeface="微軟正黑體" panose="020B0604030504040204" pitchFamily="34" charset="-120"/>
                <a:cs typeface="Helvetica"/>
                <a:sym typeface="Calibri"/>
              </a:rPr>
              <a:t>500-$</a:t>
            </a:r>
            <a:r>
              <a:rPr kumimoji="0" lang="x-none" sz="2300" b="1" i="0" u="none" strike="noStrike" kern="0" cap="none" spc="0" normalizeH="0" baseline="0" noProof="0" dirty="0" smtClean="0">
                <a:ln>
                  <a:noFill/>
                </a:ln>
                <a:solidFill>
                  <a:srgbClr val="262626"/>
                </a:solidFill>
                <a:effectLst/>
                <a:uLnTx/>
                <a:uFillTx/>
                <a:latin typeface="微軟正黑體" panose="020B0604030504040204" pitchFamily="34" charset="-120"/>
                <a:ea typeface="微軟正黑體" panose="020B0604030504040204" pitchFamily="34" charset="-120"/>
                <a:cs typeface="Helvetica"/>
                <a:sym typeface="Calibri"/>
              </a:rPr>
              <a:t>1,000  </a:t>
            </a:r>
            <a:endParaRPr kumimoji="0" lang="x-none" sz="2300" b="1" i="0" u="none" strike="noStrike" kern="0" cap="none" spc="0" normalizeH="0" baseline="0" noProof="0" dirty="0">
              <a:ln>
                <a:noFill/>
              </a:ln>
              <a:solidFill>
                <a:srgbClr val="262626"/>
              </a:solidFill>
              <a:effectLst/>
              <a:uLnTx/>
              <a:uFillTx/>
              <a:latin typeface="微軟正黑體" panose="020B0604030504040204" pitchFamily="34" charset="-120"/>
              <a:ea typeface="微軟正黑體" panose="020B0604030504040204" pitchFamily="34" charset="-120"/>
              <a:cs typeface="Helvetica"/>
              <a:sym typeface="Calibri"/>
            </a:endParaRPr>
          </a:p>
          <a:p>
            <a:pPr marL="0" marR="0" lvl="0" indent="365638" algn="l" defTabSz="609363" rtl="0" eaLnBrk="1" fontAlgn="auto" latinLnBrk="0" hangingPunct="0">
              <a:lnSpc>
                <a:spcPct val="100000"/>
              </a:lnSpc>
              <a:spcBef>
                <a:spcPts val="800"/>
              </a:spcBef>
              <a:spcAft>
                <a:spcPts val="0"/>
              </a:spcAft>
              <a:buClrTx/>
              <a:buSzTx/>
              <a:buFontTx/>
              <a:buNone/>
              <a:tabLst/>
              <a:defRPr>
                <a:solidFill>
                  <a:srgbClr val="262626"/>
                </a:solidFill>
              </a:defRPr>
            </a:pPr>
            <a:r>
              <a:rPr kumimoji="0" lang="x-none" sz="2300" b="1" i="0" u="none" strike="noStrike" kern="0" cap="none" spc="0" normalizeH="0" baseline="0" noProof="0" dirty="0">
                <a:ln>
                  <a:noFill/>
                </a:ln>
                <a:solidFill>
                  <a:srgbClr val="262626"/>
                </a:solidFill>
                <a:effectLst/>
                <a:uLnTx/>
                <a:uFillTx/>
                <a:latin typeface="微軟正黑體" panose="020B0604030504040204" pitchFamily="34" charset="-120"/>
                <a:ea typeface="微軟正黑體" panose="020B0604030504040204" pitchFamily="34" charset="-120"/>
                <a:cs typeface="Helvetica"/>
                <a:sym typeface="Calibri"/>
              </a:rPr>
              <a:t>英國：£700  </a:t>
            </a:r>
          </a:p>
          <a:p>
            <a:pPr marL="0" marR="0" lvl="0" indent="365638" algn="l" defTabSz="609363" rtl="0" eaLnBrk="1" fontAlgn="auto" latinLnBrk="0" hangingPunct="0">
              <a:lnSpc>
                <a:spcPct val="100000"/>
              </a:lnSpc>
              <a:spcBef>
                <a:spcPts val="800"/>
              </a:spcBef>
              <a:spcAft>
                <a:spcPts val="0"/>
              </a:spcAft>
              <a:buClrTx/>
              <a:buSzTx/>
              <a:buFontTx/>
              <a:buNone/>
              <a:tabLst/>
              <a:defRPr>
                <a:solidFill>
                  <a:srgbClr val="262626"/>
                </a:solidFill>
              </a:defRPr>
            </a:pPr>
            <a:r>
              <a:rPr kumimoji="0" lang="x-none" sz="2300" b="1" i="0" u="none" strike="noStrike" kern="0" cap="none" spc="0" normalizeH="0" baseline="0" noProof="0" dirty="0">
                <a:ln>
                  <a:noFill/>
                </a:ln>
                <a:solidFill>
                  <a:srgbClr val="262626"/>
                </a:solidFill>
                <a:effectLst/>
                <a:uLnTx/>
                <a:uFillTx/>
                <a:latin typeface="微軟正黑體" panose="020B0604030504040204" pitchFamily="34" charset="-120"/>
                <a:ea typeface="微軟正黑體" panose="020B0604030504040204" pitchFamily="34" charset="-120"/>
                <a:cs typeface="Helvetica"/>
                <a:sym typeface="Calibri"/>
              </a:rPr>
              <a:t>香港：HK$7,700  </a:t>
            </a:r>
          </a:p>
          <a:p>
            <a:pPr marL="0" marR="0" lvl="0" indent="365638" algn="l" defTabSz="609363" rtl="0" eaLnBrk="1" fontAlgn="auto" latinLnBrk="0" hangingPunct="0">
              <a:lnSpc>
                <a:spcPct val="100000"/>
              </a:lnSpc>
              <a:spcBef>
                <a:spcPts val="800"/>
              </a:spcBef>
              <a:spcAft>
                <a:spcPts val="0"/>
              </a:spcAft>
              <a:buClrTx/>
              <a:buSzTx/>
              <a:buFontTx/>
              <a:buNone/>
              <a:tabLst/>
              <a:defRPr>
                <a:solidFill>
                  <a:srgbClr val="262626"/>
                </a:solidFill>
              </a:defRPr>
            </a:pPr>
            <a:r>
              <a:rPr kumimoji="0" lang="x-none" sz="2300" b="1" i="0" u="none" strike="noStrike" kern="0" cap="none" spc="0" normalizeH="0" baseline="0" noProof="0" dirty="0">
                <a:ln>
                  <a:noFill/>
                </a:ln>
                <a:solidFill>
                  <a:srgbClr val="262626"/>
                </a:solidFill>
                <a:effectLst/>
                <a:uLnTx/>
                <a:uFillTx/>
                <a:latin typeface="微軟正黑體" panose="020B0604030504040204" pitchFamily="34" charset="-120"/>
                <a:ea typeface="微軟正黑體" panose="020B0604030504040204" pitchFamily="34" charset="-120"/>
                <a:cs typeface="Helvetica"/>
                <a:sym typeface="Calibri"/>
              </a:rPr>
              <a:t>台灣：NT$32,000    </a:t>
            </a:r>
          </a:p>
          <a:p>
            <a:pPr marL="0" marR="0" lvl="0" indent="365638" algn="l" defTabSz="609363" rtl="0" eaLnBrk="1" fontAlgn="auto" latinLnBrk="0" hangingPunct="0">
              <a:lnSpc>
                <a:spcPct val="100000"/>
              </a:lnSpc>
              <a:spcBef>
                <a:spcPts val="800"/>
              </a:spcBef>
              <a:spcAft>
                <a:spcPts val="0"/>
              </a:spcAft>
              <a:buClrTx/>
              <a:buSzTx/>
              <a:buFontTx/>
              <a:buNone/>
              <a:tabLst/>
              <a:defRPr sz="1600">
                <a:solidFill>
                  <a:srgbClr val="262626"/>
                </a:solidFill>
              </a:defRPr>
            </a:pPr>
            <a:endParaRPr kumimoji="0" lang="en-US" sz="2133" b="1" i="0" u="none" strike="noStrike" kern="0" cap="none" spc="0" normalizeH="0" baseline="0" noProof="0" dirty="0">
              <a:ln>
                <a:noFill/>
              </a:ln>
              <a:solidFill>
                <a:srgbClr val="262626"/>
              </a:solidFill>
              <a:effectLst/>
              <a:uLnTx/>
              <a:uFillTx/>
              <a:latin typeface="微軟正黑體" panose="020B0604030504040204" pitchFamily="34" charset="-120"/>
              <a:ea typeface="微軟正黑體" panose="020B0604030504040204" pitchFamily="34" charset="-120"/>
              <a:cs typeface="Helvetica"/>
              <a:sym typeface="Calibri"/>
            </a:endParaRPr>
          </a:p>
        </p:txBody>
      </p:sp>
      <p:sp>
        <p:nvSpPr>
          <p:cNvPr id="15" name="Rectangle 10"/>
          <p:cNvSpPr/>
          <p:nvPr/>
        </p:nvSpPr>
        <p:spPr>
          <a:xfrm>
            <a:off x="5949316" y="3662692"/>
            <a:ext cx="6333082" cy="2431371"/>
          </a:xfrm>
          <a:prstGeom prst="rect">
            <a:avLst/>
          </a:prstGeom>
        </p:spPr>
        <p:txBody>
          <a:bodyPr wrap="square">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kumimoji="0" lang="zh-TW" altLang="en-US" sz="2933" b="1" i="0" u="none" strike="noStrike" kern="1200" cap="none" spc="0" normalizeH="0" baseline="0" noProof="0" dirty="0">
                <a:ln>
                  <a:noFill/>
                </a:ln>
                <a:solidFill>
                  <a:srgbClr val="000000"/>
                </a:solidFill>
                <a:effectLst/>
                <a:uLnTx/>
                <a:uFillTx/>
                <a:latin typeface="Calibri"/>
                <a:cs typeface="Helvetica"/>
              </a:rPr>
              <a:t>業績點數</a:t>
            </a:r>
            <a:endParaRPr kumimoji="0" lang="en-US" sz="2933" b="1" i="0" u="none" strike="noStrike" kern="1200" cap="none" spc="0" normalizeH="0" baseline="0" noProof="0" dirty="0">
              <a:ln>
                <a:noFill/>
              </a:ln>
              <a:solidFill>
                <a:srgbClr val="000000"/>
              </a:solidFill>
              <a:effectLst/>
              <a:uLnTx/>
              <a:uFillTx/>
              <a:latin typeface="Calibri"/>
              <a:cs typeface="Helvetica"/>
            </a:endParaRPr>
          </a:p>
          <a:p>
            <a:pPr marL="0" marR="0" lvl="0" indent="0" algn="l" defTabSz="1219170" rtl="0" eaLnBrk="1" fontAlgn="auto" latinLnBrk="0" hangingPunct="1">
              <a:lnSpc>
                <a:spcPct val="15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0000"/>
                </a:solidFill>
                <a:effectLst/>
                <a:uLnTx/>
                <a:uFillTx/>
                <a:latin typeface="Calibri"/>
                <a:cs typeface="Helvetica"/>
              </a:rPr>
              <a:t>網站銷售：</a:t>
            </a:r>
            <a:r>
              <a:rPr kumimoji="0" lang="en-US" sz="2400" b="1" i="0" u="none" strike="noStrike" kern="1200" cap="none" spc="0" normalizeH="0" baseline="0" noProof="0" dirty="0">
                <a:ln>
                  <a:noFill/>
                </a:ln>
                <a:solidFill>
                  <a:srgbClr val="000000"/>
                </a:solidFill>
                <a:effectLst/>
                <a:uLnTx/>
                <a:uFillTx/>
                <a:latin typeface="Calibri"/>
                <a:cs typeface="Helvetica"/>
              </a:rPr>
              <a:t>230 BV</a:t>
            </a:r>
          </a:p>
          <a:p>
            <a:pPr marL="0" marR="0" lvl="0" indent="0" algn="l" defTabSz="1219170" rtl="0" eaLnBrk="1" fontAlgn="auto" latinLnBrk="0" hangingPunct="1">
              <a:lnSpc>
                <a:spcPct val="15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0000"/>
                </a:solidFill>
                <a:effectLst/>
                <a:uLnTx/>
                <a:uFillTx/>
                <a:latin typeface="Calibri"/>
                <a:cs typeface="Helvetica"/>
              </a:rPr>
              <a:t>活躍網站：</a:t>
            </a:r>
            <a:r>
              <a:rPr kumimoji="0" lang="en-US" sz="2400" b="1" i="0" u="none" strike="noStrike" kern="1200" cap="none" spc="0" normalizeH="0" baseline="0" noProof="0" dirty="0">
                <a:ln>
                  <a:noFill/>
                </a:ln>
                <a:solidFill>
                  <a:srgbClr val="000000"/>
                </a:solidFill>
                <a:effectLst/>
                <a:uLnTx/>
                <a:uFillTx/>
                <a:latin typeface="Calibri"/>
                <a:cs typeface="Helvetica"/>
              </a:rPr>
              <a:t> 30 BV / </a:t>
            </a:r>
            <a:r>
              <a:rPr kumimoji="0" lang="zh-TW" altLang="en-US" sz="2400" b="1" i="0" u="none" strike="noStrike" kern="1200" cap="none" spc="0" normalizeH="0" baseline="0" noProof="0" dirty="0">
                <a:ln>
                  <a:noFill/>
                </a:ln>
                <a:solidFill>
                  <a:srgbClr val="000000"/>
                </a:solidFill>
                <a:effectLst/>
                <a:uLnTx/>
                <a:uFillTx/>
                <a:latin typeface="Calibri"/>
                <a:cs typeface="Helvetica"/>
              </a:rPr>
              <a:t>每月</a:t>
            </a:r>
            <a:endParaRPr kumimoji="0" lang="en-US" sz="2400" b="1" i="0" u="none" strike="noStrike" kern="1200" cap="none" spc="0" normalizeH="0" baseline="0" noProof="0" dirty="0">
              <a:ln>
                <a:noFill/>
              </a:ln>
              <a:solidFill>
                <a:srgbClr val="000000"/>
              </a:solidFill>
              <a:effectLst/>
              <a:uLnTx/>
              <a:uFillTx/>
              <a:latin typeface="Calibri"/>
              <a:cs typeface="Helvetica"/>
            </a:endParaRPr>
          </a:p>
          <a:p>
            <a:pPr marL="0" marR="0" lvl="0" indent="0" algn="l" defTabSz="1219170" rtl="0" eaLnBrk="1" fontAlgn="auto" latinLnBrk="0" hangingPunct="1">
              <a:lnSpc>
                <a:spcPct val="15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0000"/>
                </a:solidFill>
                <a:effectLst/>
                <a:uLnTx/>
                <a:uFillTx/>
                <a:latin typeface="Calibri"/>
                <a:cs typeface="Helvetica"/>
              </a:rPr>
              <a:t>數位行銷產品：</a:t>
            </a:r>
            <a:r>
              <a:rPr kumimoji="0" lang="en-US" sz="2400" b="1" i="0" u="none" strike="noStrike" kern="1200" cap="none" spc="0" normalizeH="0" baseline="0" noProof="0" dirty="0">
                <a:ln>
                  <a:noFill/>
                </a:ln>
                <a:solidFill>
                  <a:srgbClr val="000000"/>
                </a:solidFill>
                <a:effectLst/>
                <a:uLnTx/>
                <a:uFillTx/>
                <a:latin typeface="Calibri"/>
                <a:cs typeface="Helvetica"/>
              </a:rPr>
              <a:t> 5-100 BV &amp; </a:t>
            </a:r>
            <a:r>
              <a:rPr kumimoji="0" lang="zh-TW" altLang="en-US" sz="2400" b="1" i="0" u="none" strike="noStrike" kern="1200" cap="none" spc="0" normalizeH="0" baseline="0" noProof="0" dirty="0">
                <a:ln>
                  <a:noFill/>
                </a:ln>
                <a:solidFill>
                  <a:srgbClr val="000000"/>
                </a:solidFill>
                <a:effectLst/>
                <a:uLnTx/>
                <a:uFillTx/>
                <a:latin typeface="Calibri"/>
                <a:cs typeface="Helvetica"/>
              </a:rPr>
              <a:t>零售利潤</a:t>
            </a:r>
            <a:r>
              <a:rPr kumimoji="0" lang="en-US" sz="2400" b="1" i="0" u="none" strike="noStrike" kern="1200" cap="none" spc="0" normalizeH="0" baseline="0" noProof="0" dirty="0">
                <a:ln>
                  <a:noFill/>
                </a:ln>
                <a:solidFill>
                  <a:srgbClr val="000000"/>
                </a:solidFill>
                <a:effectLst/>
                <a:uLnTx/>
                <a:uFillTx/>
                <a:latin typeface="Calibri"/>
                <a:cs typeface="Helvetica"/>
              </a:rPr>
              <a:t>/</a:t>
            </a:r>
            <a:r>
              <a:rPr kumimoji="0" lang="zh-TW" altLang="en-US" sz="2400" b="1" i="0" u="none" strike="noStrike" kern="1200" cap="none" spc="0" normalizeH="0" baseline="0" noProof="0" dirty="0">
                <a:ln>
                  <a:noFill/>
                </a:ln>
                <a:solidFill>
                  <a:srgbClr val="000000"/>
                </a:solidFill>
                <a:effectLst/>
                <a:uLnTx/>
                <a:uFillTx/>
                <a:latin typeface="Calibri"/>
                <a:cs typeface="Helvetica"/>
              </a:rPr>
              <a:t>每月</a:t>
            </a:r>
            <a:endParaRPr kumimoji="0" lang="en-US" sz="2400" b="1" i="0" u="none" strike="noStrike" kern="1200" cap="none" spc="0" normalizeH="0" baseline="0" noProof="0" dirty="0">
              <a:ln>
                <a:noFill/>
              </a:ln>
              <a:solidFill>
                <a:srgbClr val="000000"/>
              </a:solidFill>
              <a:effectLst/>
              <a:uLnTx/>
              <a:uFillTx/>
              <a:latin typeface="Calibri"/>
              <a:cs typeface="Helvetica"/>
            </a:endParaRPr>
          </a:p>
        </p:txBody>
      </p:sp>
      <p:sp>
        <p:nvSpPr>
          <p:cNvPr id="17" name="Shape 2340"/>
          <p:cNvSpPr/>
          <p:nvPr/>
        </p:nvSpPr>
        <p:spPr>
          <a:xfrm>
            <a:off x="-16702" y="6313905"/>
            <a:ext cx="12085858" cy="561690"/>
          </a:xfrm>
          <a:prstGeom prst="rect">
            <a:avLst/>
          </a:prstGeom>
          <a:ln w="12700">
            <a:miter lim="400000"/>
          </a:ln>
          <a:extLst>
            <a:ext uri="{C572A759-6A51-4108-AA02-DFA0A04FC94B}">
              <ma14:wrappingTextBoxFlag xmlns:ma14="http://schemas.microsoft.com/office/mac/drawingml/2011/main" xmlns="" val="1"/>
            </a:ext>
          </a:extLst>
        </p:spPr>
        <p:txBody>
          <a:bodyPr wrap="square" lIns="34289" tIns="34289" rIns="34289" bIns="34289">
            <a:spAutoFit/>
          </a:bodyPr>
          <a:lstStyle/>
          <a:p>
            <a:pPr marL="0" marR="0" lvl="0" indent="0" algn="ctr" defTabSz="457200" rtl="0" eaLnBrk="1" fontAlgn="auto" latinLnBrk="0" hangingPunct="1">
              <a:lnSpc>
                <a:spcPct val="100000"/>
              </a:lnSpc>
              <a:spcBef>
                <a:spcPts val="1350"/>
              </a:spcBef>
              <a:spcAft>
                <a:spcPts val="0"/>
              </a:spcAft>
              <a:buClrTx/>
              <a:buSzTx/>
              <a:buFontTx/>
              <a:buNone/>
              <a:tabLst/>
              <a:defRPr sz="2000" spc="-30">
                <a:latin typeface="+mn-lt"/>
                <a:ea typeface="+mn-ea"/>
                <a:cs typeface="+mn-cs"/>
                <a:sym typeface="Palatino"/>
              </a:defRPr>
            </a:pPr>
            <a:r>
              <a:rPr kumimoji="0" lang="x-none" sz="1600" b="1" i="0" u="none" strike="noStrike" kern="1200" cap="none" spc="-3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Helvetica"/>
                <a:sym typeface="Palatino"/>
              </a:rPr>
              <a:t>本投影片中提到的收入等級純屬舉例說明。</a:t>
            </a:r>
            <a:r>
              <a:rPr kumimoji="0" lang="x-none" sz="1600" b="1" i="0" u="none" strike="noStrike" kern="1200" cap="none" spc="-3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Helvetica"/>
                <a:sym typeface="Palatino"/>
              </a:rPr>
              <a:t>無意代表美安一般</a:t>
            </a:r>
            <a:r>
              <a:rPr kumimoji="0" lang="zh-TW" altLang="en-US" sz="1600" b="1" i="0" u="none" strike="noStrike" kern="1200" cap="none" spc="-3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Helvetica"/>
                <a:sym typeface="Palatino"/>
              </a:rPr>
              <a:t>超連鎖</a:t>
            </a:r>
            <a:r>
              <a:rPr kumimoji="0" lang="x-none" sz="1600" b="1" i="0" u="none" strike="noStrike" kern="1200" cap="none" spc="-3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Helvetica"/>
                <a:sym typeface="Palatino"/>
              </a:rPr>
              <a:t>店主的收入</a:t>
            </a:r>
            <a:r>
              <a:rPr kumimoji="0" lang="x-none" sz="1600" b="1" i="0" u="none" strike="noStrike" kern="1200" cap="none" spc="-3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Helvetica"/>
                <a:sym typeface="Palatino"/>
              </a:rPr>
              <a:t>，</a:t>
            </a:r>
            <a:r>
              <a:rPr kumimoji="0" lang="x-none" sz="1600" b="1" i="0" u="none" strike="noStrike" kern="1200" cap="none" spc="-3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Helvetica"/>
                <a:sym typeface="Palatino"/>
              </a:rPr>
              <a:t>也無意表示任何</a:t>
            </a:r>
            <a:r>
              <a:rPr kumimoji="0" lang="zh-TW" altLang="en-US" sz="1600" b="1" i="0" u="none" strike="noStrike" kern="1200" cap="none" spc="-3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Helvetica"/>
                <a:sym typeface="Palatino"/>
              </a:rPr>
              <a:t>超連鎖</a:t>
            </a:r>
            <a:r>
              <a:rPr kumimoji="0" lang="x-none" sz="1600" b="1" i="0" u="none" strike="noStrike" kern="1200" cap="none" spc="-3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Helvetica"/>
                <a:sym typeface="Palatino"/>
              </a:rPr>
              <a:t>店主皆可賺取同等收入</a:t>
            </a:r>
            <a:r>
              <a:rPr kumimoji="0" lang="x-none" sz="1600" b="1" i="0" u="none" strike="noStrike" kern="1200" cap="none" spc="-3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Helvetica"/>
                <a:sym typeface="Palatino"/>
              </a:rPr>
              <a:t>。</a:t>
            </a:r>
            <a:r>
              <a:rPr kumimoji="0" lang="x-none" sz="1600" b="1" i="0" u="none" strike="noStrike" kern="1200" cap="none" spc="-3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Helvetica"/>
                <a:sym typeface="Palatino"/>
              </a:rPr>
              <a:t>美安獨立</a:t>
            </a:r>
            <a:r>
              <a:rPr kumimoji="0" lang="zh-TW" altLang="en-US" sz="1600" b="1" i="0" u="none" strike="noStrike" kern="1200" cap="none" spc="-3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Helvetica"/>
                <a:sym typeface="Palatino"/>
              </a:rPr>
              <a:t>超連鎖</a:t>
            </a:r>
            <a:r>
              <a:rPr kumimoji="0" lang="x-none" sz="1600" b="1" i="0" u="none" strike="noStrike" kern="1200" cap="none" spc="-3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Helvetica"/>
                <a:sym typeface="Palatino"/>
              </a:rPr>
              <a:t>店主的成功與否取決於其在發展美安事業時的努力</a:t>
            </a:r>
            <a:r>
              <a:rPr kumimoji="0" lang="x-none" sz="1600" b="1" i="0" u="none" strike="noStrike" kern="1200" cap="none" spc="-3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Helvetica"/>
                <a:sym typeface="Palatino"/>
              </a:rPr>
              <a:t>、才能與投入程度。</a:t>
            </a:r>
          </a:p>
        </p:txBody>
      </p:sp>
    </p:spTree>
    <p:extLst>
      <p:ext uri="{BB962C8B-B14F-4D97-AF65-F5344CB8AC3E}">
        <p14:creationId xmlns:p14="http://schemas.microsoft.com/office/powerpoint/2010/main" val="191997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center Main Stage MAIC" id="{E39271F8-A1BE-3E4B-AB2C-18B39946B532}" vid="{1F9B254D-5DD4-A049-897C-9387142AE210}"/>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Webcenter Main Stage MAIC" id="{E39271F8-A1BE-3E4B-AB2C-18B39946B532}" vid="{7E8A02A1-BBC8-8145-8FEA-362E9DADF680}"/>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center Main Stage MAIC" id="{E39271F8-A1BE-3E4B-AB2C-18B39946B532}" vid="{B0FA7A43-2D55-A243-977C-2660BA98FE23}"/>
    </a:ext>
  </a:extLst>
</a:theme>
</file>

<file path=docProps/app.xml><?xml version="1.0" encoding="utf-8"?>
<Properties xmlns="http://schemas.openxmlformats.org/officeDocument/2006/extended-properties" xmlns:vt="http://schemas.openxmlformats.org/officeDocument/2006/docPropsVTypes">
  <TotalTime>93</TotalTime>
  <Words>1590</Words>
  <Application>Microsoft Office PowerPoint</Application>
  <PresentationFormat>Widescreen</PresentationFormat>
  <Paragraphs>183</Paragraphs>
  <Slides>21</Slides>
  <Notes>9</Notes>
  <HiddenSlides>1</HiddenSlides>
  <MMClips>0</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21</vt:i4>
      </vt:variant>
    </vt:vector>
  </HeadingPairs>
  <TitlesOfParts>
    <vt:vector size="42" baseType="lpstr">
      <vt:lpstr>DIN-Medium</vt:lpstr>
      <vt:lpstr>Helvetica Regular</vt:lpstr>
      <vt:lpstr>맑은 고딕</vt:lpstr>
      <vt:lpstr>Microsoft YaHei</vt:lpstr>
      <vt:lpstr>Palatino</vt:lpstr>
      <vt:lpstr>Pathway Gothic One</vt:lpstr>
      <vt:lpstr>SimSun</vt:lpstr>
      <vt:lpstr>微軟正黑體</vt:lpstr>
      <vt:lpstr>Arial</vt:lpstr>
      <vt:lpstr>Calibri</vt:lpstr>
      <vt:lpstr>Calibri Light</vt:lpstr>
      <vt:lpstr>Helvetica</vt:lpstr>
      <vt:lpstr>1_Office Theme</vt:lpstr>
      <vt:lpstr>Office Theme</vt:lpstr>
      <vt:lpstr>5_Office Theme</vt:lpstr>
      <vt:lpstr>4_Office Theme</vt:lpstr>
      <vt:lpstr>7_Office Theme</vt:lpstr>
      <vt:lpstr>8_Office Theme</vt:lpstr>
      <vt:lpstr>9_Office Theme</vt:lpstr>
      <vt:lpstr>2_Office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2018年新的客戶體驗</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Echo Chan</dc:creator>
  <cp:lastModifiedBy>Echo Chan</cp:lastModifiedBy>
  <cp:revision>5</cp:revision>
  <dcterms:created xsi:type="dcterms:W3CDTF">2018-10-23T03:08:27Z</dcterms:created>
  <dcterms:modified xsi:type="dcterms:W3CDTF">2018-10-23T04:42:15Z</dcterms:modified>
</cp:coreProperties>
</file>