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334" r:id="rId3"/>
    <p:sldId id="298" r:id="rId4"/>
    <p:sldId id="258" r:id="rId5"/>
    <p:sldId id="317" r:id="rId6"/>
    <p:sldId id="299" r:id="rId7"/>
    <p:sldId id="320" r:id="rId8"/>
    <p:sldId id="302" r:id="rId9"/>
    <p:sldId id="263" r:id="rId10"/>
    <p:sldId id="318" r:id="rId11"/>
    <p:sldId id="300" r:id="rId12"/>
    <p:sldId id="321" r:id="rId13"/>
    <p:sldId id="343" r:id="rId14"/>
    <p:sldId id="336" r:id="rId15"/>
    <p:sldId id="344" r:id="rId16"/>
    <p:sldId id="345" r:id="rId17"/>
    <p:sldId id="346" r:id="rId18"/>
    <p:sldId id="304" r:id="rId19"/>
    <p:sldId id="272" r:id="rId20"/>
    <p:sldId id="322" r:id="rId21"/>
    <p:sldId id="275" r:id="rId22"/>
    <p:sldId id="324" r:id="rId23"/>
    <p:sldId id="349" r:id="rId24"/>
    <p:sldId id="348" r:id="rId25"/>
    <p:sldId id="277" r:id="rId26"/>
    <p:sldId id="314" r:id="rId27"/>
    <p:sldId id="308" r:id="rId28"/>
    <p:sldId id="280" r:id="rId29"/>
    <p:sldId id="335" r:id="rId30"/>
    <p:sldId id="309" r:id="rId31"/>
    <p:sldId id="283" r:id="rId32"/>
    <p:sldId id="313" r:id="rId33"/>
    <p:sldId id="310" r:id="rId34"/>
    <p:sldId id="286" r:id="rId35"/>
    <p:sldId id="316" r:id="rId36"/>
    <p:sldId id="311" r:id="rId37"/>
    <p:sldId id="289" r:id="rId38"/>
    <p:sldId id="325" r:id="rId39"/>
    <p:sldId id="337" r:id="rId40"/>
    <p:sldId id="339" r:id="rId41"/>
    <p:sldId id="341" r:id="rId42"/>
    <p:sldId id="342" r:id="rId43"/>
  </p:sldIdLst>
  <p:sldSz cx="9144000" cy="5143500" type="screen16x9"/>
  <p:notesSz cx="6858000" cy="91440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6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1" autoAdjust="0"/>
    <p:restoredTop sz="94660"/>
  </p:normalViewPr>
  <p:slideViewPr>
    <p:cSldViewPr snapToGrid="0" snapToObjects="1">
      <p:cViewPr>
        <p:scale>
          <a:sx n="90" d="100"/>
          <a:sy n="90" d="100"/>
        </p:scale>
        <p:origin x="-1086" y="-43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49420195"/>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62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91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685800" y="1597820"/>
            <a:ext cx="7772400" cy="1316830"/>
          </a:xfrm>
          <a:prstGeom prst="rect">
            <a:avLst/>
          </a:prstGeom>
        </p:spPr>
        <p:txBody>
          <a:bodyPr/>
          <a:lstStyle>
            <a:lvl1pPr>
              <a:defRPr sz="3600"/>
            </a:lvl1pPr>
          </a:lstStyle>
          <a:p>
            <a:pPr lvl="0">
              <a:defRPr sz="1800">
                <a:solidFill>
                  <a:srgbClr val="000000"/>
                </a:solidFill>
              </a:defRPr>
            </a:pPr>
            <a:r>
              <a:rPr sz="3600">
                <a:solidFill>
                  <a:srgbClr val="86754D"/>
                </a:solidFill>
              </a:rPr>
              <a:t>Title Text</a:t>
            </a:r>
          </a:p>
        </p:txBody>
      </p:sp>
      <p:sp>
        <p:nvSpPr>
          <p:cNvPr id="8" name="Shape 8"/>
          <p:cNvSpPr>
            <a:spLocks noGrp="1"/>
          </p:cNvSpPr>
          <p:nvPr>
            <p:ph type="body" idx="1"/>
          </p:nvPr>
        </p:nvSpPr>
        <p:spPr>
          <a:xfrm>
            <a:off x="1371600" y="2914650"/>
            <a:ext cx="6400800" cy="22288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41" name="Shape 4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3" name="Shape 43"/>
          <p:cNvSpPr>
            <a:spLocks noGrp="1"/>
          </p:cNvSpPr>
          <p:nvPr>
            <p:ph type="title"/>
          </p:nvPr>
        </p:nvSpPr>
        <p:spPr>
          <a:xfrm>
            <a:off x="0" y="205978"/>
            <a:ext cx="9144000" cy="1622822"/>
          </a:xfrm>
          <a:prstGeom prst="rect">
            <a:avLst/>
          </a:prstGeom>
        </p:spPr>
        <p:txBody>
          <a:bodyPr/>
          <a:lstStyle/>
          <a:p>
            <a:pPr lvl="0">
              <a:defRPr sz="1800">
                <a:solidFill>
                  <a:srgbClr val="000000"/>
                </a:solidFill>
              </a:defRPr>
            </a:pPr>
            <a:r>
              <a:rPr sz="2800">
                <a:solidFill>
                  <a:srgbClr val="86754D"/>
                </a:solidFill>
              </a:rP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5" name="image1.png" descr="Untitled-2.png"/>
          <p:cNvPicPr/>
          <p:nvPr/>
        </p:nvPicPr>
        <p:blipFill>
          <a:blip r:embed="rId2">
            <a:extLst/>
          </a:blip>
          <a:stretch>
            <a:fillRect/>
          </a:stretch>
        </p:blipFill>
        <p:spPr>
          <a:xfrm>
            <a:off x="0" y="4689347"/>
            <a:ext cx="9144000" cy="454156"/>
          </a:xfrm>
          <a:prstGeom prst="rect">
            <a:avLst/>
          </a:prstGeom>
          <a:ln w="12700">
            <a:miter lim="400000"/>
          </a:ln>
        </p:spPr>
      </p:pic>
      <p:sp>
        <p:nvSpPr>
          <p:cNvPr id="46" name="Shape 46"/>
          <p:cNvSpPr>
            <a:spLocks noGrp="1"/>
          </p:cNvSpPr>
          <p:nvPr>
            <p:ph type="title"/>
          </p:nvPr>
        </p:nvSpPr>
        <p:spPr>
          <a:xfrm>
            <a:off x="722312" y="3305176"/>
            <a:ext cx="7772401" cy="1838325"/>
          </a:xfrm>
          <a:prstGeom prst="rect">
            <a:avLst/>
          </a:prstGeom>
        </p:spPr>
        <p:txBody>
          <a:bodyPr lIns="0" tIns="0" rIns="0" bIns="0"/>
          <a:lstStyle>
            <a:lvl1pPr algn="l">
              <a:defRPr sz="4000"/>
            </a:lvl1pPr>
          </a:lstStyle>
          <a:p>
            <a:pPr lvl="0">
              <a:defRPr sz="1800">
                <a:solidFill>
                  <a:srgbClr val="000000"/>
                </a:solidFill>
              </a:defRPr>
            </a:pPr>
            <a:r>
              <a:rPr sz="4000">
                <a:solidFill>
                  <a:srgbClr val="86754D"/>
                </a:solidFill>
              </a:rPr>
              <a:t>Title Text</a:t>
            </a:r>
          </a:p>
        </p:txBody>
      </p:sp>
      <p:sp>
        <p:nvSpPr>
          <p:cNvPr id="47" name="Shape 47"/>
          <p:cNvSpPr>
            <a:spLocks noGrp="1"/>
          </p:cNvSpPr>
          <p:nvPr>
            <p:ph type="body" idx="1"/>
          </p:nvPr>
        </p:nvSpPr>
        <p:spPr>
          <a:xfrm>
            <a:off x="722312" y="0"/>
            <a:ext cx="7772401" cy="3305175"/>
          </a:xfrm>
          <a:prstGeom prst="rect">
            <a:avLst/>
          </a:prstGeom>
        </p:spPr>
        <p:txBody>
          <a:bodyPr lIns="0" tIns="0" rIns="0" bIns="0"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11" name="Shape 1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 name="Shape 13"/>
          <p:cNvSpPr>
            <a:spLocks noGrp="1"/>
          </p:cNvSpPr>
          <p:nvPr>
            <p:ph type="title"/>
          </p:nvPr>
        </p:nvSpPr>
        <p:spPr>
          <a:xfrm>
            <a:off x="722312" y="3305176"/>
            <a:ext cx="7772401" cy="1838326"/>
          </a:xfrm>
          <a:prstGeom prst="rect">
            <a:avLst/>
          </a:prstGeom>
        </p:spPr>
        <p:txBody>
          <a:bodyPr/>
          <a:lstStyle>
            <a:lvl1pPr algn="l">
              <a:defRPr sz="4000"/>
            </a:lvl1pPr>
          </a:lstStyle>
          <a:p>
            <a:pPr lvl="0">
              <a:defRPr sz="1800">
                <a:solidFill>
                  <a:srgbClr val="000000"/>
                </a:solidFill>
              </a:defRPr>
            </a:pPr>
            <a:r>
              <a:rPr sz="4000">
                <a:solidFill>
                  <a:srgbClr val="86754D"/>
                </a:solidFill>
              </a:rPr>
              <a:t>Title Text</a:t>
            </a:r>
          </a:p>
        </p:txBody>
      </p:sp>
      <p:sp>
        <p:nvSpPr>
          <p:cNvPr id="14" name="Shape 14"/>
          <p:cNvSpPr>
            <a:spLocks noGrp="1"/>
          </p:cNvSpPr>
          <p:nvPr>
            <p:ph type="body" idx="1"/>
          </p:nvPr>
        </p:nvSpPr>
        <p:spPr>
          <a:xfrm>
            <a:off x="722312" y="0"/>
            <a:ext cx="7772401" cy="330517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 name="Shape 16"/>
          <p:cNvSpPr>
            <a:spLocks noGrp="1"/>
          </p:cNvSpPr>
          <p:nvPr>
            <p:ph type="title"/>
          </p:nvPr>
        </p:nvSpPr>
        <p:spPr>
          <a:xfrm>
            <a:off x="0" y="205978"/>
            <a:ext cx="9144000" cy="903737"/>
          </a:xfrm>
          <a:prstGeom prst="rect">
            <a:avLst/>
          </a:prstGeom>
        </p:spPr>
        <p:txBody>
          <a:bodyPr/>
          <a:lstStyle/>
          <a:p>
            <a:pPr lvl="0">
              <a:defRPr sz="1800">
                <a:solidFill>
                  <a:srgbClr val="000000"/>
                </a:solidFill>
              </a:defRPr>
            </a:pPr>
            <a:r>
              <a:rPr sz="2800">
                <a:solidFill>
                  <a:srgbClr val="86754D"/>
                </a:solidFill>
              </a:rPr>
              <a:t>Title Text</a:t>
            </a:r>
          </a:p>
        </p:txBody>
      </p:sp>
      <p:sp>
        <p:nvSpPr>
          <p:cNvPr id="17" name="Shape 17"/>
          <p:cNvSpPr>
            <a:spLocks noGrp="1"/>
          </p:cNvSpPr>
          <p:nvPr>
            <p:ph type="body" idx="1"/>
          </p:nvPr>
        </p:nvSpPr>
        <p:spPr>
          <a:xfrm>
            <a:off x="457200" y="1109712"/>
            <a:ext cx="4040188" cy="521446"/>
          </a:xfrm>
          <a:prstGeom prst="rect">
            <a:avLst/>
          </a:prstGeom>
        </p:spPr>
        <p:txBody>
          <a:bodyPr anchor="b"/>
          <a:lstStyle>
            <a:lvl1pPr marL="0" indent="0">
              <a:buSzTx/>
              <a:buFontTx/>
              <a:buNone/>
              <a:defRPr b="1"/>
            </a:lvl1pPr>
            <a:lvl2pPr marL="0" indent="0">
              <a:buSzTx/>
              <a:buFontTx/>
              <a:buNone/>
              <a:defRPr b="1"/>
            </a:lvl2pPr>
            <a:lvl3pPr marL="0" indent="0">
              <a:buSzTx/>
              <a:buFontTx/>
              <a:buNone/>
              <a:defRPr b="1"/>
            </a:lvl3pPr>
            <a:lvl4pPr marL="0" indent="0">
              <a:buSzTx/>
              <a:buFontTx/>
              <a:buNone/>
              <a:defRPr b="1"/>
            </a:lvl4pPr>
            <a:lvl5pPr marL="0" indent="0">
              <a:buSzTx/>
              <a:buFontTx/>
              <a:buNone/>
              <a:defRPr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0" name="Shape 20"/>
          <p:cNvSpPr>
            <a:spLocks noGrp="1"/>
          </p:cNvSpPr>
          <p:nvPr>
            <p:ph type="title"/>
          </p:nvPr>
        </p:nvSpPr>
        <p:spPr>
          <a:xfrm>
            <a:off x="0" y="205978"/>
            <a:ext cx="9144000" cy="1622822"/>
          </a:xfrm>
          <a:prstGeom prst="rect">
            <a:avLst/>
          </a:prstGeom>
        </p:spPr>
        <p:txBody>
          <a:bodyPr/>
          <a:lstStyle/>
          <a:p>
            <a:pPr lvl="0">
              <a:defRPr sz="1800">
                <a:solidFill>
                  <a:srgbClr val="000000"/>
                </a:solidFill>
              </a:defRPr>
            </a:pPr>
            <a:r>
              <a:rPr sz="2800">
                <a:solidFill>
                  <a:srgbClr val="86754D"/>
                </a:solidFill>
              </a:rPr>
              <a:t>Title Text</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4" name="Shape 24"/>
          <p:cNvSpPr>
            <a:spLocks noGrp="1"/>
          </p:cNvSpPr>
          <p:nvPr>
            <p:ph type="title"/>
          </p:nvPr>
        </p:nvSpPr>
        <p:spPr>
          <a:xfrm>
            <a:off x="457204" y="0"/>
            <a:ext cx="3008317" cy="1076325"/>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25" name="Shape 25"/>
          <p:cNvSpPr>
            <a:spLocks noGrp="1"/>
          </p:cNvSpPr>
          <p:nvPr>
            <p:ph type="body" idx="1"/>
          </p:nvPr>
        </p:nvSpPr>
        <p:spPr>
          <a:xfrm>
            <a:off x="3575050" y="204789"/>
            <a:ext cx="5111750" cy="4938713"/>
          </a:xfrm>
          <a:prstGeom prst="rect">
            <a:avLst/>
          </a:prstGeom>
        </p:spPr>
        <p:txBody>
          <a:bodyPr/>
          <a:lstStyle>
            <a:lvl1pPr>
              <a:spcBef>
                <a:spcPts val="700"/>
              </a:spcBef>
              <a:defRPr sz="3200"/>
            </a:lvl1pPr>
            <a:lvl2pPr marL="783771" indent="-326571">
              <a:spcBef>
                <a:spcPts val="700"/>
              </a:spcBef>
              <a:defRPr sz="3200"/>
            </a:lvl2pPr>
            <a:lvl3pPr>
              <a:spcBef>
                <a:spcPts val="700"/>
              </a:spcBef>
              <a:defRPr sz="3200"/>
            </a:lvl3pPr>
            <a:lvl4pPr marL="1920238" indent="-548638">
              <a:spcBef>
                <a:spcPts val="700"/>
              </a:spcBef>
              <a:defRPr sz="3200"/>
            </a:lvl4pPr>
            <a:lvl5pPr marL="2377438" indent="-548638">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8" name="Shape 28"/>
          <p:cNvSpPr>
            <a:spLocks noGrp="1"/>
          </p:cNvSpPr>
          <p:nvPr>
            <p:ph type="title"/>
          </p:nvPr>
        </p:nvSpPr>
        <p:spPr>
          <a:xfrm>
            <a:off x="1792288" y="3600451"/>
            <a:ext cx="5486403" cy="425057"/>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29" name="Shape 29"/>
          <p:cNvSpPr>
            <a:spLocks noGrp="1"/>
          </p:cNvSpPr>
          <p:nvPr>
            <p:ph type="body" idx="1"/>
          </p:nvPr>
        </p:nvSpPr>
        <p:spPr>
          <a:xfrm>
            <a:off x="1792288" y="4025505"/>
            <a:ext cx="5486403" cy="603650"/>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33" name="Shape 33"/>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6" name="Shape 36"/>
          <p:cNvSpPr>
            <a:spLocks noGrp="1"/>
          </p:cNvSpPr>
          <p:nvPr>
            <p:ph type="title"/>
          </p:nvPr>
        </p:nvSpPr>
        <p:spPr>
          <a:xfrm>
            <a:off x="6629400" y="205978"/>
            <a:ext cx="2057400" cy="4937524"/>
          </a:xfrm>
          <a:prstGeom prst="rect">
            <a:avLst/>
          </a:prstGeom>
        </p:spPr>
        <p:txBody>
          <a:bodyPr/>
          <a:lstStyle/>
          <a:p>
            <a:pPr lvl="0">
              <a:defRPr sz="1800">
                <a:solidFill>
                  <a:srgbClr val="000000"/>
                </a:solidFill>
              </a:defRPr>
            </a:pPr>
            <a:r>
              <a:rPr sz="2800">
                <a:solidFill>
                  <a:srgbClr val="86754D"/>
                </a:solidFill>
              </a:rPr>
              <a:t>Title Text</a:t>
            </a:r>
          </a:p>
        </p:txBody>
      </p:sp>
      <p:sp>
        <p:nvSpPr>
          <p:cNvPr id="37" name="Shape 37"/>
          <p:cNvSpPr>
            <a:spLocks noGrp="1"/>
          </p:cNvSpPr>
          <p:nvPr>
            <p:ph type="body" idx="1"/>
          </p:nvPr>
        </p:nvSpPr>
        <p:spPr>
          <a:xfrm>
            <a:off x="457200" y="205978"/>
            <a:ext cx="6019800" cy="4937524"/>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Untitled-2.png"/>
          <p:cNvPicPr/>
          <p:nvPr/>
        </p:nvPicPr>
        <p:blipFill>
          <a:blip r:embed="rId14">
            <a:extLst/>
          </a:blip>
          <a:stretch>
            <a:fillRect/>
          </a:stretch>
        </p:blipFill>
        <p:spPr>
          <a:xfrm>
            <a:off x="0" y="4689347"/>
            <a:ext cx="9144000" cy="454157"/>
          </a:xfrm>
          <a:prstGeom prst="rect">
            <a:avLst/>
          </a:prstGeom>
          <a:ln w="12700">
            <a:miter lim="400000"/>
          </a:ln>
        </p:spPr>
      </p:pic>
      <p:sp>
        <p:nvSpPr>
          <p:cNvPr id="3" name="Shape 3"/>
          <p:cNvSpPr>
            <a:spLocks noGrp="1"/>
          </p:cNvSpPr>
          <p:nvPr>
            <p:ph type="title"/>
          </p:nvPr>
        </p:nvSpPr>
        <p:spPr>
          <a:xfrm>
            <a:off x="0" y="205978"/>
            <a:ext cx="9144000" cy="8572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solidFill>
                  <a:srgbClr val="000000"/>
                </a:solidFill>
              </a:defRPr>
            </a:pPr>
            <a:r>
              <a:rPr sz="2800">
                <a:solidFill>
                  <a:srgbClr val="86754D"/>
                </a:solidFill>
              </a:rPr>
              <a:t>Title Text</a:t>
            </a:r>
          </a:p>
        </p:txBody>
      </p:sp>
      <p:sp>
        <p:nvSpPr>
          <p:cNvPr id="4" name="Shape 4"/>
          <p:cNvSpPr>
            <a:spLocks noGrp="1"/>
          </p:cNvSpPr>
          <p:nvPr>
            <p:ph type="body" idx="1"/>
          </p:nvPr>
        </p:nvSpPr>
        <p:spPr>
          <a:xfrm>
            <a:off x="216353" y="1047750"/>
            <a:ext cx="8229601" cy="3661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 name="Shape 5"/>
          <p:cNvSpPr>
            <a:spLocks noGrp="1"/>
          </p:cNvSpPr>
          <p:nvPr>
            <p:ph type="sldNum" sz="quarter" idx="2"/>
          </p:nvPr>
        </p:nvSpPr>
        <p:spPr>
          <a:xfrm>
            <a:off x="6553200" y="4767264"/>
            <a:ext cx="2133600" cy="358137"/>
          </a:xfrm>
          <a:prstGeom prst="rect">
            <a:avLst/>
          </a:prstGeom>
          <a:ln w="12700">
            <a:miter lim="400000"/>
          </a:ln>
        </p:spPr>
        <p:txBody>
          <a:bodyPr lIns="45718" tIns="45718" rIns="45718" bIns="45718">
            <a:spAutoFit/>
          </a:bodyPr>
          <a:lstStyle>
            <a:lvl1pPr>
              <a:defRPr>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algn="ctr" defTabSz="457200">
        <a:defRPr sz="28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p:titleStyle>
    <p:body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p:bodyStyle>
    <p:otherStyle>
      <a:lvl1pPr>
        <a:defRPr>
          <a:solidFill>
            <a:schemeClr val="tx1"/>
          </a:solidFill>
          <a:latin typeface="+mn-lt"/>
          <a:ea typeface="+mn-ea"/>
          <a:cs typeface="+mn-cs"/>
          <a:sym typeface="Calibri"/>
        </a:defRPr>
      </a:lvl1pPr>
      <a:lvl2pPr>
        <a:defRPr>
          <a:solidFill>
            <a:schemeClr val="tx1"/>
          </a:solidFill>
          <a:latin typeface="+mn-lt"/>
          <a:ea typeface="+mn-ea"/>
          <a:cs typeface="+mn-cs"/>
          <a:sym typeface="Calibri"/>
        </a:defRPr>
      </a:lvl2pPr>
      <a:lvl3pPr>
        <a:defRPr>
          <a:solidFill>
            <a:schemeClr val="tx1"/>
          </a:solidFill>
          <a:latin typeface="+mn-lt"/>
          <a:ea typeface="+mn-ea"/>
          <a:cs typeface="+mn-cs"/>
          <a:sym typeface="Calibri"/>
        </a:defRPr>
      </a:lvl3pPr>
      <a:lvl4pPr>
        <a:defRPr>
          <a:solidFill>
            <a:schemeClr val="tx1"/>
          </a:solidFill>
          <a:latin typeface="+mn-lt"/>
          <a:ea typeface="+mn-ea"/>
          <a:cs typeface="+mn-cs"/>
          <a:sym typeface="Calibri"/>
        </a:defRPr>
      </a:lvl4pPr>
      <a:lvl5pPr>
        <a:defRPr>
          <a:solidFill>
            <a:schemeClr val="tx1"/>
          </a:solidFill>
          <a:latin typeface="+mn-lt"/>
          <a:ea typeface="+mn-ea"/>
          <a:cs typeface="+mn-cs"/>
          <a:sym typeface="Calibri"/>
        </a:defRPr>
      </a:lvl5pPr>
      <a:lvl6pPr>
        <a:defRPr>
          <a:solidFill>
            <a:schemeClr val="tx1"/>
          </a:solidFill>
          <a:latin typeface="+mn-lt"/>
          <a:ea typeface="+mn-ea"/>
          <a:cs typeface="+mn-cs"/>
          <a:sym typeface="Calibri"/>
        </a:defRPr>
      </a:lvl6pPr>
      <a:lvl7pPr>
        <a:defRPr>
          <a:solidFill>
            <a:schemeClr val="tx1"/>
          </a:solidFill>
          <a:latin typeface="+mn-lt"/>
          <a:ea typeface="+mn-ea"/>
          <a:cs typeface="+mn-cs"/>
          <a:sym typeface="Calibri"/>
        </a:defRPr>
      </a:lvl7pPr>
      <a:lvl8pPr>
        <a:defRPr>
          <a:solidFill>
            <a:schemeClr val="tx1"/>
          </a:solidFill>
          <a:latin typeface="+mn-lt"/>
          <a:ea typeface="+mn-ea"/>
          <a:cs typeface="+mn-cs"/>
          <a:sym typeface="Calibri"/>
        </a:defRPr>
      </a:lvl8pPr>
      <a:lvl9pPr>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tmp"/><Relationship Id="rId4" Type="http://schemas.openxmlformats.org/officeDocument/2006/relationships/image" Target="../media/image26.tmp"/></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xfrm>
            <a:off x="685800" y="1597819"/>
            <a:ext cx="7772400" cy="1316833"/>
          </a:xfrm>
          <a:prstGeom prst="rect">
            <a:avLst/>
          </a:prstGeom>
        </p:spPr>
        <p:txBody>
          <a:bodyPr>
            <a:normAutofit/>
          </a:bodyPr>
          <a:lstStyle/>
          <a:p>
            <a:pPr lvl="0">
              <a:defRPr sz="1800">
                <a:solidFill>
                  <a:srgbClr val="000000"/>
                </a:solidFill>
              </a:defRPr>
            </a:pPr>
            <a:r>
              <a:rPr lang="en-US" sz="3600" dirty="0" smtClean="0">
                <a:solidFill>
                  <a:srgbClr val="86754D"/>
                </a:solidFill>
              </a:rPr>
              <a:t>Perfect Pout </a:t>
            </a:r>
            <a:r>
              <a:rPr sz="3600" dirty="0" smtClean="0">
                <a:solidFill>
                  <a:srgbClr val="86754D"/>
                </a:solidFill>
              </a:rPr>
              <a:t>Workshop</a:t>
            </a:r>
            <a:r>
              <a:rPr lang="en-US" dirty="0"/>
              <a:t/>
            </a:r>
            <a:br>
              <a:rPr lang="en-US" dirty="0"/>
            </a:br>
            <a:endParaRPr sz="4000" dirty="0">
              <a:solidFill>
                <a:srgbClr val="73623C"/>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34" y="880161"/>
            <a:ext cx="56864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3.jpeg" descr="vit e.jpg"/>
          <p:cNvPicPr/>
          <p:nvPr/>
        </p:nvPicPr>
        <p:blipFill>
          <a:blip r:embed="rId3">
            <a:extLst/>
          </a:blip>
          <a:stretch>
            <a:fillRect/>
          </a:stretch>
        </p:blipFill>
        <p:spPr>
          <a:xfrm>
            <a:off x="52475" y="1303587"/>
            <a:ext cx="2743201" cy="2743202"/>
          </a:xfrm>
          <a:prstGeom prst="rect">
            <a:avLst/>
          </a:prstGeom>
          <a:ln w="12700">
            <a:miter lim="400000"/>
          </a:ln>
        </p:spPr>
      </p:pic>
      <p:sp>
        <p:nvSpPr>
          <p:cNvPr id="8" name="Title 1"/>
          <p:cNvSpPr txBox="1">
            <a:spLocks/>
          </p:cNvSpPr>
          <p:nvPr/>
        </p:nvSpPr>
        <p:spPr>
          <a:xfrm>
            <a:off x="0" y="318879"/>
            <a:ext cx="9144000" cy="52289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3600" b="0" dirty="0" smtClean="0"/>
              <a:t>Motives</a:t>
            </a:r>
            <a:r>
              <a:rPr lang="en-US" sz="3600" b="0" dirty="0" smtClean="0">
                <a:latin typeface="Calibri"/>
              </a:rPr>
              <a:t>®</a:t>
            </a:r>
            <a:r>
              <a:rPr lang="en-US" sz="3600" b="0" dirty="0" smtClean="0"/>
              <a:t> Vitamin E Lip Treatment</a:t>
            </a:r>
            <a:endParaRPr lang="en-US" sz="3600" b="0" dirty="0">
              <a:latin typeface="華康儷中黑" panose="020B0509000000000000" pitchFamily="49" charset="-120"/>
              <a:ea typeface="華康儷中黑" panose="020B0509000000000000" pitchFamily="49" charset="-12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330" y="1191277"/>
            <a:ext cx="2175794" cy="228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61903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39997" y="2505105"/>
            <a:ext cx="8651754" cy="2161486"/>
          </a:xfrm>
          <a:prstGeom prst="rect">
            <a:avLst/>
          </a:prstGeom>
          <a:ln w="12700">
            <a:miter lim="400000"/>
          </a:ln>
        </p:spPr>
        <p:txBody>
          <a:bodyPr lIns="45718" tIns="45718" rIns="45718" bIns="45718">
            <a:noAutofit/>
          </a:bodyPr>
          <a:lstStyle>
            <a:lvl1pPr marL="342900" indent="-342900" defTabSz="457200">
              <a:lnSpc>
                <a:spcPct val="110000"/>
              </a:lnSpc>
              <a:spcBef>
                <a:spcPts val="0"/>
              </a:spcBef>
              <a:buSzTx/>
              <a:buFont typeface="Arial"/>
              <a:buChar char="•"/>
              <a:defRPr sz="2200">
                <a:latin typeface="Century gothic"/>
                <a:ea typeface="Century Gothic"/>
                <a:cs typeface="Century gothic"/>
                <a:sym typeface="Century Gothic"/>
              </a:defRPr>
            </a:lvl1pPr>
            <a:lvl2pPr marL="774700" lvl="1" indent="-317500" defTabSz="457200">
              <a:lnSpc>
                <a:spcPct val="110000"/>
              </a:lnSpc>
              <a:spcBef>
                <a:spcPts val="0"/>
              </a:spcBef>
              <a:buSzPct val="100000"/>
              <a:buFont typeface="Arial"/>
              <a:buChar char="–"/>
              <a:defRPr sz="2200">
                <a:latin typeface="Century gothic"/>
                <a:ea typeface="Verdana"/>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lnSpc>
                <a:spcPct val="100000"/>
              </a:lnSpc>
            </a:pPr>
            <a:r>
              <a:rPr lang="en-US" dirty="0">
                <a:latin typeface="Century Gothic" panose="020B0502020202020204" pitchFamily="34" charset="0"/>
              </a:rPr>
              <a:t>Details</a:t>
            </a:r>
            <a:r>
              <a:rPr lang="en-US" altLang="zh-TW" dirty="0" smtClean="0">
                <a:latin typeface="Century Gothic" panose="020B0502020202020204" pitchFamily="34" charset="0"/>
              </a:rPr>
              <a:t>:</a:t>
            </a:r>
            <a:endParaRPr lang="en-US" dirty="0">
              <a:latin typeface="Century Gothic" panose="020B0502020202020204" pitchFamily="34" charset="0"/>
            </a:endParaRPr>
          </a:p>
          <a:p>
            <a:pPr lvl="1">
              <a:lnSpc>
                <a:spcPct val="100000"/>
              </a:lnSpc>
            </a:pPr>
            <a:r>
              <a:rPr lang="en-US" dirty="0">
                <a:latin typeface="Century Gothic" panose="020B0502020202020204" pitchFamily="34" charset="0"/>
              </a:rPr>
              <a:t>A </a:t>
            </a:r>
            <a:r>
              <a:rPr lang="en-US" dirty="0">
                <a:latin typeface="Century Gothic" panose="020B0502020202020204" pitchFamily="34" charset="0"/>
                <a:sym typeface="Verdana"/>
              </a:rPr>
              <a:t>lip treatment that corrects</a:t>
            </a:r>
            <a:r>
              <a:rPr lang="en-US" dirty="0">
                <a:latin typeface="Century Gothic" panose="020B0502020202020204" pitchFamily="34" charset="0"/>
              </a:rPr>
              <a:t> </a:t>
            </a:r>
            <a:r>
              <a:rPr lang="en-US" dirty="0">
                <a:latin typeface="Century Gothic" panose="020B0502020202020204" pitchFamily="34" charset="0"/>
                <a:sym typeface="Verdana"/>
              </a:rPr>
              <a:t>and hydrates the lips. It is fortified with vitamin E to help repair chapped lips to create soft, smooth hydrated</a:t>
            </a:r>
            <a:r>
              <a:rPr lang="zh-TW" altLang="en-US" dirty="0">
                <a:latin typeface="Century Gothic" panose="020B0502020202020204" pitchFamily="34" charset="0"/>
                <a:sym typeface="Verdana"/>
              </a:rPr>
              <a:t> </a:t>
            </a:r>
            <a:r>
              <a:rPr lang="en-US" dirty="0">
                <a:latin typeface="Century Gothic" panose="020B0502020202020204" pitchFamily="34" charset="0"/>
                <a:sym typeface="Verdana"/>
              </a:rPr>
              <a:t>lips that create a flawless canvas for any of your favorite </a:t>
            </a:r>
            <a:r>
              <a:rPr lang="en-US" dirty="0" smtClean="0">
                <a:latin typeface="Century Gothic" panose="020B0502020202020204" pitchFamily="34" charset="0"/>
                <a:sym typeface="Verdana"/>
              </a:rPr>
              <a:t>Motives</a:t>
            </a:r>
            <a:r>
              <a:rPr lang="en-US" dirty="0" smtClean="0">
                <a:latin typeface="Calibri"/>
              </a:rPr>
              <a:t>®</a:t>
            </a:r>
            <a:r>
              <a:rPr lang="en-US" dirty="0" smtClean="0">
                <a:latin typeface="Century Gothic" panose="020B0502020202020204" pitchFamily="34" charset="0"/>
                <a:sym typeface="Verdana"/>
              </a:rPr>
              <a:t> </a:t>
            </a:r>
            <a:r>
              <a:rPr lang="en-US" dirty="0">
                <a:latin typeface="Century Gothic" panose="020B0502020202020204" pitchFamily="34" charset="0"/>
                <a:sym typeface="Verdana"/>
              </a:rPr>
              <a:t>lipsticks, glosses or lip shines.</a:t>
            </a:r>
            <a:br>
              <a:rPr lang="en-US" dirty="0">
                <a:latin typeface="Century Gothic" panose="020B0502020202020204" pitchFamily="34" charset="0"/>
                <a:sym typeface="Verdana"/>
              </a:rPr>
            </a:br>
            <a:r>
              <a:rPr lang="en-US" dirty="0">
                <a:latin typeface="Century Gothic" panose="020B0502020202020204" pitchFamily="34" charset="0"/>
                <a:sym typeface="Verdana"/>
              </a:rPr>
              <a:t/>
            </a:r>
            <a:br>
              <a:rPr lang="en-US" dirty="0">
                <a:latin typeface="Century Gothic" panose="020B0502020202020204" pitchFamily="34" charset="0"/>
                <a:sym typeface="Verdana"/>
              </a:rPr>
            </a:br>
            <a:endParaRPr lang="en-US" dirty="0">
              <a:latin typeface="Century Gothic" panose="020B0502020202020204" pitchFamily="34" charset="0"/>
            </a:endParaRPr>
          </a:p>
        </p:txBody>
      </p:sp>
      <p:sp>
        <p:nvSpPr>
          <p:cNvPr id="6" name="Shape 88"/>
          <p:cNvSpPr txBox="1">
            <a:spLocks/>
          </p:cNvSpPr>
          <p:nvPr/>
        </p:nvSpPr>
        <p:spPr>
          <a:xfrm>
            <a:off x="215897" y="770902"/>
            <a:ext cx="8360544" cy="20984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342900" indent="-342900" defTabSz="457200">
              <a:lnSpc>
                <a:spcPct val="110000"/>
              </a:lnSpc>
              <a:spcBef>
                <a:spcPts val="0"/>
              </a:spcBef>
              <a:buSzTx/>
              <a:buFont typeface="Arial"/>
              <a:buChar char="•"/>
              <a:defRPr sz="2200">
                <a:latin typeface="Century gothic"/>
                <a:ea typeface="Century Gothic"/>
                <a:cs typeface="Century gothic"/>
                <a:sym typeface="Century Gothic"/>
              </a:defRPr>
            </a:lvl1pPr>
            <a:lvl2pPr marL="774700" lvl="1" indent="-317500" defTabSz="457200">
              <a:lnSpc>
                <a:spcPct val="110000"/>
              </a:lnSpc>
              <a:spcBef>
                <a:spcPts val="0"/>
              </a:spcBef>
              <a:buSzPct val="100000"/>
              <a:buFont typeface="Arial"/>
              <a:buChar char="–"/>
              <a:defRPr sz="2200">
                <a:latin typeface="Century gothic"/>
                <a:ea typeface="Verdana"/>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lnSpc>
                <a:spcPct val="100000"/>
              </a:lnSpc>
            </a:pPr>
            <a:r>
              <a:rPr lang="en-US" dirty="0">
                <a:latin typeface="Century Gothic" panose="020B0502020202020204" pitchFamily="34" charset="0"/>
              </a:rPr>
              <a:t>Benefits</a:t>
            </a:r>
            <a:r>
              <a:rPr lang="en-US" dirty="0" smtClean="0">
                <a:latin typeface="Century Gothic" panose="020B0502020202020204" pitchFamily="34" charset="0"/>
              </a:rPr>
              <a:t>:</a:t>
            </a:r>
            <a:endParaRPr lang="zh-TW" altLang="en-US" dirty="0">
              <a:latin typeface="Century Gothic" panose="020B0502020202020204" pitchFamily="34" charset="0"/>
            </a:endParaRPr>
          </a:p>
          <a:p>
            <a:pPr lvl="1">
              <a:lnSpc>
                <a:spcPct val="100000"/>
              </a:lnSpc>
            </a:pPr>
            <a:r>
              <a:rPr lang="en-US" dirty="0">
                <a:latin typeface="Century Gothic" panose="020B0502020202020204" pitchFamily="34" charset="0"/>
                <a:sym typeface="Verdana"/>
              </a:rPr>
              <a:t>Supports healing and protects the lips and delicate skin under the </a:t>
            </a:r>
            <a:r>
              <a:rPr lang="en-US" dirty="0" smtClean="0">
                <a:latin typeface="Century Gothic" panose="020B0502020202020204" pitchFamily="34" charset="0"/>
                <a:sym typeface="Verdana"/>
              </a:rPr>
              <a:t>eyes</a:t>
            </a:r>
            <a:endParaRPr lang="en-US" dirty="0">
              <a:latin typeface="Century Gothic" panose="020B0502020202020204" pitchFamily="34" charset="0"/>
              <a:sym typeface="Verdana"/>
            </a:endParaRPr>
          </a:p>
          <a:p>
            <a:pPr lvl="1">
              <a:lnSpc>
                <a:spcPct val="100000"/>
              </a:lnSpc>
            </a:pPr>
            <a:r>
              <a:rPr lang="en-US" dirty="0">
                <a:latin typeface="Century Gothic" panose="020B0502020202020204" pitchFamily="34" charset="0"/>
                <a:sym typeface="Verdana"/>
              </a:rPr>
              <a:t>Enriched with natural </a:t>
            </a:r>
            <a:r>
              <a:rPr lang="en-US" dirty="0" smtClean="0">
                <a:latin typeface="Century Gothic" panose="020B0502020202020204" pitchFamily="34" charset="0"/>
                <a:sym typeface="Verdana"/>
              </a:rPr>
              <a:t>emollients</a:t>
            </a:r>
            <a:endParaRPr lang="en-US" dirty="0">
              <a:latin typeface="Century Gothic" panose="020B0502020202020204" pitchFamily="34" charset="0"/>
              <a:sym typeface="Verdana"/>
            </a:endParaRPr>
          </a:p>
          <a:p>
            <a:pPr lvl="1">
              <a:lnSpc>
                <a:spcPct val="100000"/>
              </a:lnSpc>
            </a:pPr>
            <a:r>
              <a:rPr lang="en-US" dirty="0">
                <a:latin typeface="Century Gothic" panose="020B0502020202020204" pitchFamily="34" charset="0"/>
                <a:sym typeface="Verdana"/>
              </a:rPr>
              <a:t>Perfect for use after Motives</a:t>
            </a:r>
            <a:r>
              <a:rPr lang="en-US" dirty="0">
                <a:latin typeface="Calibri" panose="020F0502020204030204" pitchFamily="34" charset="0"/>
                <a:sym typeface="Verdana"/>
              </a:rPr>
              <a:t>®</a:t>
            </a:r>
            <a:r>
              <a:rPr lang="en-US" dirty="0">
                <a:latin typeface="Century Gothic" panose="020B0502020202020204" pitchFamily="34" charset="0"/>
                <a:sym typeface="Verdana"/>
              </a:rPr>
              <a:t> Lip Pumice</a:t>
            </a:r>
            <a:br>
              <a:rPr lang="en-US" dirty="0">
                <a:latin typeface="Century Gothic" panose="020B0502020202020204" pitchFamily="34" charset="0"/>
                <a:sym typeface="Verdana"/>
              </a:rPr>
            </a:br>
            <a:endParaRPr lang="zh-TW" altLang="en-US" dirty="0">
              <a:latin typeface="Century Gothic" panose="020B0502020202020204" pitchFamily="34" charset="0"/>
              <a:sym typeface="Verdana"/>
            </a:endParaRPr>
          </a:p>
        </p:txBody>
      </p:sp>
      <p:sp>
        <p:nvSpPr>
          <p:cNvPr id="8" name="Shape 69"/>
          <p:cNvSpPr>
            <a:spLocks noGrp="1"/>
          </p:cNvSpPr>
          <p:nvPr>
            <p:ph type="title"/>
          </p:nvPr>
        </p:nvSpPr>
        <p:spPr>
          <a:xfrm>
            <a:off x="7883" y="166563"/>
            <a:ext cx="9144000" cy="857251"/>
          </a:xfrm>
          <a:prstGeom prst="rect">
            <a:avLst/>
          </a:prstGeom>
        </p:spPr>
        <p:txBody>
          <a:bodyPr>
            <a:noAutofit/>
          </a:bodyPr>
          <a:lstStyle/>
          <a:p>
            <a:pPr lvl="0">
              <a:defRPr sz="1800">
                <a:solidFill>
                  <a:srgbClr val="000000"/>
                </a:solidFill>
              </a:defRPr>
            </a:pPr>
            <a:r>
              <a:rPr lang="en-US" sz="3600" dirty="0" smtClean="0">
                <a:solidFill>
                  <a:srgbClr val="86754D"/>
                </a:solidFill>
              </a:rPr>
              <a:t>Benefits &amp; Details</a:t>
            </a:r>
            <a:br>
              <a:rPr lang="en-US" sz="3600" dirty="0" smtClean="0">
                <a:solidFill>
                  <a:srgbClr val="86754D"/>
                </a:solidFill>
              </a:rPr>
            </a:br>
            <a:endParaRPr sz="3600" dirty="0">
              <a:solidFill>
                <a:srgbClr val="73623C"/>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7429392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595" y="530937"/>
            <a:ext cx="46577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231581" y="1326412"/>
            <a:ext cx="3426019" cy="2411016"/>
          </a:xfrm>
        </p:spPr>
        <p:txBody>
          <a:bodyPr>
            <a:normAutofit/>
          </a:bodyPr>
          <a:lstStyle/>
          <a:p>
            <a:r>
              <a:rPr lang="en-US" sz="2800" dirty="0" smtClean="0"/>
              <a:t>Motives</a:t>
            </a:r>
            <a:r>
              <a:rPr lang="en-US" sz="2800" dirty="0" smtClean="0">
                <a:latin typeface="Calibri" panose="020F0502020204030204" pitchFamily="34" charset="0"/>
                <a:cs typeface="Century gothic"/>
              </a:rPr>
              <a:t>®</a:t>
            </a:r>
            <a:r>
              <a:rPr lang="en-US" sz="2800" dirty="0" smtClean="0"/>
              <a:t> Vitamin</a:t>
            </a:r>
            <a:r>
              <a:rPr lang="zh-TW" altLang="en-US" sz="2800" dirty="0"/>
              <a:t> </a:t>
            </a:r>
            <a:r>
              <a:rPr lang="en-US" sz="2800" dirty="0" smtClean="0"/>
              <a:t>E Lip Treatment</a:t>
            </a:r>
            <a:r>
              <a:rPr lang="zh-TW" altLang="en-US" sz="2800" dirty="0" smtClean="0"/>
              <a:t>　</a:t>
            </a:r>
            <a:endParaRPr lang="en-US" altLang="zh-TW" sz="2800" dirty="0" smtClean="0"/>
          </a:p>
        </p:txBody>
      </p:sp>
      <p:sp>
        <p:nvSpPr>
          <p:cNvPr id="6" name="Title 1"/>
          <p:cNvSpPr>
            <a:spLocks noGrp="1"/>
          </p:cNvSpPr>
          <p:nvPr>
            <p:ph type="title"/>
          </p:nvPr>
        </p:nvSpPr>
        <p:spPr>
          <a:xfrm>
            <a:off x="200049" y="3723783"/>
            <a:ext cx="7772401" cy="1838324"/>
          </a:xfrm>
        </p:spPr>
        <p:txBody>
          <a:bodyPr>
            <a:normAutofit/>
          </a:bodyPr>
          <a:lstStyle/>
          <a:p>
            <a:r>
              <a:rPr lang="en-US" sz="2800" dirty="0" smtClean="0"/>
              <a:t>Frequently Asked Questions</a:t>
            </a:r>
            <a:br>
              <a:rPr lang="en-US" sz="2800" dirty="0" smtClean="0"/>
            </a:br>
            <a:endParaRPr lang="en-US" sz="2800" dirty="0">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311512754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071" y="2191631"/>
            <a:ext cx="8392144" cy="1624459"/>
          </a:xfrm>
        </p:spPr>
        <p:txBody>
          <a:bodyPr>
            <a:noAutofit/>
          </a:bodyPr>
          <a:lstStyle/>
          <a:p>
            <a:endParaRPr lang="en-US" dirty="0" smtClean="0"/>
          </a:p>
          <a:p>
            <a:endParaRPr lang="en-US" dirty="0"/>
          </a:p>
          <a:p>
            <a:r>
              <a:rPr lang="en-US" dirty="0"/>
              <a:t>Apply your </a:t>
            </a:r>
            <a:r>
              <a:rPr lang="en-US" dirty="0" smtClean="0"/>
              <a:t>Motives</a:t>
            </a:r>
            <a:r>
              <a:rPr lang="en-US" sz="2800" dirty="0" smtClean="0">
                <a:latin typeface="Calibri"/>
                <a:cs typeface="Century gothic"/>
              </a:rPr>
              <a:t>®</a:t>
            </a:r>
            <a:r>
              <a:rPr lang="en-US" dirty="0" smtClean="0"/>
              <a:t> </a:t>
            </a:r>
            <a:r>
              <a:rPr lang="en-US" dirty="0"/>
              <a:t>Vitamin E Lip Treatment with synthetic lip brush.</a:t>
            </a:r>
          </a:p>
        </p:txBody>
      </p:sp>
      <p:sp>
        <p:nvSpPr>
          <p:cNvPr id="2" name="Title 1"/>
          <p:cNvSpPr>
            <a:spLocks noGrp="1"/>
          </p:cNvSpPr>
          <p:nvPr>
            <p:ph type="title"/>
          </p:nvPr>
        </p:nvSpPr>
        <p:spPr>
          <a:xfrm>
            <a:off x="468071" y="3817377"/>
            <a:ext cx="7772401" cy="1838324"/>
          </a:xfrm>
        </p:spPr>
        <p:txBody>
          <a:bodyPr>
            <a:normAutofit/>
          </a:bodyPr>
          <a:lstStyle/>
          <a:p>
            <a:r>
              <a:rPr lang="en-US" sz="2600" dirty="0" smtClean="0"/>
              <a:t>Action Item</a:t>
            </a:r>
            <a:endParaRPr lang="en-US" sz="26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590" y="406258"/>
            <a:ext cx="2584010" cy="2584010"/>
          </a:xfrm>
          <a:prstGeom prst="rect">
            <a:avLst/>
          </a:prstGeom>
        </p:spPr>
      </p:pic>
      <p:sp>
        <p:nvSpPr>
          <p:cNvPr id="7" name="Rectangle 6"/>
          <p:cNvSpPr/>
          <p:nvPr/>
        </p:nvSpPr>
        <p:spPr>
          <a:xfrm>
            <a:off x="3452464" y="1834220"/>
            <a:ext cx="3409822" cy="1200329"/>
          </a:xfrm>
          <a:prstGeom prst="rect">
            <a:avLst/>
          </a:prstGeom>
        </p:spPr>
        <p:txBody>
          <a:bodyPr wrap="square">
            <a:spAutoFit/>
          </a:bodyPr>
          <a:lstStyle/>
          <a:p>
            <a:r>
              <a:rPr lang="en-US" dirty="0">
                <a:latin typeface="Century gothic"/>
                <a:cs typeface="Century gothic"/>
              </a:rPr>
              <a:t>HK46MBR</a:t>
            </a:r>
          </a:p>
          <a:p>
            <a:r>
              <a:rPr lang="en-US" dirty="0">
                <a:latin typeface="Century gothic"/>
                <a:cs typeface="Century gothic"/>
              </a:rPr>
              <a:t>HK$585.00 </a:t>
            </a:r>
          </a:p>
          <a:p>
            <a:r>
              <a:rPr lang="en-US" dirty="0">
                <a:latin typeface="Century gothic"/>
                <a:cs typeface="Century gothic"/>
              </a:rPr>
              <a:t>HK$11.70 Cashback</a:t>
            </a:r>
          </a:p>
          <a:p>
            <a:pPr algn="l"/>
            <a:endParaRPr lang="en-US" dirty="0">
              <a:latin typeface="Century gothic"/>
              <a:cs typeface="Century gothic"/>
            </a:endParaRPr>
          </a:p>
        </p:txBody>
      </p:sp>
      <p:sp>
        <p:nvSpPr>
          <p:cNvPr id="8" name="Rectangle 7"/>
          <p:cNvSpPr/>
          <p:nvPr/>
        </p:nvSpPr>
        <p:spPr>
          <a:xfrm>
            <a:off x="3420932" y="439119"/>
            <a:ext cx="5407758" cy="1908215"/>
          </a:xfrm>
          <a:prstGeom prst="rect">
            <a:avLst/>
          </a:prstGeom>
        </p:spPr>
        <p:txBody>
          <a:bodyPr wrap="square">
            <a:spAutoFit/>
          </a:bodyPr>
          <a:lstStyle/>
          <a:p>
            <a:r>
              <a:rPr lang="en-US" b="1" i="1" dirty="0" smtClean="0">
                <a:solidFill>
                  <a:srgbClr val="86754D"/>
                </a:solidFill>
                <a:latin typeface="Century gothic"/>
                <a:cs typeface="Century gothic"/>
              </a:rPr>
              <a:t>Motives</a:t>
            </a:r>
            <a:r>
              <a:rPr lang="en-US" sz="2800" b="1" i="1" dirty="0" smtClean="0">
                <a:solidFill>
                  <a:srgbClr val="73623C"/>
                </a:solidFill>
                <a:latin typeface="Calibri"/>
                <a:cs typeface="Century gothic"/>
              </a:rPr>
              <a:t>®</a:t>
            </a:r>
            <a:r>
              <a:rPr lang="en-US" b="1" i="1" dirty="0" smtClean="0">
                <a:solidFill>
                  <a:srgbClr val="86754D"/>
                </a:solidFill>
                <a:latin typeface="Century gothic"/>
                <a:cs typeface="Century gothic"/>
              </a:rPr>
              <a:t> </a:t>
            </a:r>
            <a:r>
              <a:rPr lang="en-US" b="1" i="1" dirty="0">
                <a:solidFill>
                  <a:srgbClr val="86754D"/>
                </a:solidFill>
                <a:latin typeface="Century gothic"/>
                <a:cs typeface="Century gothic"/>
              </a:rPr>
              <a:t>8-Piece Deluxe Brush Set - </a:t>
            </a:r>
            <a:r>
              <a:rPr lang="en-US" i="1" dirty="0">
                <a:solidFill>
                  <a:srgbClr val="86754D"/>
                </a:solidFill>
                <a:latin typeface="Century gothic"/>
                <a:cs typeface="Century gothic"/>
              </a:rPr>
              <a:t>Includes Powder Brush, Flat-Top Foundation Brush, Contour Brush, Eye Shadow Brush, Crease Brush, Angled Liner Brush, Lip Brush and </a:t>
            </a:r>
            <a:r>
              <a:rPr lang="en-US" i="1" dirty="0" err="1" smtClean="0">
                <a:solidFill>
                  <a:srgbClr val="86754D"/>
                </a:solidFill>
                <a:latin typeface="Century gothic"/>
                <a:cs typeface="Century gothic"/>
              </a:rPr>
              <a:t>Spoolie</a:t>
            </a:r>
            <a:r>
              <a:rPr lang="en-US" i="1" dirty="0" smtClean="0">
                <a:solidFill>
                  <a:srgbClr val="86754D"/>
                </a:solidFill>
                <a:latin typeface="Century gothic"/>
                <a:cs typeface="Century gothic"/>
              </a:rPr>
              <a:t/>
            </a:r>
            <a:br>
              <a:rPr lang="en-US" i="1" dirty="0" smtClean="0">
                <a:solidFill>
                  <a:srgbClr val="86754D"/>
                </a:solidFill>
                <a:latin typeface="Century gothic"/>
                <a:cs typeface="Century gothic"/>
              </a:rPr>
            </a:br>
            <a:r>
              <a:rPr lang="en-US" b="1" i="1" dirty="0" smtClean="0">
                <a:solidFill>
                  <a:srgbClr val="86754D"/>
                </a:solidFill>
                <a:latin typeface="Century gothic"/>
                <a:cs typeface="Century gothic"/>
              </a:rPr>
              <a:t/>
            </a:r>
            <a:br>
              <a:rPr lang="en-US" b="1" i="1" dirty="0" smtClean="0">
                <a:solidFill>
                  <a:srgbClr val="86754D"/>
                </a:solidFill>
                <a:latin typeface="Century gothic"/>
                <a:cs typeface="Century gothic"/>
              </a:rPr>
            </a:br>
            <a:endParaRPr lang="en-US" b="1" i="1" dirty="0">
              <a:solidFill>
                <a:srgbClr val="86754D"/>
              </a:solidFill>
              <a:latin typeface="華康儷中黑" panose="020B0509000000000000" pitchFamily="49" charset="-120"/>
              <a:ea typeface="華康儷中黑" panose="020B0509000000000000" pitchFamily="49" charset="-120"/>
              <a:cs typeface="Century gothic"/>
            </a:endParaRPr>
          </a:p>
        </p:txBody>
      </p:sp>
    </p:spTree>
    <p:extLst>
      <p:ext uri="{BB962C8B-B14F-4D97-AF65-F5344CB8AC3E}">
        <p14:creationId xmlns:p14="http://schemas.microsoft.com/office/powerpoint/2010/main" val="7599598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0" y="204958"/>
            <a:ext cx="9144000" cy="857251"/>
          </a:xfrm>
          <a:prstGeom prst="rect">
            <a:avLst/>
          </a:prstGeom>
        </p:spPr>
        <p:txBody>
          <a:bodyPr>
            <a:noAutofit/>
          </a:bodyPr>
          <a:lstStyle/>
          <a:p>
            <a:pPr lvl="0">
              <a:defRPr sz="1800">
                <a:solidFill>
                  <a:srgbClr val="000000"/>
                </a:solidFill>
              </a:defRPr>
            </a:pPr>
            <a:r>
              <a:rPr sz="3600" dirty="0">
                <a:solidFill>
                  <a:srgbClr val="86754D"/>
                </a:solidFill>
              </a:rPr>
              <a:t>Step 3: </a:t>
            </a:r>
            <a:r>
              <a:rPr lang="en-US" sz="3600" dirty="0" smtClean="0">
                <a:solidFill>
                  <a:srgbClr val="86754D"/>
                </a:solidFill>
              </a:rPr>
              <a:t>Moisturize</a:t>
            </a:r>
            <a:endParaRPr sz="3600" dirty="0">
              <a:solidFill>
                <a:srgbClr val="86754D"/>
              </a:solidFill>
            </a:endParaRPr>
          </a:p>
        </p:txBody>
      </p:sp>
      <p:sp>
        <p:nvSpPr>
          <p:cNvPr id="98" name="Shape 98"/>
          <p:cNvSpPr>
            <a:spLocks noGrp="1"/>
          </p:cNvSpPr>
          <p:nvPr>
            <p:ph type="body" idx="1"/>
          </p:nvPr>
        </p:nvSpPr>
        <p:spPr>
          <a:xfrm>
            <a:off x="263651" y="1047750"/>
            <a:ext cx="8628102" cy="2578319"/>
          </a:xfrm>
          <a:prstGeom prst="rect">
            <a:avLst/>
          </a:prstGeom>
          <a:ln w="12700">
            <a:miter lim="400000"/>
          </a:ln>
        </p:spPr>
        <p:txBody>
          <a:bodyPr lIns="45718" tIns="45718" rIns="45718" bIns="45718">
            <a:noAutofit/>
          </a:bodyPr>
          <a:lstStyle/>
          <a:p>
            <a:pPr>
              <a:spcBef>
                <a:spcPts val="600"/>
              </a:spcBef>
              <a:spcAft>
                <a:spcPts val="600"/>
              </a:spcAft>
              <a:buSzTx/>
            </a:pPr>
            <a:r>
              <a:rPr dirty="0">
                <a:latin typeface="Century Gothic" panose="020B0502020202020204" pitchFamily="34" charset="0"/>
                <a:cs typeface="Century gothic"/>
                <a:sym typeface="Helvetica Neue"/>
              </a:rPr>
              <a:t>Purpose of a lip </a:t>
            </a:r>
            <a:r>
              <a:rPr lang="en-US" dirty="0">
                <a:latin typeface="Century Gothic" panose="020B0502020202020204" pitchFamily="34" charset="0"/>
                <a:cs typeface="Century gothic"/>
                <a:sym typeface="Helvetica Neue"/>
              </a:rPr>
              <a:t>treatment</a:t>
            </a:r>
            <a:endParaRPr dirty="0">
              <a:latin typeface="Century Gothic" panose="020B0502020202020204" pitchFamily="34" charset="0"/>
              <a:cs typeface="Century gothic"/>
              <a:sym typeface="Helvetica Neue"/>
            </a:endParaRPr>
          </a:p>
          <a:p>
            <a:pPr marL="774700" lvl="1" indent="-317500">
              <a:spcBef>
                <a:spcPts val="600"/>
              </a:spcBef>
              <a:spcAft>
                <a:spcPts val="600"/>
              </a:spcAft>
            </a:pPr>
            <a:r>
              <a:rPr lang="en-US" dirty="0" smtClean="0">
                <a:latin typeface="Century Gothic" panose="020B0502020202020204" pitchFamily="34" charset="0"/>
                <a:ea typeface="Verdana"/>
                <a:cs typeface="Century gothic"/>
                <a:sym typeface="Calibri"/>
              </a:rPr>
              <a:t>Enrich your lips without bogging them down with thick gel.</a:t>
            </a:r>
          </a:p>
          <a:p>
            <a:pPr marL="774700" lvl="1" indent="-317500">
              <a:spcBef>
                <a:spcPts val="600"/>
              </a:spcBef>
              <a:spcAft>
                <a:spcPts val="600"/>
              </a:spcAft>
            </a:pPr>
            <a:r>
              <a:rPr lang="en-US" dirty="0" smtClean="0">
                <a:latin typeface="Century Gothic" panose="020B0502020202020204" pitchFamily="34" charset="0"/>
                <a:ea typeface="Verdana"/>
                <a:cs typeface="Century gothic"/>
                <a:sym typeface="Calibri"/>
              </a:rPr>
              <a:t>Seeps into your lips and locks in more moisture</a:t>
            </a:r>
            <a:r>
              <a:rPr dirty="0" smtClean="0">
                <a:latin typeface="Century Gothic" panose="020B0502020202020204" pitchFamily="34" charset="0"/>
                <a:ea typeface="Verdana"/>
                <a:cs typeface="Century gothic"/>
                <a:sym typeface="Helvetica Neue"/>
              </a:rPr>
              <a:t> </a:t>
            </a:r>
            <a:endParaRPr lang="en-US" dirty="0" smtClean="0">
              <a:latin typeface="Century Gothic" panose="020B0502020202020204" pitchFamily="34" charset="0"/>
              <a:ea typeface="Verdana"/>
              <a:cs typeface="Century gothic"/>
              <a:sym typeface="Helvetica Neue"/>
            </a:endParaRPr>
          </a:p>
          <a:p>
            <a:pPr marL="774700" lvl="1" indent="-317500">
              <a:spcBef>
                <a:spcPts val="600"/>
              </a:spcBef>
              <a:spcAft>
                <a:spcPts val="600"/>
              </a:spcAft>
            </a:pPr>
            <a:r>
              <a:rPr lang="en-US" dirty="0" smtClean="0">
                <a:latin typeface="Century Gothic" panose="020B0502020202020204" pitchFamily="34" charset="0"/>
                <a:ea typeface="Verdana"/>
                <a:cs typeface="Century gothic"/>
                <a:sym typeface="Helvetica Neue"/>
              </a:rPr>
              <a:t>Prepare your lips for lip makeup application</a:t>
            </a:r>
            <a:r>
              <a:rPr lang="en-US" dirty="0">
                <a:latin typeface="Century Gothic" panose="020B0502020202020204" pitchFamily="34" charset="0"/>
                <a:ea typeface="Verdana"/>
                <a:cs typeface="Century gothic"/>
                <a:sym typeface="Helvetica Neue"/>
              </a:rPr>
              <a:t/>
            </a:r>
            <a:br>
              <a:rPr lang="en-US" dirty="0">
                <a:latin typeface="Century Gothic" panose="020B0502020202020204" pitchFamily="34" charset="0"/>
                <a:ea typeface="Verdana"/>
                <a:cs typeface="Century gothic"/>
                <a:sym typeface="Helvetica Neue"/>
              </a:rPr>
            </a:br>
            <a:endParaRPr lang="en-US" dirty="0">
              <a:latin typeface="Century Gothic" panose="020B0502020202020204" pitchFamily="34" charset="0"/>
              <a:ea typeface="Verdana"/>
              <a:cs typeface="Century gothic"/>
              <a:sym typeface="Helvetica Neue"/>
            </a:endParaRPr>
          </a:p>
        </p:txBody>
      </p:sp>
    </p:spTree>
    <p:extLst>
      <p:ext uri="{BB962C8B-B14F-4D97-AF65-F5344CB8AC3E}">
        <p14:creationId xmlns:p14="http://schemas.microsoft.com/office/powerpoint/2010/main" val="19267852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3600" b="0" dirty="0" smtClean="0"/>
              <a:t>Motives</a:t>
            </a:r>
            <a:r>
              <a:rPr lang="en-US" sz="4400" dirty="0" smtClean="0">
                <a:latin typeface="Calibri"/>
                <a:cs typeface="Century gothic"/>
              </a:rPr>
              <a:t>®</a:t>
            </a:r>
            <a:r>
              <a:rPr lang="en-US" sz="3600" b="0" dirty="0" smtClean="0"/>
              <a:t> Vitamin C Lip Treatment</a:t>
            </a:r>
            <a:endParaRPr lang="en-US" sz="3600" b="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400175"/>
            <a:ext cx="62865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1790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39997" y="2189785"/>
            <a:ext cx="8651754" cy="2161486"/>
          </a:xfrm>
          <a:prstGeom prst="rect">
            <a:avLst/>
          </a:prstGeom>
          <a:ln w="12700">
            <a:miter lim="400000"/>
          </a:ln>
        </p:spPr>
        <p:txBody>
          <a:bodyPr lIns="45718" tIns="45718" rIns="45718" bIns="45718">
            <a:noAutofit/>
          </a:bodyPr>
          <a:lstStyle>
            <a:lvl1pPr marL="342900" indent="-342900" defTabSz="457200">
              <a:lnSpc>
                <a:spcPct val="110000"/>
              </a:lnSpc>
              <a:spcBef>
                <a:spcPts val="0"/>
              </a:spcBef>
              <a:buSzTx/>
              <a:buFont typeface="Arial"/>
              <a:buChar char="•"/>
              <a:defRPr sz="2200">
                <a:latin typeface="Century gothic"/>
                <a:ea typeface="Century Gothic"/>
                <a:cs typeface="Century gothic"/>
                <a:sym typeface="Century Gothic"/>
              </a:defRPr>
            </a:lvl1pPr>
            <a:lvl2pPr marL="774700" lvl="1" indent="-317500" defTabSz="457200">
              <a:lnSpc>
                <a:spcPct val="110000"/>
              </a:lnSpc>
              <a:spcBef>
                <a:spcPts val="0"/>
              </a:spcBef>
              <a:buSzPct val="100000"/>
              <a:buFont typeface="Arial"/>
              <a:buChar char="–"/>
              <a:defRPr sz="2200">
                <a:latin typeface="Century gothic"/>
                <a:ea typeface="Verdana"/>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lnSpc>
                <a:spcPct val="100000"/>
              </a:lnSpc>
            </a:pPr>
            <a:r>
              <a:rPr lang="en-US" dirty="0">
                <a:latin typeface="Century Gothic" panose="020B0502020202020204" pitchFamily="34" charset="0"/>
              </a:rPr>
              <a:t>Details</a:t>
            </a:r>
            <a:r>
              <a:rPr lang="en-US" altLang="zh-TW" dirty="0" smtClean="0">
                <a:latin typeface="Century Gothic" panose="020B0502020202020204" pitchFamily="34" charset="0"/>
              </a:rPr>
              <a:t>:</a:t>
            </a:r>
            <a:endParaRPr lang="en-US" dirty="0">
              <a:latin typeface="Century Gothic" panose="020B0502020202020204" pitchFamily="34" charset="0"/>
            </a:endParaRPr>
          </a:p>
          <a:p>
            <a:pPr lvl="1">
              <a:lnSpc>
                <a:spcPct val="100000"/>
              </a:lnSpc>
            </a:pPr>
            <a:r>
              <a:rPr lang="en-US" dirty="0" smtClean="0">
                <a:latin typeface="Century Gothic" panose="020B0502020202020204" pitchFamily="34" charset="0"/>
              </a:rPr>
              <a:t>A high-shine treatment that enhances the natural color of the lips while offering essential nourishment. The smooth formula promotes suppleness and improves the definition of the lip area while preserving moisture. It can be worn alone, or under one of your favorite Motives</a:t>
            </a:r>
            <a:r>
              <a:rPr lang="en-US" dirty="0" smtClean="0">
                <a:latin typeface="Calibri"/>
              </a:rPr>
              <a:t>®</a:t>
            </a:r>
            <a:r>
              <a:rPr lang="en-US" dirty="0" smtClean="0">
                <a:latin typeface="Century Gothic" panose="020B0502020202020204" pitchFamily="34" charset="0"/>
              </a:rPr>
              <a:t> lip shines, lip glosses or lipsticks.</a:t>
            </a:r>
            <a:r>
              <a:rPr lang="en-US" dirty="0">
                <a:latin typeface="Century Gothic" panose="020B0502020202020204" pitchFamily="34" charset="0"/>
                <a:sym typeface="Verdana"/>
              </a:rPr>
              <a:t/>
            </a:r>
            <a:br>
              <a:rPr lang="en-US" dirty="0">
                <a:latin typeface="Century Gothic" panose="020B0502020202020204" pitchFamily="34" charset="0"/>
                <a:sym typeface="Verdana"/>
              </a:rPr>
            </a:br>
            <a:endParaRPr lang="en-US" dirty="0">
              <a:latin typeface="Century Gothic" panose="020B0502020202020204" pitchFamily="34" charset="0"/>
            </a:endParaRPr>
          </a:p>
        </p:txBody>
      </p:sp>
      <p:sp>
        <p:nvSpPr>
          <p:cNvPr id="6" name="Shape 88"/>
          <p:cNvSpPr txBox="1">
            <a:spLocks/>
          </p:cNvSpPr>
          <p:nvPr/>
        </p:nvSpPr>
        <p:spPr>
          <a:xfrm>
            <a:off x="215897" y="755136"/>
            <a:ext cx="8360544" cy="20984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342900" indent="-342900" defTabSz="457200">
              <a:lnSpc>
                <a:spcPct val="110000"/>
              </a:lnSpc>
              <a:spcBef>
                <a:spcPts val="0"/>
              </a:spcBef>
              <a:buSzTx/>
              <a:buFont typeface="Arial"/>
              <a:buChar char="•"/>
              <a:defRPr sz="2200">
                <a:latin typeface="Century gothic"/>
                <a:ea typeface="Century Gothic"/>
                <a:cs typeface="Century gothic"/>
                <a:sym typeface="Century Gothic"/>
              </a:defRPr>
            </a:lvl1pPr>
            <a:lvl2pPr marL="774700" lvl="1" indent="-317500" defTabSz="457200">
              <a:lnSpc>
                <a:spcPct val="110000"/>
              </a:lnSpc>
              <a:spcBef>
                <a:spcPts val="0"/>
              </a:spcBef>
              <a:buSzPct val="100000"/>
              <a:buFont typeface="Arial"/>
              <a:buChar char="–"/>
              <a:defRPr sz="2200">
                <a:latin typeface="Century gothic"/>
                <a:ea typeface="Verdana"/>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lnSpc>
                <a:spcPct val="100000"/>
              </a:lnSpc>
            </a:pPr>
            <a:r>
              <a:rPr lang="en-US" dirty="0">
                <a:latin typeface="Century Gothic" panose="020B0502020202020204" pitchFamily="34" charset="0"/>
              </a:rPr>
              <a:t>Benefits</a:t>
            </a:r>
            <a:r>
              <a:rPr lang="en-US" dirty="0" smtClean="0">
                <a:latin typeface="Century Gothic" panose="020B0502020202020204" pitchFamily="34" charset="0"/>
              </a:rPr>
              <a:t>:</a:t>
            </a:r>
            <a:endParaRPr lang="zh-TW" altLang="en-US" dirty="0">
              <a:latin typeface="Century Gothic" panose="020B0502020202020204" pitchFamily="34" charset="0"/>
            </a:endParaRPr>
          </a:p>
          <a:p>
            <a:pPr lvl="1">
              <a:lnSpc>
                <a:spcPct val="100000"/>
              </a:lnSpc>
            </a:pPr>
            <a:r>
              <a:rPr lang="en-US" dirty="0" smtClean="0">
                <a:latin typeface="Century Gothic" panose="020B0502020202020204" pitchFamily="34" charset="0"/>
                <a:sym typeface="Verdana"/>
              </a:rPr>
              <a:t>Helps lips resist chapping</a:t>
            </a:r>
          </a:p>
          <a:p>
            <a:pPr lvl="1">
              <a:lnSpc>
                <a:spcPct val="100000"/>
              </a:lnSpc>
            </a:pPr>
            <a:r>
              <a:rPr lang="en-US" dirty="0" smtClean="0">
                <a:latin typeface="Century Gothic" panose="020B0502020202020204" pitchFamily="34" charset="0"/>
                <a:sym typeface="Verdana"/>
              </a:rPr>
              <a:t>Hydrates your lips</a:t>
            </a:r>
          </a:p>
          <a:p>
            <a:pPr lvl="1">
              <a:lnSpc>
                <a:spcPct val="100000"/>
              </a:lnSpc>
            </a:pPr>
            <a:r>
              <a:rPr lang="en-US" dirty="0" smtClean="0">
                <a:latin typeface="Century Gothic" panose="020B0502020202020204" pitchFamily="34" charset="0"/>
                <a:sym typeface="Verdana"/>
              </a:rPr>
              <a:t>Gives you a smooth canvas for Motives</a:t>
            </a:r>
            <a:r>
              <a:rPr lang="en-US" dirty="0" smtClean="0">
                <a:latin typeface="Calibri"/>
              </a:rPr>
              <a:t>®</a:t>
            </a:r>
            <a:r>
              <a:rPr lang="en-US" dirty="0" smtClean="0">
                <a:latin typeface="Century Gothic" panose="020B0502020202020204" pitchFamily="34" charset="0"/>
                <a:sym typeface="Verdana"/>
              </a:rPr>
              <a:t> Lipstick</a:t>
            </a:r>
            <a:r>
              <a:rPr lang="en-US" dirty="0">
                <a:latin typeface="Century Gothic" panose="020B0502020202020204" pitchFamily="34" charset="0"/>
                <a:sym typeface="Verdana"/>
              </a:rPr>
              <a:t/>
            </a:r>
            <a:br>
              <a:rPr lang="en-US" dirty="0">
                <a:latin typeface="Century Gothic" panose="020B0502020202020204" pitchFamily="34" charset="0"/>
                <a:sym typeface="Verdana"/>
              </a:rPr>
            </a:br>
            <a:endParaRPr lang="zh-TW" altLang="en-US" dirty="0">
              <a:latin typeface="Century Gothic" panose="020B0502020202020204" pitchFamily="34" charset="0"/>
              <a:sym typeface="Verdana"/>
            </a:endParaRPr>
          </a:p>
        </p:txBody>
      </p:sp>
      <p:sp>
        <p:nvSpPr>
          <p:cNvPr id="8" name="Shape 69"/>
          <p:cNvSpPr>
            <a:spLocks noGrp="1"/>
          </p:cNvSpPr>
          <p:nvPr>
            <p:ph type="title"/>
          </p:nvPr>
        </p:nvSpPr>
        <p:spPr>
          <a:xfrm>
            <a:off x="7883" y="166563"/>
            <a:ext cx="9144000" cy="857251"/>
          </a:xfrm>
          <a:prstGeom prst="rect">
            <a:avLst/>
          </a:prstGeom>
        </p:spPr>
        <p:txBody>
          <a:bodyPr>
            <a:noAutofit/>
          </a:bodyPr>
          <a:lstStyle/>
          <a:p>
            <a:pPr lvl="0">
              <a:defRPr sz="1800">
                <a:solidFill>
                  <a:srgbClr val="000000"/>
                </a:solidFill>
              </a:defRPr>
            </a:pPr>
            <a:r>
              <a:rPr lang="en-US" sz="3600" dirty="0" smtClean="0">
                <a:solidFill>
                  <a:srgbClr val="86754D"/>
                </a:solidFill>
              </a:rPr>
              <a:t>Benefits &amp; Details</a:t>
            </a:r>
            <a:br>
              <a:rPr lang="en-US" sz="3600" dirty="0" smtClean="0">
                <a:solidFill>
                  <a:srgbClr val="86754D"/>
                </a:solidFill>
              </a:rPr>
            </a:br>
            <a:endParaRPr sz="3600" dirty="0">
              <a:solidFill>
                <a:srgbClr val="73623C"/>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341789929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835" y="530936"/>
            <a:ext cx="46577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168518" y="1342596"/>
            <a:ext cx="3536379" cy="2411016"/>
          </a:xfrm>
        </p:spPr>
        <p:txBody>
          <a:bodyPr>
            <a:normAutofit/>
          </a:bodyPr>
          <a:lstStyle/>
          <a:p>
            <a:r>
              <a:rPr lang="en-US" sz="2800" dirty="0" smtClean="0">
                <a:latin typeface="Century Gothic" panose="020B0502020202020204" pitchFamily="34" charset="0"/>
                <a:ea typeface="華康儷中黑" panose="020B0509000000000000" pitchFamily="49" charset="-120"/>
              </a:rPr>
              <a:t>Motives</a:t>
            </a:r>
            <a:r>
              <a:rPr lang="en-US" sz="2800" dirty="0" smtClean="0">
                <a:latin typeface="Calibri"/>
                <a:cs typeface="Century gothic"/>
              </a:rPr>
              <a:t>®</a:t>
            </a:r>
            <a:r>
              <a:rPr lang="en-US" altLang="zh-TW" sz="2800" dirty="0" smtClean="0">
                <a:latin typeface="Century Gothic" panose="020B0502020202020204" pitchFamily="34" charset="0"/>
                <a:ea typeface="華康儷中黑" panose="020B0509000000000000" pitchFamily="49" charset="-120"/>
              </a:rPr>
              <a:t> Vitamin C Lip Treatment</a:t>
            </a:r>
            <a:endParaRPr lang="zh-TW" altLang="en-US" sz="2800" dirty="0">
              <a:latin typeface="Century Gothic" panose="020B0502020202020204" pitchFamily="34" charset="0"/>
              <a:ea typeface="華康儷中黑" panose="020B0509000000000000" pitchFamily="49" charset="-120"/>
            </a:endParaRPr>
          </a:p>
        </p:txBody>
      </p:sp>
      <p:sp>
        <p:nvSpPr>
          <p:cNvPr id="7" name="Title 1"/>
          <p:cNvSpPr txBox="1">
            <a:spLocks/>
          </p:cNvSpPr>
          <p:nvPr/>
        </p:nvSpPr>
        <p:spPr>
          <a:xfrm>
            <a:off x="184283" y="3708017"/>
            <a:ext cx="7772401" cy="183832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algn="l" defTabSz="457200">
              <a:defRPr sz="40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r>
              <a:rPr lang="en-US" sz="2800" dirty="0" smtClean="0"/>
              <a:t>Frequently Asked Questions</a:t>
            </a:r>
            <a:br>
              <a:rPr lang="en-US" sz="2800" dirty="0" smtClean="0"/>
            </a:br>
            <a:endParaRPr lang="en-US" sz="2800" dirty="0">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17194051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830" y="3086036"/>
            <a:ext cx="8777349" cy="1087217"/>
          </a:xfrm>
        </p:spPr>
        <p:txBody>
          <a:bodyPr>
            <a:normAutofit/>
          </a:bodyPr>
          <a:lstStyle/>
          <a:p>
            <a:r>
              <a:rPr lang="en-US" dirty="0"/>
              <a:t>Apply your </a:t>
            </a:r>
            <a:r>
              <a:rPr lang="en-US" dirty="0" smtClean="0"/>
              <a:t>Motives</a:t>
            </a:r>
            <a:r>
              <a:rPr lang="en-US" dirty="0" smtClean="0">
                <a:latin typeface="Calibri"/>
                <a:cs typeface="Century gothic"/>
              </a:rPr>
              <a:t>®</a:t>
            </a:r>
            <a:r>
              <a:rPr lang="en-US" dirty="0" smtClean="0"/>
              <a:t> </a:t>
            </a:r>
            <a:r>
              <a:rPr lang="en-US" dirty="0"/>
              <a:t>Vitamin </a:t>
            </a:r>
            <a:r>
              <a:rPr lang="en-US" dirty="0" smtClean="0"/>
              <a:t>C </a:t>
            </a:r>
            <a:r>
              <a:rPr lang="en-US" dirty="0"/>
              <a:t>Lip Treatment with synthetic lip brush.</a:t>
            </a:r>
          </a:p>
        </p:txBody>
      </p:sp>
      <p:pic>
        <p:nvPicPr>
          <p:cNvPr id="10" name="image4.jpeg" descr="7 piece.jpg"/>
          <p:cNvPicPr/>
          <p:nvPr/>
        </p:nvPicPr>
        <p:blipFill>
          <a:blip r:embed="rId2">
            <a:extLst/>
          </a:blip>
          <a:stretch>
            <a:fillRect/>
          </a:stretch>
        </p:blipFill>
        <p:spPr>
          <a:xfrm>
            <a:off x="287830" y="193964"/>
            <a:ext cx="3050983" cy="3358063"/>
          </a:xfrm>
          <a:prstGeom prst="rect">
            <a:avLst/>
          </a:prstGeom>
          <a:ln w="12700">
            <a:miter lim="400000"/>
          </a:ln>
        </p:spPr>
      </p:pic>
      <p:sp>
        <p:nvSpPr>
          <p:cNvPr id="11" name="Rectangle 10"/>
          <p:cNvSpPr/>
          <p:nvPr/>
        </p:nvSpPr>
        <p:spPr>
          <a:xfrm>
            <a:off x="3551274" y="1795598"/>
            <a:ext cx="3409822" cy="1077218"/>
          </a:xfrm>
          <a:prstGeom prst="rect">
            <a:avLst/>
          </a:prstGeom>
        </p:spPr>
        <p:txBody>
          <a:bodyPr wrap="square">
            <a:spAutoFit/>
          </a:bodyPr>
          <a:lstStyle/>
          <a:p>
            <a:r>
              <a:rPr lang="en-US" sz="1600" dirty="0">
                <a:latin typeface="Century gothic"/>
                <a:cs typeface="Century gothic"/>
              </a:rPr>
              <a:t>HK46MBR</a:t>
            </a:r>
          </a:p>
          <a:p>
            <a:r>
              <a:rPr lang="en-US" sz="1600" dirty="0">
                <a:latin typeface="Century gothic"/>
                <a:cs typeface="Century gothic"/>
              </a:rPr>
              <a:t>HK$585.00 </a:t>
            </a:r>
          </a:p>
          <a:p>
            <a:r>
              <a:rPr lang="en-US" sz="1600" dirty="0">
                <a:latin typeface="Century gothic"/>
                <a:cs typeface="Century gothic"/>
              </a:rPr>
              <a:t>HK$11.70 Cashback</a:t>
            </a:r>
          </a:p>
          <a:p>
            <a:pPr algn="l"/>
            <a:endParaRPr lang="en-US" sz="1600" dirty="0">
              <a:latin typeface="Century gothic"/>
              <a:cs typeface="Century gothic"/>
            </a:endParaRPr>
          </a:p>
        </p:txBody>
      </p:sp>
      <p:sp>
        <p:nvSpPr>
          <p:cNvPr id="14" name="Rectangle 13"/>
          <p:cNvSpPr/>
          <p:nvPr/>
        </p:nvSpPr>
        <p:spPr>
          <a:xfrm>
            <a:off x="3551274" y="467353"/>
            <a:ext cx="5369442" cy="1754326"/>
          </a:xfrm>
          <a:prstGeom prst="rect">
            <a:avLst/>
          </a:prstGeom>
        </p:spPr>
        <p:txBody>
          <a:bodyPr wrap="square">
            <a:spAutoFit/>
          </a:bodyPr>
          <a:lstStyle/>
          <a:p>
            <a:r>
              <a:rPr lang="en-US" b="1" i="1" dirty="0" smtClean="0">
                <a:solidFill>
                  <a:srgbClr val="86754D"/>
                </a:solidFill>
                <a:latin typeface="Century gothic"/>
                <a:cs typeface="Century gothic"/>
              </a:rPr>
              <a:t>Motives</a:t>
            </a:r>
            <a:r>
              <a:rPr lang="en-US" b="1" i="1" dirty="0" smtClean="0">
                <a:solidFill>
                  <a:srgbClr val="73623C"/>
                </a:solidFill>
                <a:latin typeface="Calibri"/>
                <a:cs typeface="Century gothic"/>
              </a:rPr>
              <a:t>®</a:t>
            </a:r>
            <a:r>
              <a:rPr lang="en-US" b="1" i="1" dirty="0" smtClean="0">
                <a:solidFill>
                  <a:srgbClr val="86754D"/>
                </a:solidFill>
                <a:latin typeface="Century gothic"/>
                <a:cs typeface="Century gothic"/>
              </a:rPr>
              <a:t> </a:t>
            </a:r>
            <a:r>
              <a:rPr lang="en-US" b="1" i="1" dirty="0">
                <a:solidFill>
                  <a:srgbClr val="86754D"/>
                </a:solidFill>
                <a:latin typeface="Century gothic"/>
                <a:cs typeface="Century gothic"/>
              </a:rPr>
              <a:t>8-Piece Deluxe Brush Set - </a:t>
            </a:r>
            <a:r>
              <a:rPr lang="en-US" i="1" dirty="0">
                <a:solidFill>
                  <a:srgbClr val="86754D"/>
                </a:solidFill>
                <a:latin typeface="Century gothic"/>
                <a:cs typeface="Century gothic"/>
              </a:rPr>
              <a:t>Includes Powder Brush, Flat-Top Foundation Brush, Contour Brush, Eye Shadow Brush, Crease Brush, Angled Liner Brush, Lip Brush and </a:t>
            </a:r>
            <a:r>
              <a:rPr lang="en-US" i="1" dirty="0" err="1" smtClean="0">
                <a:solidFill>
                  <a:srgbClr val="86754D"/>
                </a:solidFill>
                <a:latin typeface="Century gothic"/>
                <a:cs typeface="Century gothic"/>
              </a:rPr>
              <a:t>Spoolie</a:t>
            </a:r>
            <a:r>
              <a:rPr lang="en-US" i="1" dirty="0" smtClean="0">
                <a:solidFill>
                  <a:srgbClr val="86754D"/>
                </a:solidFill>
                <a:latin typeface="Century gothic"/>
                <a:cs typeface="Century gothic"/>
              </a:rPr>
              <a:t/>
            </a:r>
            <a:br>
              <a:rPr lang="en-US" i="1" dirty="0" smtClean="0">
                <a:solidFill>
                  <a:srgbClr val="86754D"/>
                </a:solidFill>
                <a:latin typeface="Century gothic"/>
                <a:cs typeface="Century gothic"/>
              </a:rPr>
            </a:br>
            <a:r>
              <a:rPr lang="en-US" b="1" i="1" dirty="0" smtClean="0">
                <a:solidFill>
                  <a:srgbClr val="86754D"/>
                </a:solidFill>
                <a:latin typeface="Century gothic"/>
                <a:cs typeface="Century gothic"/>
              </a:rPr>
              <a:t/>
            </a:r>
            <a:br>
              <a:rPr lang="en-US" b="1" i="1" dirty="0" smtClean="0">
                <a:solidFill>
                  <a:srgbClr val="86754D"/>
                </a:solidFill>
                <a:latin typeface="Century gothic"/>
                <a:cs typeface="Century gothic"/>
              </a:rPr>
            </a:br>
            <a:endParaRPr lang="en-US" b="1" i="1" dirty="0">
              <a:solidFill>
                <a:srgbClr val="86754D"/>
              </a:solidFill>
              <a:latin typeface="華康儷中黑" panose="020B0509000000000000" pitchFamily="49" charset="-120"/>
              <a:ea typeface="華康儷中黑" panose="020B0509000000000000" pitchFamily="49" charset="-120"/>
              <a:cs typeface="Century gothic"/>
            </a:endParaRPr>
          </a:p>
        </p:txBody>
      </p:sp>
      <p:sp>
        <p:nvSpPr>
          <p:cNvPr id="15" name="Title 1"/>
          <p:cNvSpPr>
            <a:spLocks noGrp="1"/>
          </p:cNvSpPr>
          <p:nvPr>
            <p:ph type="title"/>
          </p:nvPr>
        </p:nvSpPr>
        <p:spPr>
          <a:xfrm>
            <a:off x="294259" y="4109040"/>
            <a:ext cx="7772401" cy="888630"/>
          </a:xfrm>
        </p:spPr>
        <p:txBody>
          <a:bodyPr>
            <a:normAutofit/>
          </a:bodyPr>
          <a:lstStyle/>
          <a:p>
            <a:r>
              <a:rPr lang="en-US" sz="2600" dirty="0" smtClean="0"/>
              <a:t>Action Item</a:t>
            </a:r>
            <a:r>
              <a:rPr lang="zh-TW" altLang="en-US" sz="2600" dirty="0" smtClean="0"/>
              <a:t>　</a:t>
            </a:r>
            <a:endParaRPr lang="en-US" sz="2600" dirty="0">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295932667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722312" y="2540548"/>
            <a:ext cx="7772401" cy="1838326"/>
          </a:xfrm>
          <a:prstGeom prst="rect">
            <a:avLst/>
          </a:prstGeom>
        </p:spPr>
        <p:txBody>
          <a:bodyPr/>
          <a:lstStyle/>
          <a:p>
            <a:pPr lvl="0">
              <a:defRPr sz="1800">
                <a:solidFill>
                  <a:srgbClr val="000000"/>
                </a:solidFill>
              </a:defRPr>
            </a:pPr>
            <a:r>
              <a:rPr sz="4000" dirty="0">
                <a:solidFill>
                  <a:srgbClr val="86754D"/>
                </a:solidFill>
              </a:rPr>
              <a:t>Popular </a:t>
            </a:r>
            <a:r>
              <a:rPr sz="4000" dirty="0" smtClean="0">
                <a:solidFill>
                  <a:srgbClr val="86754D"/>
                </a:solidFill>
              </a:rPr>
              <a:t>Picks</a:t>
            </a:r>
            <a:r>
              <a:rPr lang="en-US" sz="4000" dirty="0" smtClean="0">
                <a:solidFill>
                  <a:srgbClr val="86754D"/>
                </a:solidFill>
              </a:rPr>
              <a:t/>
            </a:r>
            <a:br>
              <a:rPr lang="en-US" sz="4000" dirty="0" smtClean="0">
                <a:solidFill>
                  <a:srgbClr val="86754D"/>
                </a:solidFill>
              </a:rPr>
            </a:br>
            <a:endParaRPr sz="4800" dirty="0">
              <a:solidFill>
                <a:srgbClr val="73623C"/>
              </a:solidFill>
              <a:latin typeface="華康儷中黑" panose="020B0509000000000000" pitchFamily="49" charset="-120"/>
              <a:ea typeface="華康儷中黑" panose="020B0509000000000000" pitchFamily="49" charset="-12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193" y="1594705"/>
            <a:ext cx="8387255" cy="11017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rgbClr val="73623C"/>
                </a:solidFill>
                <a:latin typeface="+mj-lt"/>
                <a:ea typeface="+mj-ea"/>
                <a:cs typeface="+mj-cs"/>
              </a:defRPr>
            </a:lvl1pPr>
          </a:lstStyle>
          <a:p>
            <a:r>
              <a:rPr lang="en-US" dirty="0" smtClean="0">
                <a:latin typeface="Century gothic"/>
                <a:cs typeface="Century gothic"/>
              </a:rPr>
              <a:t>Motives</a:t>
            </a:r>
            <a:r>
              <a:rPr lang="en-US" dirty="0" smtClean="0">
                <a:latin typeface="Calibri"/>
                <a:cs typeface="Century gothic"/>
              </a:rPr>
              <a:t>®</a:t>
            </a:r>
            <a:r>
              <a:rPr lang="en-US" dirty="0" smtClean="0">
                <a:latin typeface="Century gothic"/>
                <a:cs typeface="Century gothic"/>
              </a:rPr>
              <a:t> </a:t>
            </a:r>
            <a:r>
              <a:rPr lang="en-US" dirty="0">
                <a:latin typeface="Century gothic"/>
                <a:cs typeface="Century gothic"/>
              </a:rPr>
              <a:t>is a registered trademark of </a:t>
            </a:r>
            <a:endParaRPr lang="en-US" dirty="0" smtClean="0">
              <a:latin typeface="Century gothic"/>
              <a:cs typeface="Century gothic"/>
            </a:endParaRPr>
          </a:p>
          <a:p>
            <a:r>
              <a:rPr lang="en-US" dirty="0" smtClean="0">
                <a:latin typeface="Century gothic"/>
                <a:cs typeface="Century gothic"/>
              </a:rPr>
              <a:t>Market </a:t>
            </a:r>
            <a:r>
              <a:rPr lang="en-US" dirty="0">
                <a:latin typeface="Century gothic"/>
                <a:cs typeface="Century gothic"/>
              </a:rPr>
              <a:t>America, Inc</a:t>
            </a:r>
            <a:r>
              <a:rPr lang="en-US" dirty="0" smtClean="0">
                <a:latin typeface="Century gothic"/>
                <a:cs typeface="Century gothic"/>
              </a:rPr>
              <a:t>. in </a:t>
            </a:r>
            <a:r>
              <a:rPr lang="en-US" dirty="0">
                <a:latin typeface="Century gothic"/>
                <a:cs typeface="Century gothic"/>
              </a:rPr>
              <a:t>the United </a:t>
            </a:r>
            <a:r>
              <a:rPr lang="en-US" dirty="0" smtClean="0">
                <a:latin typeface="Century gothic"/>
                <a:cs typeface="Century gothic"/>
              </a:rPr>
              <a:t>States and Market Hong Kong.</a:t>
            </a:r>
          </a:p>
        </p:txBody>
      </p:sp>
      <p:sp>
        <p:nvSpPr>
          <p:cNvPr id="4" name="Title 1"/>
          <p:cNvSpPr txBox="1">
            <a:spLocks/>
          </p:cNvSpPr>
          <p:nvPr/>
        </p:nvSpPr>
        <p:spPr>
          <a:xfrm>
            <a:off x="623277" y="3568090"/>
            <a:ext cx="7772400" cy="11017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rgbClr val="73623C"/>
                </a:solidFill>
                <a:latin typeface="+mj-lt"/>
                <a:ea typeface="+mj-ea"/>
                <a:cs typeface="+mj-cs"/>
              </a:defRPr>
            </a:lvl1pPr>
          </a:lstStyle>
          <a:p>
            <a:endParaRPr lang="en-US" sz="3600" dirty="0"/>
          </a:p>
        </p:txBody>
      </p:sp>
    </p:spTree>
    <p:extLst>
      <p:ext uri="{BB962C8B-B14F-4D97-AF65-F5344CB8AC3E}">
        <p14:creationId xmlns:p14="http://schemas.microsoft.com/office/powerpoint/2010/main" val="22323704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7.jpeg" descr="moisture rich.jpg"/>
          <p:cNvPicPr/>
          <p:nvPr/>
        </p:nvPicPr>
        <p:blipFill>
          <a:blip r:embed="rId2">
            <a:extLst/>
          </a:blip>
          <a:stretch>
            <a:fillRect/>
          </a:stretch>
        </p:blipFill>
        <p:spPr>
          <a:xfrm>
            <a:off x="465601" y="1232831"/>
            <a:ext cx="2881431" cy="2878260"/>
          </a:xfrm>
          <a:prstGeom prst="rect">
            <a:avLst/>
          </a:prstGeom>
          <a:ln w="12700">
            <a:miter lim="400000"/>
          </a:ln>
        </p:spPr>
      </p:pic>
      <p:sp>
        <p:nvSpPr>
          <p:cNvPr id="125" name="Shape 125"/>
          <p:cNvSpPr>
            <a:spLocks noGrp="1"/>
          </p:cNvSpPr>
          <p:nvPr>
            <p:ph type="title"/>
          </p:nvPr>
        </p:nvSpPr>
        <p:spPr>
          <a:xfrm>
            <a:off x="0" y="174446"/>
            <a:ext cx="9144000" cy="857251"/>
          </a:xfrm>
          <a:prstGeom prst="rect">
            <a:avLst/>
          </a:prstGeom>
        </p:spPr>
        <p:txBody>
          <a:bodyPr>
            <a:noAutofit/>
          </a:bodyPr>
          <a:lstStyle/>
          <a:p>
            <a:pPr lvl="0">
              <a:defRPr sz="1800">
                <a:solidFill>
                  <a:srgbClr val="000000"/>
                </a:solidFill>
              </a:defRPr>
            </a:pPr>
            <a:r>
              <a:rPr lang="en-US" sz="3600" dirty="0" smtClean="0">
                <a:solidFill>
                  <a:srgbClr val="86754D"/>
                </a:solidFill>
              </a:rPr>
              <a:t>Moisture</a:t>
            </a:r>
            <a:r>
              <a:rPr lang="en-US" sz="3600" baseline="30000" dirty="0" smtClean="0">
                <a:solidFill>
                  <a:srgbClr val="86754D"/>
                </a:solidFill>
              </a:rPr>
              <a:t>®</a:t>
            </a:r>
            <a:r>
              <a:rPr lang="en-US" sz="3600" dirty="0" smtClean="0">
                <a:solidFill>
                  <a:srgbClr val="86754D"/>
                </a:solidFill>
              </a:rPr>
              <a:t> Moisture Rich Lipsticks</a:t>
            </a:r>
            <a:br>
              <a:rPr lang="en-US" sz="3600" dirty="0" smtClean="0">
                <a:solidFill>
                  <a:srgbClr val="86754D"/>
                </a:solidFill>
              </a:rPr>
            </a:br>
            <a:endParaRPr sz="3600" dirty="0">
              <a:solidFill>
                <a:srgbClr val="86754D"/>
              </a:solidFill>
              <a:latin typeface="華康儷中黑" panose="020B0509000000000000" pitchFamily="49" charset="-120"/>
              <a:ea typeface="華康儷中黑" panose="020B0509000000000000" pitchFamily="49" charset="-120"/>
            </a:endParaRPr>
          </a:p>
        </p:txBody>
      </p:sp>
      <p:sp>
        <p:nvSpPr>
          <p:cNvPr id="3" name="Rectangle 2"/>
          <p:cNvSpPr/>
          <p:nvPr/>
        </p:nvSpPr>
        <p:spPr>
          <a:xfrm>
            <a:off x="3668572" y="1147932"/>
            <a:ext cx="3971255" cy="1015663"/>
          </a:xfrm>
          <a:prstGeom prst="rect">
            <a:avLst/>
          </a:prstGeom>
        </p:spPr>
        <p:txBody>
          <a:bodyPr wrap="square">
            <a:spAutoFit/>
          </a:bodyPr>
          <a:lstStyle/>
          <a:p>
            <a:pPr marL="0" lvl="0" indent="0">
              <a:buSzTx/>
              <a:buNone/>
              <a:defRPr sz="1800"/>
            </a:pPr>
            <a:r>
              <a:rPr lang="en-US" sz="2000" dirty="0" smtClean="0">
                <a:latin typeface="Century gothic"/>
                <a:cs typeface="Century gothic"/>
              </a:rPr>
              <a:t>Varies</a:t>
            </a:r>
          </a:p>
          <a:p>
            <a:pPr marL="0" lvl="0" indent="0">
              <a:buSzTx/>
              <a:buNone/>
              <a:defRPr sz="1800"/>
            </a:pPr>
            <a:r>
              <a:rPr lang="en-US" sz="2000" dirty="0" smtClean="0">
                <a:latin typeface="Century gothic"/>
                <a:cs typeface="Century gothic"/>
              </a:rPr>
              <a:t>HK$155.00      </a:t>
            </a:r>
          </a:p>
          <a:p>
            <a:pPr marL="0" lvl="0" indent="0">
              <a:buSzTx/>
              <a:buNone/>
              <a:defRPr sz="1800"/>
            </a:pPr>
            <a:r>
              <a:rPr lang="en-US" sz="2000" dirty="0" smtClean="0">
                <a:latin typeface="Century gothic"/>
                <a:cs typeface="Century gothic"/>
              </a:rPr>
              <a:t>HK$3.10 Cashback</a:t>
            </a:r>
            <a:endParaRPr lang="en-US" sz="2000" dirty="0">
              <a:latin typeface="Century gothic"/>
              <a:cs typeface="Century gothic"/>
            </a:endParaRPr>
          </a:p>
        </p:txBody>
      </p:sp>
      <p:sp>
        <p:nvSpPr>
          <p:cNvPr id="4" name="Rectangle 3"/>
          <p:cNvSpPr/>
          <p:nvPr/>
        </p:nvSpPr>
        <p:spPr>
          <a:xfrm>
            <a:off x="3495149" y="2236081"/>
            <a:ext cx="5648851" cy="2554545"/>
          </a:xfrm>
          <a:prstGeom prst="rect">
            <a:avLst/>
          </a:prstGeom>
        </p:spPr>
        <p:txBody>
          <a:bodyPr wrap="square">
            <a:spAutoFit/>
          </a:bodyPr>
          <a:lstStyle/>
          <a:p>
            <a:pPr marL="171450" lvl="0" indent="-171450">
              <a:buFont typeface="Arial"/>
              <a:buChar char="•"/>
              <a:defRPr sz="1800"/>
            </a:pPr>
            <a:r>
              <a:rPr lang="en-US" sz="2000" dirty="0" smtClean="0">
                <a:latin typeface="Century gothic"/>
                <a:cs typeface="Century gothic"/>
              </a:rPr>
              <a:t>Provides creamy, long-lasting color in various finishes from matte to shimmer</a:t>
            </a:r>
            <a:endParaRPr lang="en-US" sz="2000" dirty="0">
              <a:latin typeface="Century gothic"/>
              <a:cs typeface="Century gothic"/>
            </a:endParaRPr>
          </a:p>
          <a:p>
            <a:pPr marL="171450" lvl="0" indent="-171450">
              <a:buFont typeface="Arial"/>
              <a:buChar char="•"/>
              <a:defRPr sz="1800"/>
            </a:pPr>
            <a:r>
              <a:rPr lang="en-US" sz="2000" dirty="0" smtClean="0">
                <a:latin typeface="Century gothic"/>
                <a:cs typeface="Century gothic"/>
              </a:rPr>
              <a:t>Enriched with sunflower seed oil for instant moisture</a:t>
            </a:r>
            <a:endParaRPr lang="en-US" sz="2000" dirty="0">
              <a:latin typeface="Century gothic"/>
              <a:cs typeface="Century gothic"/>
            </a:endParaRPr>
          </a:p>
          <a:p>
            <a:pPr marL="171450" lvl="0" indent="-171450">
              <a:buFont typeface="Arial"/>
              <a:buChar char="•"/>
              <a:defRPr sz="1800"/>
            </a:pPr>
            <a:r>
              <a:rPr lang="en-US" sz="2000" dirty="0" smtClean="0">
                <a:latin typeface="Century gothic"/>
                <a:cs typeface="Century gothic"/>
              </a:rPr>
              <a:t>Locks in moisture to condition for soft, supple lips</a:t>
            </a:r>
            <a:endParaRPr lang="en-US" sz="2000" dirty="0" smtClean="0">
              <a:latin typeface="華康儷中黑" panose="020B0509000000000000" pitchFamily="49" charset="-120"/>
              <a:ea typeface="華康儷中黑" panose="020B0509000000000000" pitchFamily="49" charset="-120"/>
              <a:cs typeface="Century gothic"/>
            </a:endParaRPr>
          </a:p>
          <a:p>
            <a:pPr marL="171450" lvl="0" indent="-171450">
              <a:buFont typeface="Arial"/>
              <a:buChar char="•"/>
              <a:defRPr sz="1800"/>
            </a:pPr>
            <a:r>
              <a:rPr lang="en-US" sz="2000" dirty="0" smtClean="0">
                <a:latin typeface="Century gothic"/>
                <a:cs typeface="Century gothic"/>
              </a:rPr>
              <a:t>Paraben free</a:t>
            </a:r>
            <a:br>
              <a:rPr lang="en-US" sz="2000" dirty="0" smtClean="0">
                <a:latin typeface="Century gothic"/>
                <a:cs typeface="Century gothic"/>
              </a:rPr>
            </a:br>
            <a:endParaRPr lang="en-US" sz="2000" b="1" dirty="0" smtClean="0">
              <a:latin typeface="華康儷中黑" panose="020B0509000000000000" pitchFamily="49" charset="-120"/>
              <a:ea typeface="華康儷中黑" panose="020B0509000000000000" pitchFamily="49" charset="-120"/>
              <a:cs typeface="Century gothic"/>
            </a:endParaRPr>
          </a:p>
        </p:txBody>
      </p:sp>
    </p:spTree>
    <p:extLst>
      <p:ext uri="{BB962C8B-B14F-4D97-AF65-F5344CB8AC3E}">
        <p14:creationId xmlns:p14="http://schemas.microsoft.com/office/powerpoint/2010/main" val="293005008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142914"/>
            <a:ext cx="9144000" cy="857251"/>
          </a:xfrm>
          <a:prstGeom prst="rect">
            <a:avLst/>
          </a:prstGeom>
        </p:spPr>
        <p:txBody>
          <a:bodyPr>
            <a:noAutofit/>
          </a:bodyPr>
          <a:lstStyle/>
          <a:p>
            <a:pPr>
              <a:defRPr sz="1800">
                <a:solidFill>
                  <a:srgbClr val="000000"/>
                </a:solidFill>
              </a:defRPr>
            </a:pPr>
            <a:r>
              <a:rPr lang="en-US" sz="3600" dirty="0" smtClean="0">
                <a:solidFill>
                  <a:srgbClr val="86754D"/>
                </a:solidFill>
              </a:rPr>
              <a:t>Motives</a:t>
            </a:r>
            <a:r>
              <a:rPr lang="en-US" sz="3600" dirty="0" smtClean="0">
                <a:solidFill>
                  <a:srgbClr val="86754D"/>
                </a:solidFill>
                <a:latin typeface="Calibri"/>
              </a:rPr>
              <a:t>®</a:t>
            </a:r>
            <a:r>
              <a:rPr lang="en-US" sz="3600" dirty="0" smtClean="0">
                <a:solidFill>
                  <a:srgbClr val="86754D"/>
                </a:solidFill>
              </a:rPr>
              <a:t> </a:t>
            </a:r>
            <a:r>
              <a:rPr sz="3600" dirty="0" smtClean="0">
                <a:solidFill>
                  <a:srgbClr val="86754D"/>
                </a:solidFill>
              </a:rPr>
              <a:t>All Day Liquid Stick</a:t>
            </a:r>
            <a:r>
              <a:rPr lang="en-US" sz="3600" dirty="0" smtClean="0">
                <a:solidFill>
                  <a:srgbClr val="86754D"/>
                </a:solidFill>
              </a:rPr>
              <a:t/>
            </a:r>
            <a:br>
              <a:rPr lang="en-US" sz="3600" dirty="0" smtClean="0">
                <a:solidFill>
                  <a:srgbClr val="86754D"/>
                </a:solidFill>
              </a:rPr>
            </a:br>
            <a:r>
              <a:rPr lang="zh-TW" altLang="en-US" sz="3600" dirty="0"/>
              <a:t/>
            </a:r>
            <a:br>
              <a:rPr lang="zh-TW" altLang="en-US" sz="3600" dirty="0"/>
            </a:br>
            <a:endParaRPr sz="3600" dirty="0">
              <a:solidFill>
                <a:srgbClr val="86754D"/>
              </a:solidFill>
            </a:endParaRPr>
          </a:p>
        </p:txBody>
      </p:sp>
      <p:sp>
        <p:nvSpPr>
          <p:cNvPr id="3" name="Rectangle 2"/>
          <p:cNvSpPr/>
          <p:nvPr/>
        </p:nvSpPr>
        <p:spPr>
          <a:xfrm>
            <a:off x="3752194" y="875607"/>
            <a:ext cx="4384248" cy="1015663"/>
          </a:xfrm>
          <a:prstGeom prst="rect">
            <a:avLst/>
          </a:prstGeom>
        </p:spPr>
        <p:txBody>
          <a:bodyPr wrap="square">
            <a:spAutoFit/>
          </a:bodyPr>
          <a:lstStyle/>
          <a:p>
            <a:pPr marL="0" lvl="0" indent="0">
              <a:buSzTx/>
              <a:buNone/>
              <a:defRPr sz="1800"/>
            </a:pPr>
            <a:r>
              <a:rPr lang="en-US" sz="2000" dirty="0" smtClean="0">
                <a:latin typeface="Century gothic"/>
                <a:cs typeface="Century gothic"/>
              </a:rPr>
              <a:t>Varies</a:t>
            </a:r>
          </a:p>
          <a:p>
            <a:pPr marL="0" lvl="0" indent="0">
              <a:buSzTx/>
              <a:buNone/>
              <a:defRPr sz="1800"/>
            </a:pPr>
            <a:r>
              <a:rPr lang="en-US" sz="2000" dirty="0" smtClean="0">
                <a:latin typeface="Century gothic"/>
                <a:cs typeface="Century gothic"/>
              </a:rPr>
              <a:t>HK$200.00      </a:t>
            </a:r>
          </a:p>
          <a:p>
            <a:pPr marL="0" lvl="0" indent="0">
              <a:buSzTx/>
              <a:buNone/>
              <a:defRPr sz="1800"/>
            </a:pPr>
            <a:r>
              <a:rPr lang="en-US" sz="2000" dirty="0" smtClean="0">
                <a:latin typeface="Century gothic"/>
                <a:cs typeface="Century gothic"/>
              </a:rPr>
              <a:t>HK$4.00 Cashback</a:t>
            </a:r>
            <a:endParaRPr lang="en-US" sz="2000" dirty="0">
              <a:latin typeface="Century gothic"/>
              <a:cs typeface="Century gothic"/>
            </a:endParaRPr>
          </a:p>
        </p:txBody>
      </p:sp>
      <p:sp>
        <p:nvSpPr>
          <p:cNvPr id="4" name="Rectangle 3"/>
          <p:cNvSpPr/>
          <p:nvPr/>
        </p:nvSpPr>
        <p:spPr>
          <a:xfrm>
            <a:off x="3775845" y="1978681"/>
            <a:ext cx="5163206" cy="3139321"/>
          </a:xfrm>
          <a:prstGeom prst="rect">
            <a:avLst/>
          </a:prstGeom>
        </p:spPr>
        <p:txBody>
          <a:bodyPr wrap="square">
            <a:spAutoFit/>
          </a:bodyPr>
          <a:lstStyle/>
          <a:p>
            <a:pPr marL="285750" lvl="0" indent="-285750">
              <a:buFont typeface="Arial"/>
              <a:buChar char="•"/>
              <a:defRPr sz="1800"/>
            </a:pPr>
            <a:r>
              <a:rPr lang="en-US" sz="2200" dirty="0" smtClean="0">
                <a:latin typeface="Century gothic"/>
                <a:ea typeface="Verdana"/>
                <a:cs typeface="Century gothic"/>
                <a:sym typeface="Verdana"/>
              </a:rPr>
              <a:t>Full</a:t>
            </a:r>
            <a:r>
              <a:rPr lang="en-US" sz="2200" dirty="0">
                <a:latin typeface="Century gothic"/>
                <a:ea typeface="Verdana"/>
                <a:cs typeface="Century gothic"/>
                <a:sym typeface="Verdana"/>
              </a:rPr>
              <a:t>, long-lasting coverage for extended </a:t>
            </a:r>
            <a:r>
              <a:rPr lang="en-US" sz="2200" dirty="0" smtClean="0">
                <a:latin typeface="Century gothic"/>
                <a:ea typeface="Verdana"/>
                <a:cs typeface="Century gothic"/>
                <a:sym typeface="Verdana"/>
              </a:rPr>
              <a:t>wear-ability</a:t>
            </a:r>
            <a:endParaRPr lang="en-US" sz="2200" dirty="0">
              <a:latin typeface="Century gothic"/>
              <a:ea typeface="Verdana"/>
              <a:cs typeface="Century gothic"/>
              <a:sym typeface="Verdana"/>
            </a:endParaRPr>
          </a:p>
          <a:p>
            <a:pPr marL="285750" lvl="0" indent="-285750">
              <a:buFont typeface="Arial"/>
              <a:buChar char="•"/>
              <a:defRPr sz="1800"/>
            </a:pPr>
            <a:r>
              <a:rPr lang="en-US" sz="2200" dirty="0" smtClean="0">
                <a:latin typeface="Century gothic"/>
                <a:ea typeface="Verdana"/>
                <a:cs typeface="Century gothic"/>
                <a:sym typeface="Verdana"/>
              </a:rPr>
              <a:t>Creamy </a:t>
            </a:r>
            <a:r>
              <a:rPr lang="en-US" sz="2200" dirty="0">
                <a:latin typeface="Century gothic"/>
                <a:ea typeface="Verdana"/>
                <a:cs typeface="Century gothic"/>
                <a:sym typeface="Verdana"/>
              </a:rPr>
              <a:t>texture ensures perfect adherence to </a:t>
            </a:r>
            <a:r>
              <a:rPr lang="en-US" sz="2200" dirty="0" smtClean="0">
                <a:latin typeface="Century gothic"/>
                <a:ea typeface="Verdana"/>
                <a:cs typeface="Century gothic"/>
                <a:sym typeface="Verdana"/>
              </a:rPr>
              <a:t>lips</a:t>
            </a:r>
            <a:endParaRPr lang="en-US" sz="2200" dirty="0">
              <a:latin typeface="華康儷中黑" panose="020B0509000000000000" pitchFamily="49" charset="-120"/>
              <a:ea typeface="華康儷中黑" panose="020B0509000000000000" pitchFamily="49" charset="-120"/>
              <a:cs typeface="Century gothic"/>
              <a:sym typeface="Verdana"/>
            </a:endParaRPr>
          </a:p>
          <a:p>
            <a:pPr marL="285750" indent="-285750">
              <a:buFont typeface="Arial"/>
              <a:buChar char="•"/>
              <a:defRPr sz="1800"/>
            </a:pPr>
            <a:r>
              <a:rPr lang="en-US" sz="2200" dirty="0">
                <a:latin typeface="Century gothic"/>
                <a:ea typeface="Verdana"/>
                <a:cs typeface="Century gothic"/>
                <a:sym typeface="Verdana"/>
              </a:rPr>
              <a:t>Brilliant shine with high color </a:t>
            </a:r>
            <a:r>
              <a:rPr lang="en-US" sz="2200" dirty="0" smtClean="0">
                <a:latin typeface="Century gothic"/>
                <a:ea typeface="Verdana"/>
                <a:cs typeface="Century gothic"/>
                <a:sym typeface="Verdana"/>
              </a:rPr>
              <a:t>impact</a:t>
            </a:r>
            <a:endParaRPr lang="en-US" sz="2200" dirty="0">
              <a:latin typeface="Century gothic"/>
              <a:ea typeface="Verdana"/>
              <a:cs typeface="Century gothic"/>
              <a:sym typeface="Verdana"/>
            </a:endParaRPr>
          </a:p>
          <a:p>
            <a:pPr marL="285750" indent="-285750">
              <a:buFont typeface="Arial"/>
              <a:buChar char="•"/>
              <a:defRPr sz="1800"/>
            </a:pPr>
            <a:r>
              <a:rPr lang="en-US" sz="2200" dirty="0" smtClean="0">
                <a:latin typeface="Century gothic"/>
                <a:ea typeface="Verdana"/>
                <a:cs typeface="Century gothic"/>
                <a:sym typeface="Verdana"/>
              </a:rPr>
              <a:t>Paraben free</a:t>
            </a:r>
            <a:br>
              <a:rPr lang="en-US" sz="2200" dirty="0" smtClean="0">
                <a:latin typeface="Century gothic"/>
                <a:ea typeface="Verdana"/>
                <a:cs typeface="Century gothic"/>
                <a:sym typeface="Verdana"/>
              </a:rPr>
            </a:br>
            <a:endParaRPr lang="zh-TW" altLang="en-US" sz="2200" dirty="0">
              <a:latin typeface="華康儷中黑" panose="020B0509000000000000" pitchFamily="49" charset="-120"/>
              <a:ea typeface="華康儷中黑" panose="020B0509000000000000" pitchFamily="49" charset="-120"/>
            </a:endParaRPr>
          </a:p>
          <a:p>
            <a:pPr marL="285750" lvl="0" indent="-285750">
              <a:buFont typeface="Arial"/>
              <a:buChar char="•"/>
              <a:defRPr sz="1800"/>
            </a:pPr>
            <a:endParaRPr lang="en-US" sz="2200" dirty="0">
              <a:latin typeface="Century gothic"/>
              <a:ea typeface="Verdana"/>
              <a:cs typeface="Century gothic"/>
              <a:sym typeface="Verdan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643" y="3396887"/>
            <a:ext cx="1499530" cy="100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85" y="1034524"/>
            <a:ext cx="1523111" cy="101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220" y="1902276"/>
            <a:ext cx="1664988" cy="95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27" y="2636818"/>
            <a:ext cx="1453293" cy="96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8.jpeg" descr="ultra matte.jpg"/>
          <p:cNvPicPr/>
          <p:nvPr/>
        </p:nvPicPr>
        <p:blipFill>
          <a:blip r:embed="rId2">
            <a:extLst/>
          </a:blip>
          <a:stretch>
            <a:fillRect/>
          </a:stretch>
        </p:blipFill>
        <p:spPr>
          <a:xfrm>
            <a:off x="613085" y="1315357"/>
            <a:ext cx="2881430" cy="2879564"/>
          </a:xfrm>
          <a:prstGeom prst="rect">
            <a:avLst/>
          </a:prstGeom>
          <a:ln w="12700">
            <a:miter lim="400000"/>
          </a:ln>
        </p:spPr>
      </p:pic>
      <p:sp>
        <p:nvSpPr>
          <p:cNvPr id="125" name="Shape 125"/>
          <p:cNvSpPr>
            <a:spLocks noGrp="1"/>
          </p:cNvSpPr>
          <p:nvPr>
            <p:ph type="title"/>
          </p:nvPr>
        </p:nvSpPr>
        <p:spPr>
          <a:xfrm>
            <a:off x="0" y="182333"/>
            <a:ext cx="9144000" cy="857251"/>
          </a:xfrm>
          <a:prstGeom prst="rect">
            <a:avLst/>
          </a:prstGeom>
        </p:spPr>
        <p:txBody>
          <a:bodyPr>
            <a:noAutofit/>
          </a:bodyPr>
          <a:lstStyle/>
          <a:p>
            <a:pPr>
              <a:defRPr sz="1800">
                <a:solidFill>
                  <a:srgbClr val="000000"/>
                </a:solidFill>
              </a:defRPr>
            </a:pPr>
            <a:r>
              <a:rPr lang="en-US" sz="3600" dirty="0" smtClean="0">
                <a:solidFill>
                  <a:srgbClr val="86754D"/>
                </a:solidFill>
              </a:rPr>
              <a:t>Motives</a:t>
            </a:r>
            <a:r>
              <a:rPr lang="en-US" sz="3600" dirty="0" smtClean="0">
                <a:solidFill>
                  <a:srgbClr val="86754D"/>
                </a:solidFill>
                <a:latin typeface="Calibri"/>
              </a:rPr>
              <a:t>® </a:t>
            </a:r>
            <a:r>
              <a:rPr lang="en-US" sz="3600" dirty="0" smtClean="0">
                <a:solidFill>
                  <a:srgbClr val="86754D"/>
                </a:solidFill>
              </a:rPr>
              <a:t>Mineral Lip Shine</a:t>
            </a:r>
            <a:br>
              <a:rPr lang="en-US" sz="3600" dirty="0" smtClean="0">
                <a:solidFill>
                  <a:srgbClr val="86754D"/>
                </a:solidFill>
              </a:rPr>
            </a:br>
            <a:r>
              <a:rPr lang="zh-TW" altLang="en-US" sz="3600" b="1" dirty="0"/>
              <a:t/>
            </a:r>
            <a:br>
              <a:rPr lang="zh-TW" altLang="en-US" sz="3600" b="1" dirty="0"/>
            </a:br>
            <a:endParaRPr sz="3600" dirty="0">
              <a:solidFill>
                <a:srgbClr val="86754D"/>
              </a:solidFill>
            </a:endParaRPr>
          </a:p>
        </p:txBody>
      </p:sp>
      <p:sp>
        <p:nvSpPr>
          <p:cNvPr id="3" name="Rectangle 2"/>
          <p:cNvSpPr/>
          <p:nvPr/>
        </p:nvSpPr>
        <p:spPr>
          <a:xfrm>
            <a:off x="3705719" y="825098"/>
            <a:ext cx="4207716" cy="1015663"/>
          </a:xfrm>
          <a:prstGeom prst="rect">
            <a:avLst/>
          </a:prstGeom>
        </p:spPr>
        <p:txBody>
          <a:bodyPr wrap="square">
            <a:spAutoFit/>
          </a:bodyPr>
          <a:lstStyle/>
          <a:p>
            <a:pPr marL="0" lvl="0" indent="0">
              <a:buSzTx/>
              <a:buNone/>
              <a:defRPr sz="1800"/>
            </a:pPr>
            <a:r>
              <a:rPr lang="en-US" sz="2000" dirty="0">
                <a:latin typeface="Century gothic"/>
                <a:cs typeface="Century gothic"/>
              </a:rPr>
              <a:t>Varies</a:t>
            </a:r>
          </a:p>
          <a:p>
            <a:pPr marL="0" lvl="0" indent="0">
              <a:buSzTx/>
              <a:buNone/>
              <a:defRPr sz="1800"/>
            </a:pPr>
            <a:r>
              <a:rPr lang="en-US" sz="2000" dirty="0" smtClean="0">
                <a:latin typeface="Century gothic"/>
                <a:cs typeface="Century gothic"/>
              </a:rPr>
              <a:t>HK$175.00      </a:t>
            </a:r>
          </a:p>
          <a:p>
            <a:pPr marL="0" lvl="0" indent="0">
              <a:buSzTx/>
              <a:buNone/>
              <a:defRPr sz="1800"/>
            </a:pPr>
            <a:r>
              <a:rPr lang="en-US" sz="2000" dirty="0" smtClean="0">
                <a:latin typeface="Century gothic"/>
                <a:cs typeface="Century gothic"/>
              </a:rPr>
              <a:t>HK$3.50 Cashback</a:t>
            </a:r>
            <a:endParaRPr lang="en-US" sz="2000" dirty="0">
              <a:latin typeface="Century gothic"/>
              <a:cs typeface="Century gothic"/>
            </a:endParaRPr>
          </a:p>
        </p:txBody>
      </p:sp>
      <p:sp>
        <p:nvSpPr>
          <p:cNvPr id="4" name="Rectangle 3"/>
          <p:cNvSpPr/>
          <p:nvPr/>
        </p:nvSpPr>
        <p:spPr>
          <a:xfrm>
            <a:off x="3527247" y="1847548"/>
            <a:ext cx="5616753" cy="3785652"/>
          </a:xfrm>
          <a:prstGeom prst="rect">
            <a:avLst/>
          </a:prstGeom>
        </p:spPr>
        <p:txBody>
          <a:bodyPr wrap="square">
            <a:spAutoFit/>
          </a:bodyPr>
          <a:lstStyle/>
          <a:p>
            <a:pPr marL="171450" lvl="0" indent="-171450">
              <a:buFont typeface="Arial"/>
              <a:buChar char="•"/>
              <a:defRPr sz="1800"/>
            </a:pPr>
            <a:r>
              <a:rPr lang="en-US" sz="2000" dirty="0">
                <a:latin typeface="Century gothic"/>
                <a:cs typeface="Century gothic"/>
              </a:rPr>
              <a:t>Mineral base provides intense hydration and </a:t>
            </a:r>
            <a:r>
              <a:rPr lang="en-US" sz="2000" dirty="0" smtClean="0">
                <a:latin typeface="Century gothic"/>
                <a:cs typeface="Century gothic"/>
              </a:rPr>
              <a:t>conditioning</a:t>
            </a:r>
          </a:p>
          <a:p>
            <a:pPr marL="171450" lvl="0" indent="-171450">
              <a:buFont typeface="Arial"/>
              <a:buChar char="•"/>
              <a:defRPr sz="1800"/>
            </a:pPr>
            <a:r>
              <a:rPr lang="en-US" sz="2000" dirty="0" smtClean="0">
                <a:latin typeface="Century gothic"/>
                <a:cs typeface="Century gothic"/>
              </a:rPr>
              <a:t>Provides </a:t>
            </a:r>
            <a:r>
              <a:rPr lang="en-US" sz="2000" dirty="0">
                <a:latin typeface="Century gothic"/>
                <a:cs typeface="Century gothic"/>
              </a:rPr>
              <a:t>ultra shine to lips throughout the day and </a:t>
            </a:r>
            <a:r>
              <a:rPr lang="en-US" sz="2000" dirty="0" smtClean="0">
                <a:latin typeface="Century gothic"/>
                <a:cs typeface="Century gothic"/>
              </a:rPr>
              <a:t>night</a:t>
            </a:r>
            <a:endParaRPr lang="en-US" sz="2000" dirty="0">
              <a:latin typeface="Century gothic"/>
              <a:cs typeface="Century gothic"/>
            </a:endParaRPr>
          </a:p>
          <a:p>
            <a:pPr marL="171450" lvl="0" indent="-171450">
              <a:buFont typeface="Arial"/>
              <a:buChar char="•"/>
              <a:defRPr sz="1800"/>
            </a:pPr>
            <a:r>
              <a:rPr lang="en-US" sz="2000" dirty="0" smtClean="0">
                <a:latin typeface="Century gothic"/>
                <a:cs typeface="Century gothic"/>
              </a:rPr>
              <a:t>Helps </a:t>
            </a:r>
            <a:r>
              <a:rPr lang="en-US" sz="2000" dirty="0">
                <a:latin typeface="Century gothic"/>
                <a:cs typeface="Century gothic"/>
              </a:rPr>
              <a:t>protect lips from dryness while providing </a:t>
            </a:r>
            <a:r>
              <a:rPr lang="en-US" sz="2000" dirty="0" smtClean="0">
                <a:latin typeface="Century gothic"/>
                <a:cs typeface="Century gothic"/>
              </a:rPr>
              <a:t>a moisturized </a:t>
            </a:r>
            <a:r>
              <a:rPr lang="en-US" sz="2000" dirty="0">
                <a:latin typeface="Century gothic"/>
                <a:cs typeface="Century gothic"/>
              </a:rPr>
              <a:t>healthy lip </a:t>
            </a:r>
            <a:r>
              <a:rPr lang="en-US" sz="2000" dirty="0" smtClean="0">
                <a:latin typeface="Century gothic"/>
                <a:cs typeface="Century gothic"/>
              </a:rPr>
              <a:t>line</a:t>
            </a:r>
            <a:endParaRPr lang="en-US" sz="2000" dirty="0" smtClean="0">
              <a:latin typeface="華康儷中黑" panose="020B0509000000000000" pitchFamily="49" charset="-120"/>
              <a:ea typeface="華康儷中黑" panose="020B0509000000000000" pitchFamily="49" charset="-120"/>
              <a:cs typeface="Century gothic"/>
            </a:endParaRPr>
          </a:p>
          <a:p>
            <a:pPr marL="171450" indent="-171450">
              <a:buFont typeface="Arial"/>
              <a:buChar char="•"/>
              <a:defRPr sz="1800"/>
            </a:pPr>
            <a:r>
              <a:rPr lang="en-US" sz="2000" dirty="0" smtClean="0">
                <a:latin typeface="Century gothic"/>
                <a:cs typeface="Century gothic"/>
              </a:rPr>
              <a:t>Brush </a:t>
            </a:r>
            <a:r>
              <a:rPr lang="en-US" sz="2000" dirty="0">
                <a:latin typeface="Century gothic"/>
                <a:cs typeface="Century gothic"/>
              </a:rPr>
              <a:t>applicator provides increased color during </a:t>
            </a:r>
            <a:r>
              <a:rPr lang="en-US" sz="2000" dirty="0" smtClean="0">
                <a:latin typeface="Century gothic"/>
                <a:cs typeface="Century gothic"/>
              </a:rPr>
              <a:t>application</a:t>
            </a:r>
            <a:endParaRPr lang="en-US" altLang="zh-TW" sz="2000" dirty="0" smtClean="0">
              <a:latin typeface="華康儷中黑" panose="020B0509000000000000" pitchFamily="49" charset="-120"/>
              <a:ea typeface="華康儷中黑" panose="020B0509000000000000" pitchFamily="49" charset="-120"/>
            </a:endParaRPr>
          </a:p>
          <a:p>
            <a:pPr marL="171450" indent="-171450">
              <a:buFont typeface="Arial"/>
              <a:buChar char="•"/>
              <a:defRPr sz="1800"/>
            </a:pPr>
            <a:r>
              <a:rPr lang="en-US" sz="2000" dirty="0" smtClean="0">
                <a:latin typeface="Century gothic"/>
                <a:cs typeface="Century gothic"/>
              </a:rPr>
              <a:t>Paraben free</a:t>
            </a:r>
            <a:br>
              <a:rPr lang="en-US" sz="2000" dirty="0" smtClean="0">
                <a:latin typeface="Century gothic"/>
                <a:cs typeface="Century gothic"/>
              </a:rPr>
            </a:br>
            <a:endParaRPr lang="zh-TW" altLang="en-US" sz="2000" dirty="0">
              <a:latin typeface="華康儷中黑" panose="020B0509000000000000" pitchFamily="49" charset="-120"/>
              <a:ea typeface="華康儷中黑" panose="020B0509000000000000" pitchFamily="49" charset="-120"/>
            </a:endParaRPr>
          </a:p>
          <a:p>
            <a:pPr marL="171450" lvl="0" indent="-171450">
              <a:buFont typeface="Arial"/>
              <a:buChar char="•"/>
              <a:defRPr sz="1800"/>
            </a:pPr>
            <a:endParaRPr lang="en-US" sz="2000" dirty="0">
              <a:latin typeface="Century gothic"/>
              <a:cs typeface="Century gothic"/>
            </a:endParaRPr>
          </a:p>
          <a:p>
            <a:pPr lvl="0">
              <a:buSzTx/>
              <a:defRPr sz="1800"/>
            </a:pPr>
            <a:endParaRPr lang="en-US" sz="2000" b="1" dirty="0" smtClean="0">
              <a:latin typeface="Century gothic"/>
              <a:cs typeface="Century gothic"/>
            </a:endParaRPr>
          </a:p>
        </p:txBody>
      </p:sp>
    </p:spTree>
    <p:extLst>
      <p:ext uri="{BB962C8B-B14F-4D97-AF65-F5344CB8AC3E}">
        <p14:creationId xmlns:p14="http://schemas.microsoft.com/office/powerpoint/2010/main" val="422459437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3521" y="995864"/>
            <a:ext cx="3359649" cy="1323439"/>
          </a:xfrm>
          <a:prstGeom prst="rect">
            <a:avLst/>
          </a:prstGeom>
        </p:spPr>
        <p:txBody>
          <a:bodyPr wrap="square">
            <a:spAutoFit/>
          </a:bodyPr>
          <a:lstStyle/>
          <a:p>
            <a:pPr marL="0" lvl="0" indent="0">
              <a:buSzTx/>
              <a:buNone/>
              <a:defRPr sz="1800"/>
            </a:pPr>
            <a:r>
              <a:rPr lang="en-US" sz="2000" dirty="0">
                <a:latin typeface="Century gothic"/>
                <a:cs typeface="Century gothic"/>
              </a:rPr>
              <a:t>Varies</a:t>
            </a:r>
          </a:p>
          <a:p>
            <a:pPr marL="0" lvl="0" indent="0">
              <a:buSzTx/>
              <a:buNone/>
              <a:defRPr sz="1800"/>
            </a:pPr>
            <a:r>
              <a:rPr lang="en-US" sz="2000" dirty="0" smtClean="0">
                <a:latin typeface="Century gothic"/>
                <a:cs typeface="Century gothic"/>
              </a:rPr>
              <a:t>HK$147.00</a:t>
            </a:r>
          </a:p>
          <a:p>
            <a:pPr marL="0" lvl="0" indent="0">
              <a:buSzTx/>
              <a:buNone/>
              <a:defRPr sz="1800"/>
            </a:pPr>
            <a:r>
              <a:rPr lang="en-US" sz="2000" dirty="0" smtClean="0">
                <a:latin typeface="Century gothic"/>
                <a:cs typeface="Century gothic"/>
              </a:rPr>
              <a:t>HK$2.94 </a:t>
            </a:r>
            <a:r>
              <a:rPr lang="en-US" sz="2000" dirty="0">
                <a:latin typeface="Century gothic"/>
                <a:cs typeface="Century gothic"/>
              </a:rPr>
              <a:t>Cashback</a:t>
            </a:r>
          </a:p>
          <a:p>
            <a:pPr marL="0" lvl="0" indent="0">
              <a:buSzTx/>
              <a:buNone/>
              <a:defRPr sz="1800"/>
            </a:pPr>
            <a:r>
              <a:rPr lang="en-US" sz="2000" dirty="0" smtClean="0">
                <a:latin typeface="Century gothic"/>
                <a:cs typeface="Century gothic"/>
              </a:rPr>
              <a:t>     </a:t>
            </a:r>
          </a:p>
        </p:txBody>
      </p:sp>
      <p:sp>
        <p:nvSpPr>
          <p:cNvPr id="4" name="Rectangle 3"/>
          <p:cNvSpPr/>
          <p:nvPr/>
        </p:nvSpPr>
        <p:spPr>
          <a:xfrm>
            <a:off x="4572000" y="2124305"/>
            <a:ext cx="4380614" cy="2246769"/>
          </a:xfrm>
          <a:prstGeom prst="rect">
            <a:avLst/>
          </a:prstGeom>
        </p:spPr>
        <p:txBody>
          <a:bodyPr wrap="square">
            <a:spAutoFit/>
          </a:bodyPr>
          <a:lstStyle/>
          <a:p>
            <a:pPr marL="457200" lvl="0" indent="-171450">
              <a:buFont typeface="Arial"/>
              <a:buChar char="•"/>
              <a:defRPr sz="1800"/>
            </a:pPr>
            <a:r>
              <a:rPr lang="en-US" altLang="zh-TW" sz="2000" dirty="0">
                <a:latin typeface="Century Gothic" panose="020B0502020202020204" pitchFamily="34" charset="0"/>
                <a:ea typeface="華康儷中黑" panose="020B0509000000000000" pitchFamily="49" charset="-120"/>
              </a:rPr>
              <a:t>Brilliant shimmer with one application</a:t>
            </a:r>
          </a:p>
          <a:p>
            <a:pPr marL="457200" lvl="0" indent="-171450">
              <a:buFont typeface="Arial"/>
              <a:buChar char="•"/>
              <a:defRPr sz="1800"/>
            </a:pPr>
            <a:r>
              <a:rPr lang="en-US" altLang="zh-TW" sz="2000" dirty="0">
                <a:latin typeface="Century Gothic" panose="020B0502020202020204" pitchFamily="34" charset="0"/>
                <a:ea typeface="華康儷中黑" panose="020B0509000000000000" pitchFamily="49" charset="-120"/>
              </a:rPr>
              <a:t>Sheer wash of color that is buildable when layered</a:t>
            </a:r>
          </a:p>
          <a:p>
            <a:pPr marL="457200" lvl="0" indent="-171450">
              <a:buFont typeface="Arial"/>
              <a:buChar char="•"/>
              <a:defRPr sz="1800"/>
            </a:pPr>
            <a:r>
              <a:rPr lang="en-US" altLang="zh-TW" sz="2000" dirty="0">
                <a:latin typeface="Century Gothic" panose="020B0502020202020204" pitchFamily="34" charset="0"/>
                <a:ea typeface="華康儷中黑" panose="020B0509000000000000" pitchFamily="49" charset="-120"/>
              </a:rPr>
              <a:t>Flavored with refreshing spearmint</a:t>
            </a:r>
            <a:endParaRPr lang="en-US" sz="2000" dirty="0">
              <a:latin typeface="Century Gothic" panose="020B0502020202020204" pitchFamily="34" charset="0"/>
              <a:cs typeface="Century gothic"/>
            </a:endParaRPr>
          </a:p>
          <a:p>
            <a:pPr marL="457200" lvl="0">
              <a:buSzTx/>
              <a:defRPr sz="1800"/>
            </a:pPr>
            <a:endParaRPr lang="en-US" sz="2000" b="1" dirty="0" smtClean="0">
              <a:latin typeface="Century Gothic" panose="020B0502020202020204" pitchFamily="34" charset="0"/>
              <a:cs typeface="Century gothic"/>
            </a:endParaRPr>
          </a:p>
        </p:txBody>
      </p:sp>
      <p:sp>
        <p:nvSpPr>
          <p:cNvPr id="5" name="TextBox 4"/>
          <p:cNvSpPr txBox="1"/>
          <p:nvPr/>
        </p:nvSpPr>
        <p:spPr>
          <a:xfrm>
            <a:off x="0" y="165538"/>
            <a:ext cx="9144000"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altLang="zh-TW" sz="4000" dirty="0">
                <a:solidFill>
                  <a:srgbClr val="73623C"/>
                </a:solidFill>
                <a:latin typeface="Century Gothic" panose="020B0502020202020204" pitchFamily="34" charset="0"/>
                <a:ea typeface="華康儷中黑" panose="020B0509000000000000" pitchFamily="49" charset="-120"/>
              </a:rPr>
              <a:t>Motives® Lip Candies</a:t>
            </a:r>
            <a:endParaRPr lang="zh-TW" altLang="en-US" sz="4000" dirty="0">
              <a:solidFill>
                <a:srgbClr val="73623C"/>
              </a:solidFill>
              <a:latin typeface="Century Gothic" panose="020B0502020202020204" pitchFamily="34" charset="0"/>
              <a:ea typeface="華康儷中黑" panose="020B0509000000000000" pitchFamily="49" charset="-12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57" y="1245475"/>
            <a:ext cx="4315101" cy="279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72099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5455" y="1144726"/>
            <a:ext cx="4207716" cy="707886"/>
          </a:xfrm>
          <a:prstGeom prst="rect">
            <a:avLst/>
          </a:prstGeom>
        </p:spPr>
        <p:txBody>
          <a:bodyPr wrap="square">
            <a:spAutoFit/>
          </a:bodyPr>
          <a:lstStyle/>
          <a:p>
            <a:pPr marL="0" lvl="0" indent="0">
              <a:buSzTx/>
              <a:buNone/>
              <a:defRPr sz="1800"/>
            </a:pPr>
            <a:r>
              <a:rPr lang="en-US" sz="2000" dirty="0">
                <a:latin typeface="Century gothic"/>
                <a:cs typeface="Century gothic"/>
              </a:rPr>
              <a:t>Varies</a:t>
            </a:r>
          </a:p>
          <a:p>
            <a:pPr marL="0" lvl="0" indent="0">
              <a:buSzTx/>
              <a:buNone/>
              <a:defRPr sz="1800"/>
            </a:pPr>
            <a:r>
              <a:rPr lang="en-US" sz="2000" dirty="0">
                <a:latin typeface="Century gothic"/>
                <a:cs typeface="Century gothic"/>
              </a:rPr>
              <a:t>HK$175.00      </a:t>
            </a:r>
            <a:endParaRPr lang="en-US" sz="2000" dirty="0" smtClean="0">
              <a:latin typeface="Century gothic"/>
              <a:cs typeface="Century gothic"/>
            </a:endParaRPr>
          </a:p>
        </p:txBody>
      </p:sp>
      <p:sp>
        <p:nvSpPr>
          <p:cNvPr id="4" name="Rectangle 3"/>
          <p:cNvSpPr/>
          <p:nvPr/>
        </p:nvSpPr>
        <p:spPr>
          <a:xfrm>
            <a:off x="3657600" y="2124306"/>
            <a:ext cx="5486400" cy="3170099"/>
          </a:xfrm>
          <a:prstGeom prst="rect">
            <a:avLst/>
          </a:prstGeom>
        </p:spPr>
        <p:txBody>
          <a:bodyPr wrap="square">
            <a:spAutoFit/>
          </a:bodyPr>
          <a:lstStyle/>
          <a:p>
            <a:pPr marL="457200" lvl="0" indent="-171450">
              <a:buFont typeface="Arial"/>
              <a:buChar char="•"/>
              <a:defRPr sz="1800"/>
            </a:pPr>
            <a:r>
              <a:rPr lang="en-US" altLang="zh-TW" sz="2000" dirty="0" smtClean="0">
                <a:latin typeface="Century Gothic" panose="020B0502020202020204" pitchFamily="34" charset="0"/>
                <a:ea typeface="華康儷中黑" panose="020B0509000000000000" pitchFamily="49" charset="-120"/>
              </a:rPr>
              <a:t>Full</a:t>
            </a:r>
            <a:r>
              <a:rPr lang="en-US" altLang="zh-TW" sz="2000" dirty="0">
                <a:latin typeface="Century Gothic" panose="020B0502020202020204" pitchFamily="34" charset="0"/>
                <a:ea typeface="華康儷中黑" panose="020B0509000000000000" pitchFamily="49" charset="-120"/>
              </a:rPr>
              <a:t>, long-lasting coverage in a matte finish</a:t>
            </a:r>
          </a:p>
          <a:p>
            <a:pPr marL="457200" lvl="0" indent="-171450">
              <a:buFont typeface="Arial"/>
              <a:buChar char="•"/>
              <a:defRPr sz="1800"/>
            </a:pPr>
            <a:r>
              <a:rPr lang="en-US" altLang="zh-TW" sz="2000" dirty="0" smtClean="0">
                <a:latin typeface="Century Gothic" panose="020B0502020202020204" pitchFamily="34" charset="0"/>
                <a:ea typeface="華康儷中黑" panose="020B0509000000000000" pitchFamily="49" charset="-120"/>
              </a:rPr>
              <a:t>Minimal </a:t>
            </a:r>
            <a:r>
              <a:rPr lang="en-US" altLang="zh-TW" sz="2000" dirty="0">
                <a:latin typeface="Century Gothic" panose="020B0502020202020204" pitchFamily="34" charset="0"/>
                <a:ea typeface="華康儷中黑" panose="020B0509000000000000" pitchFamily="49" charset="-120"/>
              </a:rPr>
              <a:t>transfer and feathering upon application</a:t>
            </a:r>
          </a:p>
          <a:p>
            <a:pPr marL="457200" lvl="0" indent="-171450">
              <a:buFont typeface="Arial"/>
              <a:buChar char="•"/>
              <a:defRPr sz="1800"/>
            </a:pPr>
            <a:r>
              <a:rPr lang="en-US" altLang="zh-TW" sz="2000" dirty="0" smtClean="0">
                <a:latin typeface="Century Gothic" panose="020B0502020202020204" pitchFamily="34" charset="0"/>
                <a:ea typeface="華康儷中黑" panose="020B0509000000000000" pitchFamily="49" charset="-120"/>
              </a:rPr>
              <a:t>Creamy </a:t>
            </a:r>
            <a:r>
              <a:rPr lang="en-US" altLang="zh-TW" sz="2000" dirty="0">
                <a:latin typeface="Century Gothic" panose="020B0502020202020204" pitchFamily="34" charset="0"/>
                <a:ea typeface="華康儷中黑" panose="020B0509000000000000" pitchFamily="49" charset="-120"/>
              </a:rPr>
              <a:t>texture leaves lips feeling soft and smooth</a:t>
            </a:r>
          </a:p>
          <a:p>
            <a:pPr marL="457200" lvl="0" indent="-171450">
              <a:buFont typeface="Arial"/>
              <a:buChar char="•"/>
              <a:defRPr sz="1800"/>
            </a:pPr>
            <a:r>
              <a:rPr lang="en-US" altLang="zh-TW" sz="2000" dirty="0" smtClean="0">
                <a:latin typeface="Century Gothic" panose="020B0502020202020204" pitchFamily="34" charset="0"/>
                <a:ea typeface="華康儷中黑" panose="020B0509000000000000" pitchFamily="49" charset="-120"/>
              </a:rPr>
              <a:t>Quick </a:t>
            </a:r>
            <a:r>
              <a:rPr lang="en-US" altLang="zh-TW" sz="2000" dirty="0">
                <a:latin typeface="Century Gothic" panose="020B0502020202020204" pitchFamily="34" charset="0"/>
                <a:ea typeface="華康儷中黑" panose="020B0509000000000000" pitchFamily="49" charset="-120"/>
              </a:rPr>
              <a:t>dry time</a:t>
            </a:r>
          </a:p>
          <a:p>
            <a:pPr marL="457200" lvl="0" indent="-171450">
              <a:buFont typeface="Arial"/>
              <a:buChar char="•"/>
              <a:defRPr sz="1800"/>
            </a:pPr>
            <a:r>
              <a:rPr lang="en-US" altLang="zh-TW" sz="2000" dirty="0" smtClean="0">
                <a:latin typeface="Century Gothic" panose="020B0502020202020204" pitchFamily="34" charset="0"/>
                <a:ea typeface="華康儷中黑" panose="020B0509000000000000" pitchFamily="49" charset="-120"/>
              </a:rPr>
              <a:t>Paraben-free</a:t>
            </a:r>
            <a:endParaRPr lang="en-US" altLang="zh-TW" sz="2000" dirty="0">
              <a:latin typeface="Century Gothic" panose="020B0502020202020204" pitchFamily="34" charset="0"/>
              <a:ea typeface="華康儷中黑" panose="020B0509000000000000" pitchFamily="49" charset="-120"/>
            </a:endParaRPr>
          </a:p>
          <a:p>
            <a:pPr marL="285750" lvl="0">
              <a:defRPr sz="1800"/>
            </a:pPr>
            <a:endParaRPr lang="en-US" sz="2000" dirty="0">
              <a:latin typeface="Century Gothic" panose="020B0502020202020204" pitchFamily="34" charset="0"/>
              <a:cs typeface="Century gothic"/>
            </a:endParaRPr>
          </a:p>
          <a:p>
            <a:pPr marL="457200" lvl="0">
              <a:buSzTx/>
              <a:defRPr sz="1800"/>
            </a:pPr>
            <a:endParaRPr lang="en-US" sz="2000" b="1" dirty="0" smtClean="0">
              <a:latin typeface="Century Gothic" panose="020B0502020202020204" pitchFamily="34" charset="0"/>
              <a:cs typeface="Century gothic"/>
            </a:endParaRPr>
          </a:p>
        </p:txBody>
      </p:sp>
      <p:sp>
        <p:nvSpPr>
          <p:cNvPr id="5" name="TextBox 4"/>
          <p:cNvSpPr txBox="1"/>
          <p:nvPr/>
        </p:nvSpPr>
        <p:spPr>
          <a:xfrm>
            <a:off x="0" y="165538"/>
            <a:ext cx="9144000" cy="7078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altLang="zh-TW" sz="4000" dirty="0">
                <a:solidFill>
                  <a:srgbClr val="73623C"/>
                </a:solidFill>
                <a:latin typeface="Century Gothic" panose="020B0502020202020204" pitchFamily="34" charset="0"/>
                <a:ea typeface="華康儷中黑" panose="020B0509000000000000" pitchFamily="49" charset="-120"/>
              </a:rPr>
              <a:t>Motives® </a:t>
            </a:r>
            <a:r>
              <a:rPr lang="en-US" altLang="zh-TW" sz="4000" dirty="0" smtClean="0">
                <a:solidFill>
                  <a:srgbClr val="73623C"/>
                </a:solidFill>
                <a:latin typeface="Century Gothic" panose="020B0502020202020204" pitchFamily="34" charset="0"/>
                <a:ea typeface="華康儷中黑" panose="020B0509000000000000" pitchFamily="49" charset="-120"/>
              </a:rPr>
              <a:t>Maven Mattes</a:t>
            </a:r>
            <a:endParaRPr lang="zh-TW" altLang="en-US" sz="4000" dirty="0">
              <a:solidFill>
                <a:srgbClr val="73623C"/>
              </a:solidFill>
              <a:latin typeface="Century Gothic" panose="020B0502020202020204" pitchFamily="34" charset="0"/>
              <a:ea typeface="華康儷中黑" panose="020B0509000000000000" pitchFamily="49" charset="-120"/>
            </a:endParaRPr>
          </a:p>
        </p:txBody>
      </p:sp>
      <p:pic>
        <p:nvPicPr>
          <p:cNvPr id="1026" name="Picture 2" descr="C:\Users\sidneyt\Desktop\LS2016\LS2016_New Products\17MML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680" y="1498669"/>
            <a:ext cx="2107323" cy="21073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idneyt\Desktop\LS2016\LS2016_New Products\11MML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820" y="1508945"/>
            <a:ext cx="2107323" cy="2107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idneyt\Desktop\LS2016\LS2016_New Products\14MML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4" y="1494118"/>
            <a:ext cx="2107323" cy="210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7067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
          </p:nvPr>
        </p:nvSpPr>
        <p:spPr>
          <a:xfrm>
            <a:off x="690780" y="941456"/>
            <a:ext cx="7772401" cy="2411018"/>
          </a:xfrm>
          <a:prstGeom prst="rect">
            <a:avLst/>
          </a:prstGeom>
        </p:spPr>
        <p:txBody>
          <a:bodyPr>
            <a:normAutofit/>
          </a:bodyPr>
          <a:lstStyle/>
          <a:p>
            <a:pPr lvl="0"/>
            <a:r>
              <a:rPr lang="en-US" sz="4000" dirty="0" err="1" smtClean="0"/>
              <a:t>Ombre</a:t>
            </a:r>
            <a:r>
              <a:rPr lang="en-US" sz="4000" dirty="0" smtClean="0"/>
              <a:t> Lip</a:t>
            </a:r>
            <a:endParaRPr sz="4000" dirty="0">
              <a:latin typeface="華康儷中黑" panose="020B0509000000000000" pitchFamily="49" charset="-120"/>
              <a:ea typeface="華康儷中黑" panose="020B0509000000000000" pitchFamily="49" charset="-120"/>
            </a:endParaRPr>
          </a:p>
        </p:txBody>
      </p:sp>
      <p:sp>
        <p:nvSpPr>
          <p:cNvPr id="7" name="Shape 171"/>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sz="4000" b="1" dirty="0">
                <a:solidFill>
                  <a:srgbClr val="86754D"/>
                </a:solidFill>
              </a:rPr>
              <a:t>LET'S PLAY</a:t>
            </a:r>
            <a:r>
              <a:rPr sz="4000" b="1" dirty="0" smtClean="0">
                <a:solidFill>
                  <a:srgbClr val="86754D"/>
                </a:solidFill>
              </a:rPr>
              <a:t>!</a:t>
            </a:r>
            <a:r>
              <a:rPr lang="en-US" sz="4000" b="1" dirty="0" smtClean="0">
                <a:solidFill>
                  <a:srgbClr val="86754D"/>
                </a:solidFill>
              </a:rPr>
              <a:t/>
            </a:r>
            <a:br>
              <a:rPr lang="en-US" sz="4000" b="1" dirty="0" smtClean="0">
                <a:solidFill>
                  <a:srgbClr val="86754D"/>
                </a:solidFill>
              </a:rPr>
            </a:br>
            <a:r>
              <a:rPr sz="4000" b="1" dirty="0">
                <a:solidFill>
                  <a:srgbClr val="86754D"/>
                </a:solidFill>
              </a:rPr>
              <a:t/>
            </a:r>
            <a:br>
              <a:rPr sz="4000" b="1" dirty="0">
                <a:solidFill>
                  <a:srgbClr val="86754D"/>
                </a:solidFill>
              </a:rPr>
            </a:br>
            <a:endParaRPr sz="2000" b="1"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13.jpeg"/>
          <p:cNvPicPr/>
          <p:nvPr/>
        </p:nvPicPr>
        <p:blipFill>
          <a:blip r:embed="rId2">
            <a:extLst/>
          </a:blip>
          <a:stretch>
            <a:fillRect/>
          </a:stretch>
        </p:blipFill>
        <p:spPr>
          <a:xfrm>
            <a:off x="5020659" y="1338129"/>
            <a:ext cx="1482868" cy="1487360"/>
          </a:xfrm>
          <a:prstGeom prst="rect">
            <a:avLst/>
          </a:prstGeom>
          <a:ln w="12700">
            <a:miter lim="400000"/>
          </a:ln>
        </p:spPr>
      </p:pic>
      <p:pic>
        <p:nvPicPr>
          <p:cNvPr id="14" name="image11.jpeg"/>
          <p:cNvPicPr/>
          <p:nvPr/>
        </p:nvPicPr>
        <p:blipFill>
          <a:blip r:embed="rId3">
            <a:extLst/>
          </a:blip>
          <a:stretch>
            <a:fillRect/>
          </a:stretch>
        </p:blipFill>
        <p:spPr>
          <a:xfrm>
            <a:off x="373639" y="1341792"/>
            <a:ext cx="1477323" cy="1483523"/>
          </a:xfrm>
          <a:prstGeom prst="rect">
            <a:avLst/>
          </a:prstGeom>
          <a:ln w="12700">
            <a:miter lim="400000"/>
          </a:ln>
        </p:spPr>
      </p:pic>
      <p:sp>
        <p:nvSpPr>
          <p:cNvPr id="160" name="Shape 160"/>
          <p:cNvSpPr>
            <a:spLocks noGrp="1"/>
          </p:cNvSpPr>
          <p:nvPr>
            <p:ph type="title"/>
          </p:nvPr>
        </p:nvSpPr>
        <p:spPr>
          <a:xfrm>
            <a:off x="0" y="205978"/>
            <a:ext cx="9144000" cy="857251"/>
          </a:xfrm>
          <a:prstGeom prst="rect">
            <a:avLst/>
          </a:prstGeom>
        </p:spPr>
        <p:txBody>
          <a:bodyPr>
            <a:noAutofit/>
          </a:bodyPr>
          <a:lstStyle/>
          <a:p>
            <a:pPr lvl="0">
              <a:defRPr sz="1800">
                <a:solidFill>
                  <a:srgbClr val="000000"/>
                </a:solidFill>
              </a:defRPr>
            </a:pPr>
            <a:r>
              <a:rPr sz="3600" dirty="0">
                <a:solidFill>
                  <a:srgbClr val="86754D"/>
                </a:solidFill>
              </a:rPr>
              <a:t>You Will </a:t>
            </a:r>
            <a:r>
              <a:rPr sz="3600" dirty="0" smtClean="0">
                <a:solidFill>
                  <a:srgbClr val="86754D"/>
                </a:solidFill>
              </a:rPr>
              <a:t>Need</a:t>
            </a:r>
            <a:r>
              <a:rPr lang="en-US" sz="3600" dirty="0" smtClean="0">
                <a:solidFill>
                  <a:srgbClr val="86754D"/>
                </a:solidFill>
              </a:rPr>
              <a:t/>
            </a:r>
            <a:br>
              <a:rPr lang="en-US" sz="3600" dirty="0" smtClean="0">
                <a:solidFill>
                  <a:srgbClr val="86754D"/>
                </a:solidFill>
              </a:rPr>
            </a:br>
            <a:endParaRPr sz="3600" dirty="0">
              <a:solidFill>
                <a:srgbClr val="86754D"/>
              </a:solidFill>
              <a:latin typeface="華康儷中黑" panose="020B0509000000000000" pitchFamily="49" charset="-120"/>
              <a:ea typeface="華康儷中黑" panose="020B0509000000000000" pitchFamily="49" charset="-120"/>
            </a:endParaRPr>
          </a:p>
        </p:txBody>
      </p:sp>
      <p:sp>
        <p:nvSpPr>
          <p:cNvPr id="9" name="Rectangle 8"/>
          <p:cNvSpPr/>
          <p:nvPr/>
        </p:nvSpPr>
        <p:spPr>
          <a:xfrm>
            <a:off x="-31548" y="2809645"/>
            <a:ext cx="2254339" cy="707886"/>
          </a:xfrm>
          <a:prstGeom prst="rect">
            <a:avLst/>
          </a:prstGeom>
        </p:spPr>
        <p:txBody>
          <a:bodyPr wrap="square">
            <a:spAutoFit/>
          </a:bodyPr>
          <a:lstStyle/>
          <a:p>
            <a:pPr algn="ctr"/>
            <a:r>
              <a:rPr lang="en-US" sz="2000" b="1" i="1" dirty="0" err="1" smtClean="0">
                <a:solidFill>
                  <a:srgbClr val="86754D"/>
                </a:solidFill>
                <a:latin typeface="Century gothic"/>
                <a:cs typeface="Century gothic"/>
              </a:rPr>
              <a:t>Khol</a:t>
            </a:r>
            <a:r>
              <a:rPr lang="en-US" sz="2000" b="1" i="1" dirty="0">
                <a:solidFill>
                  <a:srgbClr val="86754D"/>
                </a:solidFill>
                <a:latin typeface="Century gothic"/>
                <a:cs typeface="Century gothic"/>
              </a:rPr>
              <a:t> </a:t>
            </a:r>
            <a:endParaRPr lang="en-US" sz="2000" b="1" i="1" dirty="0" smtClean="0">
              <a:solidFill>
                <a:srgbClr val="86754D"/>
              </a:solidFill>
              <a:latin typeface="Century gothic"/>
              <a:cs typeface="Century gothic"/>
            </a:endParaRPr>
          </a:p>
          <a:p>
            <a:pPr algn="ctr"/>
            <a:r>
              <a:rPr lang="en-US" sz="2000" b="1" i="1" dirty="0" smtClean="0">
                <a:solidFill>
                  <a:srgbClr val="86754D"/>
                </a:solidFill>
                <a:latin typeface="Century gothic"/>
                <a:cs typeface="Century gothic"/>
              </a:rPr>
              <a:t>Eyeliner</a:t>
            </a:r>
            <a:endParaRPr lang="en-US" sz="2000" b="1" i="1" dirty="0">
              <a:solidFill>
                <a:srgbClr val="86754D"/>
              </a:solidFill>
              <a:latin typeface="Century gothic"/>
              <a:cs typeface="Century gothic"/>
            </a:endParaRPr>
          </a:p>
        </p:txBody>
      </p:sp>
      <p:sp>
        <p:nvSpPr>
          <p:cNvPr id="11" name="Rectangle 10"/>
          <p:cNvSpPr/>
          <p:nvPr/>
        </p:nvSpPr>
        <p:spPr>
          <a:xfrm>
            <a:off x="2225364" y="2796518"/>
            <a:ext cx="1793284" cy="707886"/>
          </a:xfrm>
          <a:prstGeom prst="rect">
            <a:avLst/>
          </a:prstGeom>
        </p:spPr>
        <p:txBody>
          <a:bodyPr wrap="square">
            <a:spAutoFit/>
          </a:bodyPr>
          <a:lstStyle/>
          <a:p>
            <a:pPr algn="ctr"/>
            <a:r>
              <a:rPr lang="en-US" sz="2000" b="1" i="1" dirty="0" smtClean="0">
                <a:solidFill>
                  <a:srgbClr val="86754D"/>
                </a:solidFill>
                <a:latin typeface="Century gothic"/>
                <a:cs typeface="Century gothic"/>
              </a:rPr>
              <a:t>All Day</a:t>
            </a:r>
          </a:p>
          <a:p>
            <a:pPr algn="ctr"/>
            <a:r>
              <a:rPr lang="en-US" sz="2000" b="1" i="1" dirty="0" smtClean="0">
                <a:solidFill>
                  <a:srgbClr val="86754D"/>
                </a:solidFill>
                <a:latin typeface="Century gothic"/>
                <a:cs typeface="Century gothic"/>
              </a:rPr>
              <a:t>Liquid Stick </a:t>
            </a:r>
          </a:p>
        </p:txBody>
      </p:sp>
      <p:sp>
        <p:nvSpPr>
          <p:cNvPr id="20" name="Rectangle 19"/>
          <p:cNvSpPr/>
          <p:nvPr/>
        </p:nvSpPr>
        <p:spPr>
          <a:xfrm>
            <a:off x="4809030" y="2776350"/>
            <a:ext cx="2055093" cy="707886"/>
          </a:xfrm>
          <a:prstGeom prst="rect">
            <a:avLst/>
          </a:prstGeom>
        </p:spPr>
        <p:txBody>
          <a:bodyPr wrap="square">
            <a:spAutoFit/>
          </a:bodyPr>
          <a:lstStyle/>
          <a:p>
            <a:pPr algn="ctr"/>
            <a:r>
              <a:rPr lang="en-US" sz="2000" b="1" i="1" dirty="0" smtClean="0">
                <a:solidFill>
                  <a:srgbClr val="86754D"/>
                </a:solidFill>
                <a:latin typeface="Century gothic"/>
                <a:cs typeface="Century gothic"/>
              </a:rPr>
              <a:t>Lip</a:t>
            </a:r>
          </a:p>
          <a:p>
            <a:pPr algn="ctr"/>
            <a:r>
              <a:rPr lang="en-US" sz="2000" b="1" i="1" dirty="0" smtClean="0">
                <a:solidFill>
                  <a:srgbClr val="86754D"/>
                </a:solidFill>
                <a:latin typeface="Century gothic"/>
                <a:cs typeface="Century gothic"/>
              </a:rPr>
              <a:t>Crayon</a:t>
            </a:r>
            <a:endParaRPr lang="en-US" sz="2000" b="1" i="1" dirty="0">
              <a:solidFill>
                <a:srgbClr val="86754D"/>
              </a:solidFill>
              <a:latin typeface="Century gothic"/>
              <a:cs typeface="Century gothic"/>
            </a:endParaRPr>
          </a:p>
        </p:txBody>
      </p:sp>
      <p:sp>
        <p:nvSpPr>
          <p:cNvPr id="22" name="Rectangle 21"/>
          <p:cNvSpPr/>
          <p:nvPr/>
        </p:nvSpPr>
        <p:spPr>
          <a:xfrm>
            <a:off x="7074483" y="2741672"/>
            <a:ext cx="1848795" cy="707886"/>
          </a:xfrm>
          <a:prstGeom prst="rect">
            <a:avLst/>
          </a:prstGeom>
        </p:spPr>
        <p:txBody>
          <a:bodyPr wrap="square">
            <a:spAutoFit/>
          </a:bodyPr>
          <a:lstStyle/>
          <a:p>
            <a:pPr algn="ctr"/>
            <a:r>
              <a:rPr lang="en-US" sz="2000" b="1" i="1" dirty="0" smtClean="0">
                <a:solidFill>
                  <a:srgbClr val="86754D"/>
                </a:solidFill>
                <a:latin typeface="Century gothic"/>
                <a:cs typeface="Century gothic"/>
              </a:rPr>
              <a:t>Moisture Rich Lipstick</a:t>
            </a:r>
            <a:endParaRPr lang="en-US" sz="2000" b="1" i="1" dirty="0">
              <a:solidFill>
                <a:srgbClr val="86754D"/>
              </a:solidFill>
              <a:latin typeface="Century gothic"/>
              <a:cs typeface="Century gothic"/>
            </a:endParaRPr>
          </a:p>
        </p:txBody>
      </p:sp>
      <p:sp>
        <p:nvSpPr>
          <p:cNvPr id="3" name="Rectangle 2"/>
          <p:cNvSpPr/>
          <p:nvPr/>
        </p:nvSpPr>
        <p:spPr>
          <a:xfrm>
            <a:off x="4124809" y="1893729"/>
            <a:ext cx="671337" cy="461665"/>
          </a:xfrm>
          <a:prstGeom prst="rect">
            <a:avLst/>
          </a:prstGeom>
        </p:spPr>
        <p:txBody>
          <a:bodyPr wrap="none">
            <a:spAutoFit/>
          </a:bodyPr>
          <a:lstStyle/>
          <a:p>
            <a:r>
              <a:rPr lang="en-US" sz="2400" b="1" i="1" dirty="0" smtClean="0">
                <a:solidFill>
                  <a:srgbClr val="86754D"/>
                </a:solidFill>
                <a:latin typeface="Century Gothic"/>
                <a:cs typeface="Century Gothic"/>
              </a:rPr>
              <a:t>OR</a:t>
            </a:r>
            <a:endParaRPr lang="en-US" sz="2400" b="1" i="1" dirty="0">
              <a:latin typeface="Century Gothic"/>
              <a:cs typeface="Century Gothic"/>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925" y="1248707"/>
            <a:ext cx="683103" cy="1491441"/>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018" y="1232916"/>
            <a:ext cx="607816" cy="1545102"/>
          </a:xfrm>
          <a:prstGeom prst="rect">
            <a:avLst/>
          </a:prstGeom>
        </p:spPr>
      </p:pic>
      <p:sp>
        <p:nvSpPr>
          <p:cNvPr id="16" name="Rectangle 15"/>
          <p:cNvSpPr/>
          <p:nvPr/>
        </p:nvSpPr>
        <p:spPr>
          <a:xfrm>
            <a:off x="74085" y="3400282"/>
            <a:ext cx="2032000" cy="646331"/>
          </a:xfrm>
          <a:prstGeom prst="rect">
            <a:avLst/>
          </a:prstGeom>
        </p:spPr>
        <p:txBody>
          <a:bodyPr wrap="square">
            <a:spAutoFit/>
          </a:bodyPr>
          <a:lstStyle/>
          <a:p>
            <a:pPr algn="ctr"/>
            <a:r>
              <a:rPr lang="en-US" dirty="0" smtClean="0">
                <a:latin typeface="Century gothic"/>
                <a:cs typeface="Century gothic"/>
              </a:rPr>
              <a:t>Coffee</a:t>
            </a:r>
            <a:br>
              <a:rPr lang="en-US" dirty="0" smtClean="0">
                <a:latin typeface="Century gothic"/>
                <a:cs typeface="Century gothic"/>
              </a:rPr>
            </a:br>
            <a:r>
              <a:rPr lang="en-US" dirty="0">
                <a:latin typeface="Century Gothic" panose="020B0502020202020204" pitchFamily="34" charset="0"/>
              </a:rPr>
              <a:t>HK40MEP</a:t>
            </a:r>
            <a:endParaRPr lang="en-US" dirty="0">
              <a:latin typeface="Century Gothic" panose="020B0502020202020204" pitchFamily="34" charset="0"/>
              <a:cs typeface="Century gothic"/>
            </a:endParaRPr>
          </a:p>
        </p:txBody>
      </p:sp>
      <p:sp>
        <p:nvSpPr>
          <p:cNvPr id="17" name="Rectangle 16"/>
          <p:cNvSpPr/>
          <p:nvPr/>
        </p:nvSpPr>
        <p:spPr>
          <a:xfrm>
            <a:off x="2296834" y="3384516"/>
            <a:ext cx="1588393" cy="646331"/>
          </a:xfrm>
          <a:prstGeom prst="rect">
            <a:avLst/>
          </a:prstGeom>
        </p:spPr>
        <p:txBody>
          <a:bodyPr wrap="square">
            <a:spAutoFit/>
          </a:bodyPr>
          <a:lstStyle/>
          <a:p>
            <a:pPr algn="ctr"/>
            <a:r>
              <a:rPr lang="en-US" dirty="0" smtClean="0">
                <a:latin typeface="Century gothic"/>
                <a:cs typeface="Century gothic"/>
              </a:rPr>
              <a:t>Tantalize</a:t>
            </a:r>
            <a:br>
              <a:rPr lang="en-US" dirty="0" smtClean="0">
                <a:latin typeface="Century gothic"/>
                <a:cs typeface="Century gothic"/>
              </a:rPr>
            </a:br>
            <a:r>
              <a:rPr lang="en-US" dirty="0">
                <a:latin typeface="Century Gothic" panose="020B0502020202020204" pitchFamily="34" charset="0"/>
              </a:rPr>
              <a:t>HK103DLS</a:t>
            </a:r>
            <a:endParaRPr lang="en-US" dirty="0">
              <a:latin typeface="Century Gothic" panose="020B0502020202020204" pitchFamily="34" charset="0"/>
              <a:cs typeface="Century gothic"/>
            </a:endParaRPr>
          </a:p>
        </p:txBody>
      </p:sp>
      <p:sp>
        <p:nvSpPr>
          <p:cNvPr id="18" name="Rectangle 17"/>
          <p:cNvSpPr/>
          <p:nvPr/>
        </p:nvSpPr>
        <p:spPr>
          <a:xfrm>
            <a:off x="4895187" y="3362834"/>
            <a:ext cx="2032000" cy="646331"/>
          </a:xfrm>
          <a:prstGeom prst="rect">
            <a:avLst/>
          </a:prstGeom>
        </p:spPr>
        <p:txBody>
          <a:bodyPr wrap="square">
            <a:spAutoFit/>
          </a:bodyPr>
          <a:lstStyle/>
          <a:p>
            <a:pPr algn="ctr"/>
            <a:r>
              <a:rPr lang="en-US" dirty="0" smtClean="0">
                <a:latin typeface="Century gothic"/>
                <a:cs typeface="Century gothic"/>
              </a:rPr>
              <a:t>Dusty Rose</a:t>
            </a:r>
            <a:br>
              <a:rPr lang="en-US" dirty="0" smtClean="0">
                <a:latin typeface="Century gothic"/>
                <a:cs typeface="Century gothic"/>
              </a:rPr>
            </a:br>
            <a:r>
              <a:rPr lang="en-US" dirty="0">
                <a:latin typeface="Century Gothic" panose="020B0502020202020204" pitchFamily="34" charset="0"/>
              </a:rPr>
              <a:t>HK44MLP</a:t>
            </a:r>
            <a:endParaRPr lang="en-US" dirty="0">
              <a:latin typeface="Century Gothic" panose="020B0502020202020204" pitchFamily="34" charset="0"/>
              <a:cs typeface="Century gothic"/>
            </a:endParaRPr>
          </a:p>
        </p:txBody>
      </p:sp>
      <p:sp>
        <p:nvSpPr>
          <p:cNvPr id="24" name="Rectangle 23"/>
          <p:cNvSpPr/>
          <p:nvPr/>
        </p:nvSpPr>
        <p:spPr>
          <a:xfrm>
            <a:off x="7319214" y="3335504"/>
            <a:ext cx="1588393" cy="646331"/>
          </a:xfrm>
          <a:prstGeom prst="rect">
            <a:avLst/>
          </a:prstGeom>
        </p:spPr>
        <p:txBody>
          <a:bodyPr wrap="square">
            <a:spAutoFit/>
          </a:bodyPr>
          <a:lstStyle/>
          <a:p>
            <a:pPr algn="l"/>
            <a:r>
              <a:rPr lang="en-US" dirty="0" smtClean="0">
                <a:latin typeface="Century gothic"/>
                <a:cs typeface="Century gothic"/>
              </a:rPr>
              <a:t>Oyster Bay</a:t>
            </a:r>
            <a:br>
              <a:rPr lang="en-US" dirty="0" smtClean="0">
                <a:latin typeface="Century gothic"/>
                <a:cs typeface="Century gothic"/>
              </a:rPr>
            </a:br>
            <a:r>
              <a:rPr lang="en-US" dirty="0">
                <a:latin typeface="Century Gothic" panose="020B0502020202020204" pitchFamily="34" charset="0"/>
              </a:rPr>
              <a:t>HK107MRL</a:t>
            </a:r>
            <a:endParaRPr lang="en-US" dirty="0">
              <a:latin typeface="Century Gothic" panose="020B0502020202020204" pitchFamily="34" charset="0"/>
              <a:cs typeface="Century gothic"/>
            </a:endParaRPr>
          </a:p>
        </p:txBody>
      </p:sp>
    </p:spTree>
    <p:extLst>
      <p:ext uri="{BB962C8B-B14F-4D97-AF65-F5344CB8AC3E}">
        <p14:creationId xmlns:p14="http://schemas.microsoft.com/office/powerpoint/2010/main" val="66810534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3" y="4058801"/>
            <a:ext cx="7772401" cy="1838324"/>
          </a:xfrm>
        </p:spPr>
        <p:txBody>
          <a:bodyPr>
            <a:normAutofit/>
          </a:bodyPr>
          <a:lstStyle/>
          <a:p>
            <a:r>
              <a:rPr lang="en-US" sz="2800" dirty="0" smtClean="0"/>
              <a:t>Action Item</a:t>
            </a:r>
            <a:r>
              <a:rPr lang="zh-TW" altLang="en-US" sz="2800" dirty="0" smtClean="0"/>
              <a:t>　</a:t>
            </a:r>
            <a:endParaRPr lang="en-US" sz="2800" dirty="0">
              <a:latin typeface="華康儷中黑" panose="020B0509000000000000" pitchFamily="49" charset="-120"/>
              <a:ea typeface="華康儷中黑" panose="020B0509000000000000" pitchFamily="49" charset="-120"/>
            </a:endParaRPr>
          </a:p>
        </p:txBody>
      </p:sp>
      <p:sp>
        <p:nvSpPr>
          <p:cNvPr id="3" name="Text Placeholder 2"/>
          <p:cNvSpPr>
            <a:spLocks noGrp="1"/>
          </p:cNvSpPr>
          <p:nvPr>
            <p:ph type="body" idx="1"/>
          </p:nvPr>
        </p:nvSpPr>
        <p:spPr>
          <a:xfrm>
            <a:off x="341943" y="3187285"/>
            <a:ext cx="7772401" cy="935897"/>
          </a:xfrm>
        </p:spPr>
        <p:txBody>
          <a:bodyPr>
            <a:normAutofit/>
          </a:bodyPr>
          <a:lstStyle/>
          <a:p>
            <a:r>
              <a:rPr lang="en-US" sz="2800" dirty="0" smtClean="0"/>
              <a:t>Choose a Look &amp; Practice!</a:t>
            </a:r>
            <a:endParaRPr lang="en-US" sz="2800" dirty="0">
              <a:latin typeface="華康儷中黑" panose="020B0509000000000000" pitchFamily="49" charset="-120"/>
              <a:ea typeface="華康儷中黑" panose="020B0509000000000000" pitchFamily="49" charset="-120"/>
            </a:endParaRPr>
          </a:p>
        </p:txBody>
      </p:sp>
      <p:sp>
        <p:nvSpPr>
          <p:cNvPr id="23" name="Shape 155"/>
          <p:cNvSpPr/>
          <p:nvPr/>
        </p:nvSpPr>
        <p:spPr>
          <a:xfrm>
            <a:off x="6130871" y="3212062"/>
            <a:ext cx="2101851"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lgn="r"/>
            <a:r>
              <a:rPr sz="2000" b="1" i="1" dirty="0" smtClean="0">
                <a:solidFill>
                  <a:srgbClr val="73623C"/>
                </a:solidFill>
                <a:latin typeface="Century gothic"/>
                <a:ea typeface="Calibri"/>
                <a:cs typeface="Century gothic"/>
                <a:sym typeface="Calibri"/>
              </a:rPr>
              <a:t>Step </a:t>
            </a:r>
            <a:r>
              <a:rPr sz="2000" b="1" i="1" dirty="0">
                <a:solidFill>
                  <a:srgbClr val="73623C"/>
                </a:solidFill>
                <a:latin typeface="Century gothic"/>
                <a:ea typeface="Calibri"/>
                <a:cs typeface="Century gothic"/>
                <a:sym typeface="Calibri"/>
              </a:rPr>
              <a:t>2: </a:t>
            </a:r>
            <a:endParaRPr lang="en-US" sz="2000" b="1" i="1" dirty="0" smtClean="0">
              <a:solidFill>
                <a:srgbClr val="73623C"/>
              </a:solidFill>
              <a:latin typeface="Century gothic"/>
              <a:ea typeface="Calibri"/>
              <a:cs typeface="Century gothic"/>
              <a:sym typeface="Calibri"/>
            </a:endParaRPr>
          </a:p>
          <a:p>
            <a:pPr lvl="1" algn="r"/>
            <a:r>
              <a:rPr sz="2000" dirty="0" smtClean="0">
                <a:latin typeface="Century gothic"/>
                <a:ea typeface="Calibri"/>
                <a:cs typeface="Century gothic"/>
                <a:sym typeface="Calibri"/>
              </a:rPr>
              <a:t>Fill </a:t>
            </a:r>
            <a:r>
              <a:rPr sz="2000" dirty="0">
                <a:latin typeface="Century gothic"/>
                <a:ea typeface="Calibri"/>
                <a:cs typeface="Century gothic"/>
                <a:sym typeface="Calibri"/>
              </a:rPr>
              <a:t>in with lipstick</a:t>
            </a:r>
          </a:p>
        </p:txBody>
      </p:sp>
      <p:sp>
        <p:nvSpPr>
          <p:cNvPr id="4" name="Rectangle 3"/>
          <p:cNvSpPr/>
          <p:nvPr/>
        </p:nvSpPr>
        <p:spPr>
          <a:xfrm>
            <a:off x="3243702" y="1272830"/>
            <a:ext cx="2040673" cy="1323439"/>
          </a:xfrm>
          <a:prstGeom prst="rect">
            <a:avLst/>
          </a:prstGeom>
        </p:spPr>
        <p:txBody>
          <a:bodyPr wrap="square">
            <a:spAutoFit/>
          </a:bodyPr>
          <a:lstStyle/>
          <a:p>
            <a:pPr lvl="0" algn="l"/>
            <a:r>
              <a:rPr lang="en-US" sz="2000" b="1" i="1" dirty="0">
                <a:solidFill>
                  <a:srgbClr val="73623C"/>
                </a:solidFill>
                <a:latin typeface="Century gothic"/>
                <a:ea typeface="Calibri"/>
                <a:cs typeface="Century gothic"/>
                <a:sym typeface="Calibri"/>
              </a:rPr>
              <a:t>Step 1</a:t>
            </a:r>
            <a:r>
              <a:rPr lang="en-US" sz="2000" i="1" dirty="0">
                <a:solidFill>
                  <a:srgbClr val="73623C"/>
                </a:solidFill>
                <a:latin typeface="Century gothic"/>
                <a:ea typeface="Calibri"/>
                <a:cs typeface="Century gothic"/>
                <a:sym typeface="Calibri"/>
              </a:rPr>
              <a:t>: </a:t>
            </a:r>
            <a:endParaRPr lang="en-US" sz="2000" i="1" dirty="0" smtClean="0">
              <a:solidFill>
                <a:srgbClr val="73623C"/>
              </a:solidFill>
              <a:latin typeface="Century gothic"/>
              <a:ea typeface="Calibri"/>
              <a:cs typeface="Century gothic"/>
              <a:sym typeface="Calibri"/>
            </a:endParaRPr>
          </a:p>
          <a:p>
            <a:pPr lvl="2" algn="l"/>
            <a:r>
              <a:rPr lang="en-US" sz="2000" dirty="0" smtClean="0">
                <a:latin typeface="Century gothic"/>
                <a:ea typeface="Calibri"/>
                <a:cs typeface="Century gothic"/>
                <a:sym typeface="Calibri"/>
              </a:rPr>
              <a:t>Apply </a:t>
            </a:r>
            <a:r>
              <a:rPr lang="en-US" sz="2000" dirty="0">
                <a:latin typeface="Century gothic"/>
                <a:ea typeface="Calibri"/>
                <a:cs typeface="Century gothic"/>
                <a:sym typeface="Calibri"/>
              </a:rPr>
              <a:t>liner to </a:t>
            </a:r>
            <a:r>
              <a:rPr lang="en-US" sz="2000" dirty="0" smtClean="0">
                <a:latin typeface="Century gothic"/>
                <a:ea typeface="Calibri"/>
                <a:cs typeface="Century gothic"/>
                <a:sym typeface="Calibri"/>
              </a:rPr>
              <a:t>designated “</a:t>
            </a:r>
            <a:r>
              <a:rPr lang="en-US" sz="2000" dirty="0" smtClean="0">
                <a:solidFill>
                  <a:srgbClr val="FFFFFF"/>
                </a:solidFill>
                <a:latin typeface="Century gothic"/>
                <a:ea typeface="Calibri"/>
                <a:cs typeface="Century gothic"/>
                <a:sym typeface="Calibri"/>
              </a:rPr>
              <a:t>***</a:t>
            </a:r>
            <a:r>
              <a:rPr lang="en-US" sz="2000" dirty="0" smtClean="0">
                <a:latin typeface="Century gothic"/>
                <a:ea typeface="Calibri"/>
                <a:cs typeface="Century gothic"/>
                <a:sym typeface="Calibri"/>
              </a:rPr>
              <a:t>”areas</a:t>
            </a:r>
            <a:endParaRPr lang="en-US" sz="2000" dirty="0">
              <a:latin typeface="Century gothic"/>
              <a:ea typeface="Calibri"/>
              <a:cs typeface="Century gothic"/>
              <a:sym typeface="Calibri"/>
            </a:endParaRPr>
          </a:p>
        </p:txBody>
      </p:sp>
      <p:sp>
        <p:nvSpPr>
          <p:cNvPr id="41" name="Oval 40"/>
          <p:cNvSpPr/>
          <p:nvPr/>
        </p:nvSpPr>
        <p:spPr>
          <a:xfrm>
            <a:off x="3511009" y="2295809"/>
            <a:ext cx="210675" cy="210675"/>
          </a:xfrm>
          <a:prstGeom prst="ellipse">
            <a:avLst/>
          </a:prstGeom>
          <a:solidFill>
            <a:srgbClr val="FFFFFF">
              <a:alpha val="28000"/>
            </a:srgbClr>
          </a:solidFill>
          <a:ln w="2540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68" y="1089012"/>
            <a:ext cx="2035970" cy="190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512" y="1165230"/>
            <a:ext cx="2035970" cy="188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2667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sz="4000" b="1" dirty="0">
                <a:solidFill>
                  <a:srgbClr val="86754D"/>
                </a:solidFill>
              </a:rPr>
              <a:t>LET'S PLAY</a:t>
            </a:r>
            <a:r>
              <a:rPr sz="4000" b="1" dirty="0" smtClean="0">
                <a:solidFill>
                  <a:srgbClr val="86754D"/>
                </a:solidFill>
              </a:rPr>
              <a:t>!</a:t>
            </a:r>
            <a:endParaRPr sz="3600" b="1" dirty="0">
              <a:solidFill>
                <a:srgbClr val="73623C"/>
              </a:solidFill>
              <a:latin typeface="華康儷中黑" panose="020B0509000000000000" pitchFamily="49" charset="-120"/>
              <a:ea typeface="華康儷中黑" panose="020B0509000000000000" pitchFamily="49" charset="-120"/>
            </a:endParaRPr>
          </a:p>
        </p:txBody>
      </p:sp>
      <p:sp>
        <p:nvSpPr>
          <p:cNvPr id="158" name="Shape 158"/>
          <p:cNvSpPr>
            <a:spLocks noGrp="1"/>
          </p:cNvSpPr>
          <p:nvPr>
            <p:ph type="body" idx="1"/>
          </p:nvPr>
        </p:nvSpPr>
        <p:spPr>
          <a:xfrm>
            <a:off x="722312" y="905447"/>
            <a:ext cx="7772401" cy="2411018"/>
          </a:xfrm>
          <a:prstGeom prst="rect">
            <a:avLst/>
          </a:prstGeom>
        </p:spPr>
        <p:txBody>
          <a:bodyPr>
            <a:normAutofit/>
          </a:bodyPr>
          <a:lstStyle/>
          <a:p>
            <a:pPr lvl="0"/>
            <a:r>
              <a:rPr lang="en-US" sz="4000" dirty="0" smtClean="0"/>
              <a:t>Red Lip</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17.jpeg"/>
          <p:cNvPicPr/>
          <p:nvPr/>
        </p:nvPicPr>
        <p:blipFill rotWithShape="1">
          <a:blip r:embed="rId2">
            <a:extLst/>
          </a:blip>
          <a:srcRect l="11660" r="11659"/>
          <a:stretch/>
        </p:blipFill>
        <p:spPr>
          <a:xfrm>
            <a:off x="6241331" y="1084309"/>
            <a:ext cx="1307593" cy="1700032"/>
          </a:xfrm>
          <a:prstGeom prst="rect">
            <a:avLst/>
          </a:prstGeom>
          <a:ln w="12700">
            <a:miter lim="400000"/>
          </a:ln>
        </p:spPr>
      </p:pic>
      <p:pic>
        <p:nvPicPr>
          <p:cNvPr id="165" name="image18.jpeg"/>
          <p:cNvPicPr/>
          <p:nvPr/>
        </p:nvPicPr>
        <p:blipFill rotWithShape="1">
          <a:blip r:embed="rId3">
            <a:extLst/>
          </a:blip>
          <a:srcRect t="22067" b="22070"/>
          <a:stretch/>
        </p:blipFill>
        <p:spPr>
          <a:xfrm>
            <a:off x="2480428" y="3030942"/>
            <a:ext cx="2268644" cy="1267358"/>
          </a:xfrm>
          <a:prstGeom prst="rect">
            <a:avLst/>
          </a:prstGeom>
          <a:ln w="12700">
            <a:miter lim="400000"/>
          </a:ln>
        </p:spPr>
      </p:pic>
      <p:pic>
        <p:nvPicPr>
          <p:cNvPr id="163" name="image16.jpeg"/>
          <p:cNvPicPr/>
          <p:nvPr/>
        </p:nvPicPr>
        <p:blipFill rotWithShape="1">
          <a:blip r:embed="rId4">
            <a:extLst/>
          </a:blip>
          <a:srcRect l="12232" r="12232"/>
          <a:stretch/>
        </p:blipFill>
        <p:spPr>
          <a:xfrm>
            <a:off x="3999285" y="1143728"/>
            <a:ext cx="1237183" cy="1643297"/>
          </a:xfrm>
          <a:prstGeom prst="rect">
            <a:avLst/>
          </a:prstGeom>
          <a:ln w="12700">
            <a:miter lim="400000"/>
          </a:ln>
        </p:spPr>
      </p:pic>
      <p:sp>
        <p:nvSpPr>
          <p:cNvPr id="9" name="Rectangle 8"/>
          <p:cNvSpPr/>
          <p:nvPr/>
        </p:nvSpPr>
        <p:spPr>
          <a:xfrm>
            <a:off x="1968204" y="1332630"/>
            <a:ext cx="2055093" cy="923330"/>
          </a:xfrm>
          <a:prstGeom prst="rect">
            <a:avLst/>
          </a:prstGeom>
        </p:spPr>
        <p:txBody>
          <a:bodyPr wrap="square">
            <a:spAutoFit/>
          </a:bodyPr>
          <a:lstStyle/>
          <a:p>
            <a:r>
              <a:rPr lang="en-US" b="1" i="1" dirty="0" smtClean="0">
                <a:solidFill>
                  <a:srgbClr val="86754D"/>
                </a:solidFill>
                <a:latin typeface="Century gothic"/>
                <a:cs typeface="Century gothic"/>
              </a:rPr>
              <a:t>Luminous Translucent Loose Powder</a:t>
            </a:r>
          </a:p>
        </p:txBody>
      </p:sp>
      <p:sp>
        <p:nvSpPr>
          <p:cNvPr id="11" name="Rectangle 10"/>
          <p:cNvSpPr/>
          <p:nvPr/>
        </p:nvSpPr>
        <p:spPr>
          <a:xfrm>
            <a:off x="4990842" y="1303109"/>
            <a:ext cx="2055093" cy="646331"/>
          </a:xfrm>
          <a:prstGeom prst="rect">
            <a:avLst/>
          </a:prstGeom>
        </p:spPr>
        <p:txBody>
          <a:bodyPr wrap="square">
            <a:spAutoFit/>
          </a:bodyPr>
          <a:lstStyle/>
          <a:p>
            <a:r>
              <a:rPr lang="en-US" b="1" i="1" dirty="0" smtClean="0">
                <a:solidFill>
                  <a:srgbClr val="86754D"/>
                </a:solidFill>
                <a:latin typeface="Century gothic"/>
                <a:cs typeface="Century gothic"/>
              </a:rPr>
              <a:t>Lip</a:t>
            </a:r>
          </a:p>
          <a:p>
            <a:r>
              <a:rPr lang="en-US" b="1" i="1" dirty="0" smtClean="0">
                <a:solidFill>
                  <a:srgbClr val="86754D"/>
                </a:solidFill>
                <a:latin typeface="Century gothic"/>
                <a:cs typeface="Century gothic"/>
              </a:rPr>
              <a:t>Crayon</a:t>
            </a:r>
            <a:endParaRPr lang="en-US" b="1" i="1" dirty="0">
              <a:solidFill>
                <a:srgbClr val="86754D"/>
              </a:solidFill>
              <a:latin typeface="Century gothic"/>
              <a:cs typeface="Century gothic"/>
            </a:endParaRPr>
          </a:p>
        </p:txBody>
      </p:sp>
      <p:sp>
        <p:nvSpPr>
          <p:cNvPr id="13" name="Rectangle 12"/>
          <p:cNvSpPr/>
          <p:nvPr/>
        </p:nvSpPr>
        <p:spPr>
          <a:xfrm>
            <a:off x="7180767" y="1332630"/>
            <a:ext cx="2055093" cy="646331"/>
          </a:xfrm>
          <a:prstGeom prst="rect">
            <a:avLst/>
          </a:prstGeom>
        </p:spPr>
        <p:txBody>
          <a:bodyPr wrap="square">
            <a:spAutoFit/>
          </a:bodyPr>
          <a:lstStyle/>
          <a:p>
            <a:r>
              <a:rPr lang="en-US" b="1" i="1" dirty="0" smtClean="0">
                <a:solidFill>
                  <a:srgbClr val="86754D"/>
                </a:solidFill>
                <a:latin typeface="Century gothic"/>
                <a:cs typeface="Century gothic"/>
              </a:rPr>
              <a:t>Rich</a:t>
            </a:r>
          </a:p>
          <a:p>
            <a:r>
              <a:rPr lang="en-US" b="1" i="1" dirty="0" smtClean="0">
                <a:solidFill>
                  <a:srgbClr val="86754D"/>
                </a:solidFill>
                <a:latin typeface="Century gothic"/>
                <a:cs typeface="Century gothic"/>
              </a:rPr>
              <a:t>Formula Lipstick</a:t>
            </a:r>
            <a:endParaRPr lang="zh-TW" altLang="en-US" b="1" dirty="0">
              <a:solidFill>
                <a:srgbClr val="73623C"/>
              </a:solidFill>
              <a:latin typeface="華康儷中黑" panose="020B0509000000000000" pitchFamily="49" charset="-120"/>
              <a:ea typeface="華康儷中黑" panose="020B0509000000000000" pitchFamily="49" charset="-120"/>
            </a:endParaRPr>
          </a:p>
        </p:txBody>
      </p:sp>
      <p:sp>
        <p:nvSpPr>
          <p:cNvPr id="15" name="Rectangle 14"/>
          <p:cNvSpPr/>
          <p:nvPr/>
        </p:nvSpPr>
        <p:spPr>
          <a:xfrm>
            <a:off x="4690862" y="3492410"/>
            <a:ext cx="2873828" cy="984885"/>
          </a:xfrm>
          <a:prstGeom prst="rect">
            <a:avLst/>
          </a:prstGeom>
        </p:spPr>
        <p:txBody>
          <a:bodyPr wrap="square">
            <a:spAutoFit/>
          </a:bodyPr>
          <a:lstStyle/>
          <a:p>
            <a:r>
              <a:rPr lang="en-US" b="1" i="1" dirty="0" smtClean="0">
                <a:solidFill>
                  <a:srgbClr val="86754D"/>
                </a:solidFill>
                <a:latin typeface="Century gothic"/>
                <a:cs typeface="Century gothic"/>
              </a:rPr>
              <a:t>Mavens Sculpt Series</a:t>
            </a:r>
            <a:br>
              <a:rPr lang="en-US" b="1" i="1" dirty="0" smtClean="0">
                <a:solidFill>
                  <a:srgbClr val="86754D"/>
                </a:solidFill>
                <a:latin typeface="Century gothic"/>
                <a:cs typeface="Century gothic"/>
              </a:rPr>
            </a:br>
            <a:r>
              <a:rPr lang="en-US" sz="2000" dirty="0" smtClean="0">
                <a:solidFill>
                  <a:schemeClr val="tx1"/>
                </a:solidFill>
                <a:latin typeface="Century Gothic" panose="020B0502020202020204" pitchFamily="34" charset="0"/>
                <a:cs typeface="Century gothic"/>
              </a:rPr>
              <a:t>Ice</a:t>
            </a:r>
            <a:r>
              <a:rPr lang="en-US" sz="2000" i="1" dirty="0" smtClean="0">
                <a:solidFill>
                  <a:schemeClr val="tx1"/>
                </a:solidFill>
                <a:latin typeface="Century Gothic" panose="020B0502020202020204" pitchFamily="34" charset="0"/>
                <a:cs typeface="Century gothic"/>
              </a:rPr>
              <a:t> - </a:t>
            </a:r>
            <a:r>
              <a:rPr lang="en-US" sz="2000" dirty="0" smtClean="0">
                <a:solidFill>
                  <a:schemeClr val="tx1"/>
                </a:solidFill>
                <a:latin typeface="Century Gothic" panose="020B0502020202020204" pitchFamily="34" charset="0"/>
              </a:rPr>
              <a:t>HK1SSI</a:t>
            </a:r>
          </a:p>
          <a:p>
            <a:r>
              <a:rPr lang="en-US" altLang="zh-TW" sz="2000" dirty="0" smtClean="0">
                <a:solidFill>
                  <a:schemeClr val="tx1"/>
                </a:solidFill>
                <a:latin typeface="Century Gothic" panose="020B0502020202020204" pitchFamily="34" charset="0"/>
                <a:ea typeface="華康儷中黑" panose="020B0509000000000000" pitchFamily="49" charset="-120"/>
              </a:rPr>
              <a:t>Fire - </a:t>
            </a:r>
            <a:r>
              <a:rPr lang="en-US" sz="2000" dirty="0">
                <a:solidFill>
                  <a:schemeClr val="tx1"/>
                </a:solidFill>
                <a:latin typeface="Century Gothic" panose="020B0502020202020204" pitchFamily="34" charset="0"/>
              </a:rPr>
              <a:t>HK2SSF</a:t>
            </a:r>
            <a:r>
              <a:rPr lang="en-US" altLang="zh-TW" sz="2000" dirty="0" smtClean="0">
                <a:solidFill>
                  <a:schemeClr val="tx1"/>
                </a:solidFill>
                <a:latin typeface="Century Gothic" panose="020B0502020202020204" pitchFamily="34" charset="0"/>
                <a:ea typeface="華康儷中黑" panose="020B0509000000000000" pitchFamily="49" charset="-120"/>
              </a:rPr>
              <a:t> </a:t>
            </a:r>
            <a:endParaRPr lang="zh-TW" altLang="en-US" sz="2000" dirty="0">
              <a:solidFill>
                <a:schemeClr val="tx1"/>
              </a:solidFill>
              <a:latin typeface="Century Gothic" panose="020B0502020202020204" pitchFamily="34" charset="0"/>
              <a:ea typeface="華康儷中黑" panose="020B0509000000000000" pitchFamily="49" charset="-120"/>
            </a:endParaRPr>
          </a:p>
        </p:txBody>
      </p:sp>
      <p:sp>
        <p:nvSpPr>
          <p:cNvPr id="17" name="Shape 160"/>
          <p:cNvSpPr>
            <a:spLocks noGrp="1"/>
          </p:cNvSpPr>
          <p:nvPr>
            <p:ph type="title"/>
          </p:nvPr>
        </p:nvSpPr>
        <p:spPr>
          <a:xfrm>
            <a:off x="0" y="205978"/>
            <a:ext cx="9144000" cy="857251"/>
          </a:xfrm>
          <a:prstGeom prst="rect">
            <a:avLst/>
          </a:prstGeom>
        </p:spPr>
        <p:txBody>
          <a:bodyPr>
            <a:noAutofit/>
          </a:bodyPr>
          <a:lstStyle/>
          <a:p>
            <a:pPr lvl="0">
              <a:defRPr sz="1800">
                <a:solidFill>
                  <a:srgbClr val="000000"/>
                </a:solidFill>
              </a:defRPr>
            </a:pPr>
            <a:r>
              <a:rPr sz="3600" dirty="0">
                <a:solidFill>
                  <a:srgbClr val="86754D"/>
                </a:solidFill>
              </a:rPr>
              <a:t>You Will </a:t>
            </a:r>
            <a:r>
              <a:rPr sz="3600" dirty="0" smtClean="0">
                <a:solidFill>
                  <a:srgbClr val="86754D"/>
                </a:solidFill>
              </a:rPr>
              <a:t>Need</a:t>
            </a:r>
            <a:r>
              <a:rPr lang="en-US" sz="3600" dirty="0" smtClean="0">
                <a:solidFill>
                  <a:srgbClr val="86754D"/>
                </a:solidFill>
              </a:rPr>
              <a:t/>
            </a:r>
            <a:br>
              <a:rPr lang="en-US" sz="3600" dirty="0" smtClean="0">
                <a:solidFill>
                  <a:srgbClr val="86754D"/>
                </a:solidFill>
              </a:rPr>
            </a:br>
            <a:endParaRPr sz="3600" dirty="0">
              <a:solidFill>
                <a:srgbClr val="86754D"/>
              </a:solidFill>
              <a:latin typeface="華康儷中黑" panose="020B0509000000000000" pitchFamily="49" charset="-120"/>
              <a:ea typeface="華康儷中黑" panose="020B0509000000000000" pitchFamily="49" charset="-120"/>
            </a:endParaRPr>
          </a:p>
        </p:txBody>
      </p:sp>
      <p:sp>
        <p:nvSpPr>
          <p:cNvPr id="16" name="Rectangle 15"/>
          <p:cNvSpPr/>
          <p:nvPr/>
        </p:nvSpPr>
        <p:spPr>
          <a:xfrm>
            <a:off x="1991297" y="2194151"/>
            <a:ext cx="2032000" cy="707886"/>
          </a:xfrm>
          <a:prstGeom prst="rect">
            <a:avLst/>
          </a:prstGeom>
        </p:spPr>
        <p:txBody>
          <a:bodyPr wrap="square">
            <a:spAutoFit/>
          </a:bodyPr>
          <a:lstStyle/>
          <a:p>
            <a:pPr algn="l"/>
            <a:r>
              <a:rPr lang="en-US" sz="2000" dirty="0">
                <a:latin typeface="Century gothic"/>
                <a:cs typeface="Century gothic"/>
              </a:rPr>
              <a:t>Light</a:t>
            </a:r>
            <a:br>
              <a:rPr lang="en-US" sz="2000" dirty="0">
                <a:latin typeface="Century gothic"/>
                <a:cs typeface="Century gothic"/>
              </a:rPr>
            </a:br>
            <a:r>
              <a:rPr lang="en-US" sz="2000" dirty="0">
                <a:latin typeface="Century gothic"/>
                <a:cs typeface="Century gothic"/>
              </a:rPr>
              <a:t>HK344MLFP</a:t>
            </a:r>
          </a:p>
        </p:txBody>
      </p:sp>
      <p:sp>
        <p:nvSpPr>
          <p:cNvPr id="18" name="Rectangle 17"/>
          <p:cNvSpPr/>
          <p:nvPr/>
        </p:nvSpPr>
        <p:spPr>
          <a:xfrm>
            <a:off x="5011959" y="1833250"/>
            <a:ext cx="2032000" cy="707886"/>
          </a:xfrm>
          <a:prstGeom prst="rect">
            <a:avLst/>
          </a:prstGeom>
        </p:spPr>
        <p:txBody>
          <a:bodyPr wrap="square">
            <a:spAutoFit/>
          </a:bodyPr>
          <a:lstStyle/>
          <a:p>
            <a:pPr algn="l"/>
            <a:r>
              <a:rPr lang="en-US" sz="2000" dirty="0" smtClean="0">
                <a:latin typeface="Century gothic"/>
                <a:cs typeface="Century gothic"/>
              </a:rPr>
              <a:t>Retro </a:t>
            </a:r>
            <a:r>
              <a:rPr lang="en-US" sz="2000" dirty="0">
                <a:latin typeface="Century gothic"/>
                <a:cs typeface="Century gothic"/>
              </a:rPr>
              <a:t>Red</a:t>
            </a:r>
            <a:br>
              <a:rPr lang="en-US" sz="2000" dirty="0">
                <a:latin typeface="Century gothic"/>
                <a:cs typeface="Century gothic"/>
              </a:rPr>
            </a:br>
            <a:r>
              <a:rPr lang="en-US" sz="2000" dirty="0">
                <a:latin typeface="Century gothic"/>
                <a:cs typeface="Century gothic"/>
              </a:rPr>
              <a:t>HK30MLP</a:t>
            </a:r>
          </a:p>
        </p:txBody>
      </p:sp>
      <p:sp>
        <p:nvSpPr>
          <p:cNvPr id="19" name="Rectangle 18"/>
          <p:cNvSpPr/>
          <p:nvPr/>
        </p:nvSpPr>
        <p:spPr>
          <a:xfrm>
            <a:off x="7183875" y="1827131"/>
            <a:ext cx="2032000" cy="707886"/>
          </a:xfrm>
          <a:prstGeom prst="rect">
            <a:avLst/>
          </a:prstGeom>
        </p:spPr>
        <p:txBody>
          <a:bodyPr wrap="square">
            <a:spAutoFit/>
          </a:bodyPr>
          <a:lstStyle/>
          <a:p>
            <a:pPr algn="l"/>
            <a:r>
              <a:rPr lang="en-US" sz="2000" dirty="0">
                <a:latin typeface="Century gothic"/>
                <a:cs typeface="Century gothic"/>
              </a:rPr>
              <a:t>Ruby</a:t>
            </a:r>
            <a:br>
              <a:rPr lang="en-US" sz="2000" dirty="0">
                <a:latin typeface="Century gothic"/>
                <a:cs typeface="Century gothic"/>
              </a:rPr>
            </a:br>
            <a:r>
              <a:rPr lang="en-US" sz="2000" dirty="0">
                <a:latin typeface="Century gothic"/>
                <a:cs typeface="Century gothic"/>
              </a:rPr>
              <a:t>HK203ML</a:t>
            </a: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49" y="1470787"/>
            <a:ext cx="1703348" cy="139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04873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4" y="3305176"/>
            <a:ext cx="7772401" cy="1838326"/>
          </a:xfrm>
        </p:spPr>
        <p:txBody>
          <a:bodyPr>
            <a:normAutofit/>
          </a:bodyPr>
          <a:lstStyle/>
          <a:p>
            <a:r>
              <a:rPr lang="en-US" dirty="0"/>
              <a:t>Exfoliate, Treat &amp; </a:t>
            </a:r>
            <a:r>
              <a:rPr lang="en-US" dirty="0" smtClean="0"/>
              <a:t>Moisturize</a:t>
            </a:r>
            <a:endParaRPr lang="en-US" dirty="0">
              <a:latin typeface="華康儷中黑" panose="020B0509000000000000" pitchFamily="49" charset="-120"/>
              <a:ea typeface="華康儷中黑" panose="020B0509000000000000" pitchFamily="49" charset="-120"/>
            </a:endParaRPr>
          </a:p>
        </p:txBody>
      </p:sp>
      <p:sp>
        <p:nvSpPr>
          <p:cNvPr id="3" name="Text Placeholder 2"/>
          <p:cNvSpPr>
            <a:spLocks noGrp="1"/>
          </p:cNvSpPr>
          <p:nvPr>
            <p:ph type="body" idx="1"/>
          </p:nvPr>
        </p:nvSpPr>
        <p:spPr>
          <a:xfrm>
            <a:off x="548886" y="1371588"/>
            <a:ext cx="8453224" cy="1927865"/>
          </a:xfrm>
        </p:spPr>
        <p:txBody>
          <a:bodyPr>
            <a:normAutofit/>
          </a:bodyPr>
          <a:lstStyle/>
          <a:p>
            <a:pPr lvl="0"/>
            <a:r>
              <a:rPr lang="en-US" sz="2600" dirty="0"/>
              <a:t>Prep your pout for a lip look, while hydrating and nourishing. </a:t>
            </a:r>
            <a:r>
              <a:rPr lang="en-US" sz="2600" dirty="0" smtClean="0"/>
              <a:t>Taking </a:t>
            </a:r>
            <a:r>
              <a:rPr lang="en-US" sz="2600" dirty="0"/>
              <a:t>the time to do these steps will result in longer wear and a more flawless application</a:t>
            </a:r>
            <a:r>
              <a:rPr lang="en-US" sz="2600" dirty="0" smtClean="0"/>
              <a:t>.</a:t>
            </a:r>
            <a:endParaRPr lang="en-US" sz="2600" dirty="0"/>
          </a:p>
        </p:txBody>
      </p:sp>
    </p:spTree>
    <p:extLst>
      <p:ext uri="{BB962C8B-B14F-4D97-AF65-F5344CB8AC3E}">
        <p14:creationId xmlns:p14="http://schemas.microsoft.com/office/powerpoint/2010/main" val="172050804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21" y="4105928"/>
            <a:ext cx="7772401" cy="1838324"/>
          </a:xfrm>
        </p:spPr>
        <p:txBody>
          <a:bodyPr>
            <a:normAutofit/>
          </a:bodyPr>
          <a:lstStyle/>
          <a:p>
            <a:r>
              <a:rPr lang="en-US" sz="2800" dirty="0" smtClean="0"/>
              <a:t>Action Item</a:t>
            </a:r>
            <a:r>
              <a:rPr lang="zh-TW" altLang="en-US" sz="2800" dirty="0" smtClean="0"/>
              <a:t>　</a:t>
            </a:r>
            <a:endParaRPr lang="en-US" sz="2800" dirty="0">
              <a:latin typeface="華康儷中黑" panose="020B0509000000000000" pitchFamily="49" charset="-120"/>
              <a:ea typeface="華康儷中黑" panose="020B0509000000000000" pitchFamily="49" charset="-120"/>
            </a:endParaRPr>
          </a:p>
        </p:txBody>
      </p:sp>
      <p:sp>
        <p:nvSpPr>
          <p:cNvPr id="3" name="Text Placeholder 2"/>
          <p:cNvSpPr>
            <a:spLocks noGrp="1"/>
          </p:cNvSpPr>
          <p:nvPr>
            <p:ph type="body" idx="1"/>
          </p:nvPr>
        </p:nvSpPr>
        <p:spPr>
          <a:xfrm>
            <a:off x="362022" y="3280393"/>
            <a:ext cx="3516296" cy="935897"/>
          </a:xfrm>
        </p:spPr>
        <p:txBody>
          <a:bodyPr>
            <a:normAutofit lnSpcReduction="10000"/>
          </a:bodyPr>
          <a:lstStyle/>
          <a:p>
            <a:r>
              <a:rPr lang="en-US" sz="2800" dirty="0" smtClean="0"/>
              <a:t>Follow step by step pictorial</a:t>
            </a:r>
            <a:endParaRPr lang="en-US" sz="2800" dirty="0">
              <a:latin typeface="華康儷中黑" panose="020B0509000000000000" pitchFamily="49" charset="-120"/>
              <a:ea typeface="華康儷中黑" panose="020B0509000000000000" pitchFamily="49" charset="-120"/>
            </a:endParaRPr>
          </a:p>
        </p:txBody>
      </p:sp>
      <p:sp>
        <p:nvSpPr>
          <p:cNvPr id="41" name="Oval 40"/>
          <p:cNvSpPr/>
          <p:nvPr/>
        </p:nvSpPr>
        <p:spPr>
          <a:xfrm>
            <a:off x="4516244" y="5014796"/>
            <a:ext cx="210675" cy="210675"/>
          </a:xfrm>
          <a:prstGeom prst="ellipse">
            <a:avLst/>
          </a:prstGeom>
          <a:solidFill>
            <a:srgbClr val="FFFFFF">
              <a:alpha val="28000"/>
            </a:srgbClr>
          </a:solidFill>
          <a:ln w="2540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pic>
        <p:nvPicPr>
          <p:cNvPr id="19" name="image9.png"/>
          <p:cNvPicPr/>
          <p:nvPr/>
        </p:nvPicPr>
        <p:blipFill>
          <a:blip r:embed="rId2">
            <a:extLst/>
          </a:blip>
          <a:stretch>
            <a:fillRect/>
          </a:stretch>
        </p:blipFill>
        <p:spPr>
          <a:xfrm>
            <a:off x="696692" y="449060"/>
            <a:ext cx="2784363" cy="2768269"/>
          </a:xfrm>
          <a:prstGeom prst="rect">
            <a:avLst/>
          </a:prstGeom>
          <a:ln w="12700">
            <a:miter lim="400000"/>
          </a:ln>
        </p:spPr>
      </p:pic>
      <p:sp>
        <p:nvSpPr>
          <p:cNvPr id="20" name="Shape 168"/>
          <p:cNvSpPr txBox="1">
            <a:spLocks/>
          </p:cNvSpPr>
          <p:nvPr/>
        </p:nvSpPr>
        <p:spPr>
          <a:xfrm>
            <a:off x="3783730" y="1130099"/>
            <a:ext cx="5171084" cy="332964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spcBef>
                <a:spcPts val="0"/>
              </a:spcBef>
              <a:defRPr sz="1800">
                <a:solidFill>
                  <a:srgbClr val="000000"/>
                </a:solidFill>
              </a:defRPr>
            </a:pPr>
            <a:r>
              <a:rPr lang="en-US" sz="2200" b="1" i="1" dirty="0" smtClean="0">
                <a:solidFill>
                  <a:srgbClr val="73623C"/>
                </a:solidFill>
              </a:rPr>
              <a:t>Step 1-2: </a:t>
            </a:r>
          </a:p>
          <a:p>
            <a:pPr>
              <a:spcBef>
                <a:spcPts val="0"/>
              </a:spcBef>
              <a:defRPr sz="1800">
                <a:solidFill>
                  <a:srgbClr val="000000"/>
                </a:solidFill>
              </a:defRPr>
            </a:pPr>
            <a:r>
              <a:rPr lang="en-US" sz="2200" dirty="0" smtClean="0">
                <a:solidFill>
                  <a:srgbClr val="000000"/>
                </a:solidFill>
              </a:rPr>
              <a:t>Apply </a:t>
            </a:r>
            <a:r>
              <a:rPr lang="en-US" sz="2200" dirty="0">
                <a:solidFill>
                  <a:srgbClr val="000000"/>
                </a:solidFill>
              </a:rPr>
              <a:t>Luminous Translucent Loose Powder</a:t>
            </a:r>
          </a:p>
          <a:p>
            <a:pPr>
              <a:spcBef>
                <a:spcPts val="0"/>
              </a:spcBef>
              <a:defRPr sz="1800">
                <a:solidFill>
                  <a:srgbClr val="000000"/>
                </a:solidFill>
              </a:defRPr>
            </a:pPr>
            <a:r>
              <a:rPr lang="en-US" sz="2200" b="1" i="1" dirty="0" smtClean="0">
                <a:solidFill>
                  <a:srgbClr val="73623C"/>
                </a:solidFill>
              </a:rPr>
              <a:t>Step 3-4: </a:t>
            </a:r>
          </a:p>
          <a:p>
            <a:pPr>
              <a:spcBef>
                <a:spcPts val="0"/>
              </a:spcBef>
              <a:defRPr sz="1800">
                <a:solidFill>
                  <a:srgbClr val="000000"/>
                </a:solidFill>
              </a:defRPr>
            </a:pPr>
            <a:r>
              <a:rPr lang="en-US" sz="2200" dirty="0" smtClean="0">
                <a:solidFill>
                  <a:srgbClr val="000000"/>
                </a:solidFill>
              </a:rPr>
              <a:t>Outline lips with Retro Red</a:t>
            </a:r>
          </a:p>
          <a:p>
            <a:pPr>
              <a:spcBef>
                <a:spcPts val="0"/>
              </a:spcBef>
              <a:defRPr sz="1800">
                <a:solidFill>
                  <a:srgbClr val="000000"/>
                </a:solidFill>
              </a:defRPr>
            </a:pPr>
            <a:r>
              <a:rPr lang="en-US" sz="2200" b="1" i="1" dirty="0" smtClean="0">
                <a:solidFill>
                  <a:srgbClr val="73623C"/>
                </a:solidFill>
              </a:rPr>
              <a:t>Step 5: </a:t>
            </a:r>
          </a:p>
          <a:p>
            <a:pPr>
              <a:spcBef>
                <a:spcPts val="0"/>
              </a:spcBef>
              <a:defRPr sz="1800">
                <a:solidFill>
                  <a:srgbClr val="000000"/>
                </a:solidFill>
              </a:defRPr>
            </a:pPr>
            <a:r>
              <a:rPr lang="en-US" sz="2200" dirty="0" smtClean="0">
                <a:solidFill>
                  <a:srgbClr val="000000"/>
                </a:solidFill>
              </a:rPr>
              <a:t>Fill in lips with Ruby</a:t>
            </a:r>
          </a:p>
          <a:p>
            <a:pPr>
              <a:spcBef>
                <a:spcPts val="0"/>
              </a:spcBef>
              <a:defRPr sz="1800">
                <a:solidFill>
                  <a:srgbClr val="000000"/>
                </a:solidFill>
              </a:defRPr>
            </a:pPr>
            <a:r>
              <a:rPr lang="en-US" sz="2200" b="1" i="1" dirty="0" smtClean="0">
                <a:solidFill>
                  <a:srgbClr val="73623C"/>
                </a:solidFill>
              </a:rPr>
              <a:t>Step 6: </a:t>
            </a:r>
          </a:p>
          <a:p>
            <a:pPr>
              <a:spcBef>
                <a:spcPts val="0"/>
              </a:spcBef>
              <a:defRPr sz="1800">
                <a:solidFill>
                  <a:srgbClr val="000000"/>
                </a:solidFill>
              </a:defRPr>
            </a:pPr>
            <a:r>
              <a:rPr lang="en-US" sz="2200" dirty="0" smtClean="0">
                <a:solidFill>
                  <a:srgbClr val="000000"/>
                </a:solidFill>
              </a:rPr>
              <a:t>Clean up lip outline with Mavens Sculpt Series</a:t>
            </a:r>
          </a:p>
          <a:p>
            <a:pPr>
              <a:spcBef>
                <a:spcPts val="0"/>
              </a:spcBef>
              <a:defRPr sz="1800">
                <a:solidFill>
                  <a:srgbClr val="000000"/>
                </a:solidFill>
              </a:defRPr>
            </a:pPr>
            <a:r>
              <a:rPr lang="en-US" sz="2200" b="1" i="1" dirty="0" smtClean="0">
                <a:solidFill>
                  <a:srgbClr val="73623C"/>
                </a:solidFill>
              </a:rPr>
              <a:t>Step 7: </a:t>
            </a:r>
          </a:p>
          <a:p>
            <a:pPr>
              <a:spcBef>
                <a:spcPts val="0"/>
              </a:spcBef>
              <a:defRPr sz="1800">
                <a:solidFill>
                  <a:srgbClr val="000000"/>
                </a:solidFill>
              </a:defRPr>
            </a:pPr>
            <a:r>
              <a:rPr lang="en-US" sz="2200" dirty="0" smtClean="0">
                <a:solidFill>
                  <a:srgbClr val="000000"/>
                </a:solidFill>
              </a:rPr>
              <a:t>Finished!</a:t>
            </a:r>
            <a:endParaRPr lang="en-US" sz="2200" dirty="0">
              <a:solidFill>
                <a:srgbClr val="000000"/>
              </a:solidFill>
            </a:endParaRPr>
          </a:p>
        </p:txBody>
      </p:sp>
    </p:spTree>
    <p:extLst>
      <p:ext uri="{BB962C8B-B14F-4D97-AF65-F5344CB8AC3E}">
        <p14:creationId xmlns:p14="http://schemas.microsoft.com/office/powerpoint/2010/main" val="417714775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sz="4000" b="1" dirty="0">
                <a:solidFill>
                  <a:srgbClr val="86754D"/>
                </a:solidFill>
              </a:rPr>
              <a:t>LET'S PLAY</a:t>
            </a:r>
            <a:r>
              <a:rPr sz="4000" b="1" dirty="0" smtClean="0">
                <a:solidFill>
                  <a:srgbClr val="86754D"/>
                </a:solidFill>
              </a:rPr>
              <a:t>!</a:t>
            </a:r>
            <a:r>
              <a:rPr lang="en-US" sz="4000" b="1" dirty="0" smtClean="0">
                <a:solidFill>
                  <a:srgbClr val="86754D"/>
                </a:solidFill>
              </a:rPr>
              <a:t/>
            </a:r>
            <a:br>
              <a:rPr lang="en-US" sz="4000" b="1" dirty="0" smtClean="0">
                <a:solidFill>
                  <a:srgbClr val="86754D"/>
                </a:solidFill>
              </a:rPr>
            </a:br>
            <a:r>
              <a:rPr sz="4000" b="1" dirty="0">
                <a:solidFill>
                  <a:srgbClr val="86754D"/>
                </a:solidFill>
              </a:rPr>
              <a:t/>
            </a:r>
            <a:br>
              <a:rPr sz="4000" b="1" dirty="0">
                <a:solidFill>
                  <a:srgbClr val="86754D"/>
                </a:solidFill>
              </a:rPr>
            </a:br>
            <a:endParaRPr sz="2000" b="1" dirty="0"/>
          </a:p>
        </p:txBody>
      </p:sp>
      <p:sp>
        <p:nvSpPr>
          <p:cNvPr id="172" name="Shape 172"/>
          <p:cNvSpPr>
            <a:spLocks noGrp="1"/>
          </p:cNvSpPr>
          <p:nvPr>
            <p:ph type="body" idx="1"/>
          </p:nvPr>
        </p:nvSpPr>
        <p:spPr>
          <a:xfrm>
            <a:off x="722312" y="1556330"/>
            <a:ext cx="7772401" cy="2411018"/>
          </a:xfrm>
          <a:prstGeom prst="rect">
            <a:avLst/>
          </a:prstGeom>
        </p:spPr>
        <p:txBody>
          <a:bodyPr>
            <a:normAutofit/>
          </a:bodyPr>
          <a:lstStyle/>
          <a:p>
            <a:pPr lvl="0"/>
            <a:r>
              <a:rPr lang="en-US" sz="3600" dirty="0" smtClean="0"/>
              <a:t>Pink Glitter Lip</a:t>
            </a:r>
            <a:br>
              <a:rPr lang="en-US" sz="3600" dirty="0" smtClean="0"/>
            </a:br>
            <a:endParaRPr sz="3600" dirty="0">
              <a:latin typeface="華康儷中黑" panose="020B0509000000000000" pitchFamily="49" charset="-120"/>
              <a:ea typeface="華康儷中黑" panose="020B0509000000000000" pitchFamily="49" charset="-12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23.jpeg"/>
          <p:cNvPicPr/>
          <p:nvPr/>
        </p:nvPicPr>
        <p:blipFill rotWithShape="1">
          <a:blip r:embed="rId2">
            <a:extLst/>
          </a:blip>
          <a:srcRect l="22659" r="22658"/>
          <a:stretch/>
        </p:blipFill>
        <p:spPr>
          <a:xfrm>
            <a:off x="5362818" y="654789"/>
            <a:ext cx="975665" cy="1787701"/>
          </a:xfrm>
          <a:prstGeom prst="rect">
            <a:avLst/>
          </a:prstGeom>
          <a:ln w="12700">
            <a:miter lim="400000"/>
          </a:ln>
        </p:spPr>
      </p:pic>
      <p:sp>
        <p:nvSpPr>
          <p:cNvPr id="28" name="Rectangle 27"/>
          <p:cNvSpPr/>
          <p:nvPr/>
        </p:nvSpPr>
        <p:spPr>
          <a:xfrm>
            <a:off x="6272490" y="1192953"/>
            <a:ext cx="2776917" cy="369332"/>
          </a:xfrm>
          <a:prstGeom prst="rect">
            <a:avLst/>
          </a:prstGeom>
        </p:spPr>
        <p:txBody>
          <a:bodyPr wrap="square">
            <a:spAutoFit/>
          </a:bodyPr>
          <a:lstStyle/>
          <a:p>
            <a:r>
              <a:rPr lang="en-US" b="1" i="1" dirty="0" smtClean="0">
                <a:solidFill>
                  <a:srgbClr val="86754D"/>
                </a:solidFill>
                <a:latin typeface="Century gothic"/>
                <a:cs typeface="Century gothic"/>
              </a:rPr>
              <a:t>Mineral</a:t>
            </a:r>
            <a:r>
              <a:rPr lang="zh-TW" altLang="en-US" b="1" i="1" dirty="0" smtClean="0">
                <a:solidFill>
                  <a:srgbClr val="86754D"/>
                </a:solidFill>
                <a:latin typeface="Century gothic"/>
                <a:cs typeface="Century gothic"/>
              </a:rPr>
              <a:t> </a:t>
            </a:r>
            <a:r>
              <a:rPr lang="en-US" b="1" i="1" dirty="0" smtClean="0">
                <a:solidFill>
                  <a:srgbClr val="86754D"/>
                </a:solidFill>
                <a:latin typeface="Century gothic"/>
                <a:cs typeface="Century gothic"/>
              </a:rPr>
              <a:t>Lipstick</a:t>
            </a:r>
            <a:endParaRPr lang="en-US" b="1" i="1" dirty="0">
              <a:solidFill>
                <a:srgbClr val="86754D"/>
              </a:solidFill>
              <a:latin typeface="Century gothic"/>
              <a:cs typeface="Century gothic"/>
            </a:endParaRPr>
          </a:p>
        </p:txBody>
      </p:sp>
      <p:sp>
        <p:nvSpPr>
          <p:cNvPr id="11" name="Rectangle 10"/>
          <p:cNvSpPr/>
          <p:nvPr/>
        </p:nvSpPr>
        <p:spPr>
          <a:xfrm>
            <a:off x="2785280" y="2292496"/>
            <a:ext cx="2055093" cy="646331"/>
          </a:xfrm>
          <a:prstGeom prst="rect">
            <a:avLst/>
          </a:prstGeom>
        </p:spPr>
        <p:txBody>
          <a:bodyPr wrap="square">
            <a:spAutoFit/>
          </a:bodyPr>
          <a:lstStyle/>
          <a:p>
            <a:r>
              <a:rPr lang="en-US" b="1" i="1" dirty="0" smtClean="0">
                <a:solidFill>
                  <a:srgbClr val="86754D"/>
                </a:solidFill>
                <a:latin typeface="Century gothic"/>
                <a:cs typeface="Century gothic"/>
              </a:rPr>
              <a:t>Glitter</a:t>
            </a:r>
            <a:r>
              <a:rPr lang="zh-TW" altLang="en-US" b="1" i="1" dirty="0" smtClean="0">
                <a:solidFill>
                  <a:srgbClr val="86754D"/>
                </a:solidFill>
                <a:latin typeface="Century gothic"/>
                <a:cs typeface="Century gothic"/>
              </a:rPr>
              <a:t> </a:t>
            </a:r>
            <a:r>
              <a:rPr lang="en-US" b="1" i="1" dirty="0" smtClean="0">
                <a:solidFill>
                  <a:srgbClr val="86754D"/>
                </a:solidFill>
                <a:latin typeface="Century gothic"/>
                <a:cs typeface="Century gothic"/>
              </a:rPr>
              <a:t>Pot</a:t>
            </a:r>
            <a:br>
              <a:rPr lang="en-US" b="1" i="1" dirty="0" smtClean="0">
                <a:solidFill>
                  <a:srgbClr val="86754D"/>
                </a:solidFill>
                <a:latin typeface="Century gothic"/>
                <a:cs typeface="Century gothic"/>
              </a:rPr>
            </a:br>
            <a:endParaRPr lang="en-US" b="1" i="1" dirty="0">
              <a:solidFill>
                <a:srgbClr val="86754D"/>
              </a:solidFill>
              <a:latin typeface="華康儷中黑" panose="020B0509000000000000" pitchFamily="49" charset="-120"/>
              <a:ea typeface="華康儷中黑" panose="020B0509000000000000" pitchFamily="49" charset="-120"/>
              <a:cs typeface="Century gothic"/>
            </a:endParaRPr>
          </a:p>
        </p:txBody>
      </p:sp>
      <p:pic>
        <p:nvPicPr>
          <p:cNvPr id="22" name="image21.jpeg"/>
          <p:cNvPicPr/>
          <p:nvPr/>
        </p:nvPicPr>
        <p:blipFill>
          <a:blip r:embed="rId3">
            <a:extLst/>
          </a:blip>
          <a:stretch>
            <a:fillRect/>
          </a:stretch>
        </p:blipFill>
        <p:spPr>
          <a:xfrm>
            <a:off x="4936066" y="2805779"/>
            <a:ext cx="1743430" cy="1743430"/>
          </a:xfrm>
          <a:prstGeom prst="rect">
            <a:avLst/>
          </a:prstGeom>
          <a:ln w="12700">
            <a:miter lim="400000"/>
          </a:ln>
        </p:spPr>
      </p:pic>
      <p:sp>
        <p:nvSpPr>
          <p:cNvPr id="21" name="Rectangle 20"/>
          <p:cNvSpPr/>
          <p:nvPr/>
        </p:nvSpPr>
        <p:spPr>
          <a:xfrm>
            <a:off x="6249397" y="3594905"/>
            <a:ext cx="2468934" cy="369332"/>
          </a:xfrm>
          <a:prstGeom prst="rect">
            <a:avLst/>
          </a:prstGeom>
        </p:spPr>
        <p:txBody>
          <a:bodyPr wrap="square">
            <a:spAutoFit/>
          </a:bodyPr>
          <a:lstStyle/>
          <a:p>
            <a:r>
              <a:rPr lang="en-US" b="1" i="1" dirty="0" smtClean="0">
                <a:solidFill>
                  <a:srgbClr val="86754D"/>
                </a:solidFill>
                <a:latin typeface="Century gothic"/>
                <a:cs typeface="Century gothic"/>
              </a:rPr>
              <a:t>Lip</a:t>
            </a:r>
            <a:r>
              <a:rPr lang="zh-TW" altLang="en-US" b="1" i="1" dirty="0" smtClean="0">
                <a:solidFill>
                  <a:srgbClr val="86754D"/>
                </a:solidFill>
                <a:latin typeface="Century gothic"/>
                <a:cs typeface="Century gothic"/>
              </a:rPr>
              <a:t> </a:t>
            </a:r>
            <a:r>
              <a:rPr lang="en-US" b="1" i="1" dirty="0" smtClean="0">
                <a:solidFill>
                  <a:srgbClr val="86754D"/>
                </a:solidFill>
                <a:latin typeface="Century gothic"/>
                <a:cs typeface="Century gothic"/>
              </a:rPr>
              <a:t>Crayon</a:t>
            </a:r>
            <a:endParaRPr lang="en-US" b="1" i="1" dirty="0">
              <a:solidFill>
                <a:srgbClr val="86754D"/>
              </a:solidFill>
              <a:latin typeface="Century gothic"/>
              <a:cs typeface="Century gothic"/>
            </a:endParaRPr>
          </a:p>
        </p:txBody>
      </p:sp>
      <p:sp>
        <p:nvSpPr>
          <p:cNvPr id="17" name="Shape 160"/>
          <p:cNvSpPr>
            <a:spLocks noGrp="1"/>
          </p:cNvSpPr>
          <p:nvPr>
            <p:ph type="title"/>
          </p:nvPr>
        </p:nvSpPr>
        <p:spPr>
          <a:xfrm>
            <a:off x="0" y="127148"/>
            <a:ext cx="9144000" cy="857251"/>
          </a:xfrm>
          <a:prstGeom prst="rect">
            <a:avLst/>
          </a:prstGeom>
        </p:spPr>
        <p:txBody>
          <a:bodyPr>
            <a:noAutofit/>
          </a:bodyPr>
          <a:lstStyle/>
          <a:p>
            <a:pPr lvl="0">
              <a:defRPr sz="1800">
                <a:solidFill>
                  <a:srgbClr val="000000"/>
                </a:solidFill>
              </a:defRPr>
            </a:pPr>
            <a:r>
              <a:rPr sz="3600" dirty="0">
                <a:solidFill>
                  <a:srgbClr val="86754D"/>
                </a:solidFill>
              </a:rPr>
              <a:t>You Will </a:t>
            </a:r>
            <a:r>
              <a:rPr sz="3600" dirty="0" smtClean="0">
                <a:solidFill>
                  <a:srgbClr val="86754D"/>
                </a:solidFill>
              </a:rPr>
              <a:t>Need</a:t>
            </a:r>
            <a:r>
              <a:rPr lang="en-US" sz="3600" dirty="0" smtClean="0">
                <a:solidFill>
                  <a:srgbClr val="86754D"/>
                </a:solidFill>
              </a:rPr>
              <a:t/>
            </a:r>
            <a:br>
              <a:rPr lang="en-US" sz="3600" dirty="0" smtClean="0">
                <a:solidFill>
                  <a:srgbClr val="86754D"/>
                </a:solidFill>
              </a:rPr>
            </a:br>
            <a:endParaRPr sz="3600" dirty="0">
              <a:solidFill>
                <a:srgbClr val="86754D"/>
              </a:solidFill>
              <a:latin typeface="華康儷中黑" panose="020B0509000000000000" pitchFamily="49" charset="-120"/>
              <a:ea typeface="華康儷中黑" panose="020B0509000000000000" pitchFamily="49" charset="-120"/>
            </a:endParaRPr>
          </a:p>
        </p:txBody>
      </p:sp>
      <p:sp>
        <p:nvSpPr>
          <p:cNvPr id="15" name="Rectangle 14"/>
          <p:cNvSpPr/>
          <p:nvPr/>
        </p:nvSpPr>
        <p:spPr>
          <a:xfrm>
            <a:off x="6291185" y="1447799"/>
            <a:ext cx="2032000" cy="707886"/>
          </a:xfrm>
          <a:prstGeom prst="rect">
            <a:avLst/>
          </a:prstGeom>
        </p:spPr>
        <p:txBody>
          <a:bodyPr wrap="square">
            <a:spAutoFit/>
          </a:bodyPr>
          <a:lstStyle/>
          <a:p>
            <a:pPr algn="l"/>
            <a:r>
              <a:rPr lang="en-US" sz="2000" dirty="0" smtClean="0">
                <a:latin typeface="Century gothic"/>
                <a:cs typeface="Century gothic"/>
              </a:rPr>
              <a:t>Petal </a:t>
            </a:r>
            <a:r>
              <a:rPr lang="en-US" sz="2000" dirty="0">
                <a:latin typeface="Century gothic"/>
                <a:cs typeface="Century gothic"/>
              </a:rPr>
              <a:t>Pink</a:t>
            </a:r>
            <a:br>
              <a:rPr lang="en-US" sz="2000" dirty="0">
                <a:latin typeface="Century gothic"/>
                <a:cs typeface="Century gothic"/>
              </a:rPr>
            </a:br>
            <a:r>
              <a:rPr lang="en-US" sz="2000" dirty="0">
                <a:latin typeface="Century gothic"/>
                <a:cs typeface="Century gothic"/>
              </a:rPr>
              <a:t>HK112ML</a:t>
            </a:r>
          </a:p>
        </p:txBody>
      </p:sp>
      <p:sp>
        <p:nvSpPr>
          <p:cNvPr id="16" name="Rectangle 15"/>
          <p:cNvSpPr/>
          <p:nvPr/>
        </p:nvSpPr>
        <p:spPr>
          <a:xfrm>
            <a:off x="2808373" y="2541550"/>
            <a:ext cx="2032000" cy="1015663"/>
          </a:xfrm>
          <a:prstGeom prst="rect">
            <a:avLst/>
          </a:prstGeom>
        </p:spPr>
        <p:txBody>
          <a:bodyPr wrap="square">
            <a:spAutoFit/>
          </a:bodyPr>
          <a:lstStyle/>
          <a:p>
            <a:pPr algn="l"/>
            <a:r>
              <a:rPr lang="en-US" sz="2000" dirty="0" smtClean="0">
                <a:latin typeface="Century gothic"/>
                <a:cs typeface="Century gothic"/>
              </a:rPr>
              <a:t>Aspire</a:t>
            </a:r>
          </a:p>
          <a:p>
            <a:pPr algn="l"/>
            <a:r>
              <a:rPr lang="en-US" sz="2000" dirty="0" smtClean="0">
                <a:latin typeface="Century gothic"/>
                <a:cs typeface="Century gothic"/>
              </a:rPr>
              <a:t>HK100MEG</a:t>
            </a:r>
            <a:r>
              <a:rPr lang="en-US" sz="2000" dirty="0" smtClean="0">
                <a:latin typeface="Century gothic"/>
                <a:cs typeface="Century gothic"/>
              </a:rPr>
              <a:t/>
            </a:r>
            <a:br>
              <a:rPr lang="en-US" sz="2000" dirty="0" smtClean="0">
                <a:latin typeface="Century gothic"/>
                <a:cs typeface="Century gothic"/>
              </a:rPr>
            </a:br>
            <a:endParaRPr lang="en-US" sz="2000" dirty="0">
              <a:latin typeface="Century gothic"/>
              <a:cs typeface="Century gothic"/>
            </a:endParaRPr>
          </a:p>
        </p:txBody>
      </p:sp>
      <p:sp>
        <p:nvSpPr>
          <p:cNvPr id="19" name="Rectangle 18"/>
          <p:cNvSpPr/>
          <p:nvPr/>
        </p:nvSpPr>
        <p:spPr>
          <a:xfrm>
            <a:off x="6240958" y="3886993"/>
            <a:ext cx="1736393" cy="707886"/>
          </a:xfrm>
          <a:prstGeom prst="rect">
            <a:avLst/>
          </a:prstGeom>
        </p:spPr>
        <p:txBody>
          <a:bodyPr wrap="square">
            <a:spAutoFit/>
          </a:bodyPr>
          <a:lstStyle/>
          <a:p>
            <a:pPr algn="l"/>
            <a:r>
              <a:rPr lang="en-US" sz="2000" dirty="0" smtClean="0">
                <a:latin typeface="Century gothic"/>
                <a:cs typeface="Century gothic"/>
              </a:rPr>
              <a:t>Pink </a:t>
            </a:r>
            <a:r>
              <a:rPr lang="en-US" sz="2000" dirty="0">
                <a:latin typeface="Century gothic"/>
                <a:cs typeface="Century gothic"/>
              </a:rPr>
              <a:t>Lady</a:t>
            </a:r>
            <a:br>
              <a:rPr lang="en-US" sz="2000" dirty="0">
                <a:latin typeface="Century gothic"/>
                <a:cs typeface="Century gothic"/>
              </a:rPr>
            </a:br>
            <a:r>
              <a:rPr lang="en-US" sz="2000" dirty="0">
                <a:latin typeface="Century gothic"/>
                <a:cs typeface="Century gothic"/>
              </a:rPr>
              <a:t>HK41MLP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05" y="1572673"/>
            <a:ext cx="25431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00357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10.png"/>
          <p:cNvPicPr/>
          <p:nvPr/>
        </p:nvPicPr>
        <p:blipFill>
          <a:blip r:embed="rId2">
            <a:extLst/>
          </a:blip>
          <a:stretch>
            <a:fillRect/>
          </a:stretch>
        </p:blipFill>
        <p:spPr>
          <a:xfrm>
            <a:off x="262714" y="393609"/>
            <a:ext cx="2920497" cy="2768269"/>
          </a:xfrm>
          <a:prstGeom prst="rect">
            <a:avLst/>
          </a:prstGeom>
          <a:ln w="12700">
            <a:miter lim="400000"/>
          </a:ln>
        </p:spPr>
      </p:pic>
      <p:sp>
        <p:nvSpPr>
          <p:cNvPr id="9" name="Shape 183"/>
          <p:cNvSpPr txBox="1">
            <a:spLocks/>
          </p:cNvSpPr>
          <p:nvPr/>
        </p:nvSpPr>
        <p:spPr>
          <a:xfrm>
            <a:off x="3277806" y="908831"/>
            <a:ext cx="5771603" cy="35036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n-US" b="1" i="1" dirty="0" smtClean="0">
                <a:solidFill>
                  <a:srgbClr val="73623C"/>
                </a:solidFill>
              </a:rPr>
              <a:t>Step 1:</a:t>
            </a:r>
          </a:p>
          <a:p>
            <a:pPr>
              <a:defRPr sz="1800">
                <a:solidFill>
                  <a:srgbClr val="000000"/>
                </a:solidFill>
              </a:defRPr>
            </a:pPr>
            <a:r>
              <a:rPr lang="en-US" dirty="0" smtClean="0">
                <a:solidFill>
                  <a:srgbClr val="000000"/>
                </a:solidFill>
              </a:rPr>
              <a:t>Line the lips with Motives</a:t>
            </a:r>
            <a:r>
              <a:rPr lang="en-US" dirty="0" smtClean="0">
                <a:latin typeface="Calibri"/>
                <a:cs typeface="Century gothic"/>
              </a:rPr>
              <a:t>®</a:t>
            </a:r>
            <a:r>
              <a:rPr lang="en-US" dirty="0" smtClean="0">
                <a:solidFill>
                  <a:srgbClr val="000000"/>
                </a:solidFill>
              </a:rPr>
              <a:t> </a:t>
            </a:r>
            <a:r>
              <a:rPr lang="en-US" dirty="0">
                <a:solidFill>
                  <a:srgbClr val="000000"/>
                </a:solidFill>
              </a:rPr>
              <a:t>L</a:t>
            </a:r>
            <a:r>
              <a:rPr lang="en-US" dirty="0" smtClean="0">
                <a:solidFill>
                  <a:srgbClr val="000000"/>
                </a:solidFill>
              </a:rPr>
              <a:t>ip </a:t>
            </a:r>
            <a:r>
              <a:rPr lang="en-US" dirty="0">
                <a:solidFill>
                  <a:srgbClr val="000000"/>
                </a:solidFill>
              </a:rPr>
              <a:t>C</a:t>
            </a:r>
            <a:r>
              <a:rPr lang="en-US" dirty="0" smtClean="0">
                <a:solidFill>
                  <a:srgbClr val="000000"/>
                </a:solidFill>
              </a:rPr>
              <a:t>rayon in Pink Lady and fill them in half way.  </a:t>
            </a:r>
            <a:br>
              <a:rPr lang="en-US" dirty="0" smtClean="0">
                <a:solidFill>
                  <a:srgbClr val="000000"/>
                </a:solidFill>
              </a:rPr>
            </a:br>
            <a:r>
              <a:rPr lang="en-US" b="1" i="1" dirty="0" smtClean="0">
                <a:solidFill>
                  <a:srgbClr val="73623C"/>
                </a:solidFill>
              </a:rPr>
              <a:t>Step 2:</a:t>
            </a:r>
          </a:p>
          <a:p>
            <a:pPr>
              <a:defRPr sz="1800">
                <a:solidFill>
                  <a:srgbClr val="000000"/>
                </a:solidFill>
              </a:defRPr>
            </a:pPr>
            <a:r>
              <a:rPr lang="en-US" dirty="0" smtClean="0">
                <a:solidFill>
                  <a:srgbClr val="000000"/>
                </a:solidFill>
              </a:rPr>
              <a:t>Apply Motives</a:t>
            </a:r>
            <a:r>
              <a:rPr lang="en-US" dirty="0" smtClean="0">
                <a:latin typeface="Calibri"/>
                <a:cs typeface="Century gothic"/>
              </a:rPr>
              <a:t>®</a:t>
            </a:r>
            <a:r>
              <a:rPr lang="en-US" dirty="0" smtClean="0">
                <a:solidFill>
                  <a:srgbClr val="000000"/>
                </a:solidFill>
              </a:rPr>
              <a:t> </a:t>
            </a:r>
            <a:r>
              <a:rPr lang="en-US" dirty="0">
                <a:solidFill>
                  <a:srgbClr val="000000"/>
                </a:solidFill>
              </a:rPr>
              <a:t>K</a:t>
            </a:r>
            <a:r>
              <a:rPr lang="en-US" dirty="0" smtClean="0">
                <a:solidFill>
                  <a:srgbClr val="000000"/>
                </a:solidFill>
              </a:rPr>
              <a:t>ohl Liner in Angel to the center of the mouth to lighten, brighten and pop the lips.  </a:t>
            </a:r>
          </a:p>
          <a:p>
            <a:pPr>
              <a:defRPr sz="1800">
                <a:solidFill>
                  <a:srgbClr val="000000"/>
                </a:solidFill>
              </a:defRPr>
            </a:pPr>
            <a:r>
              <a:rPr lang="en-US" b="1" i="1" dirty="0" smtClean="0">
                <a:solidFill>
                  <a:srgbClr val="73623C"/>
                </a:solidFill>
              </a:rPr>
              <a:t>Step 3:</a:t>
            </a:r>
          </a:p>
          <a:p>
            <a:pPr>
              <a:defRPr sz="1800">
                <a:solidFill>
                  <a:srgbClr val="000000"/>
                </a:solidFill>
              </a:defRPr>
            </a:pPr>
            <a:r>
              <a:rPr lang="en-US" dirty="0" smtClean="0">
                <a:solidFill>
                  <a:srgbClr val="000000"/>
                </a:solidFill>
              </a:rPr>
              <a:t>Dab, do not glide, Motives</a:t>
            </a:r>
            <a:r>
              <a:rPr lang="en-US" dirty="0" smtClean="0">
                <a:latin typeface="Calibri"/>
                <a:cs typeface="Century gothic"/>
              </a:rPr>
              <a:t>® </a:t>
            </a:r>
            <a:r>
              <a:rPr lang="en-US" dirty="0" smtClean="0">
                <a:solidFill>
                  <a:srgbClr val="000000"/>
                </a:solidFill>
              </a:rPr>
              <a:t> </a:t>
            </a:r>
            <a:r>
              <a:rPr lang="en-US" dirty="0">
                <a:solidFill>
                  <a:srgbClr val="000000"/>
                </a:solidFill>
              </a:rPr>
              <a:t>L</a:t>
            </a:r>
            <a:r>
              <a:rPr lang="en-US" dirty="0" smtClean="0">
                <a:solidFill>
                  <a:srgbClr val="000000"/>
                </a:solidFill>
              </a:rPr>
              <a:t>ipstick in Petal Pink.</a:t>
            </a:r>
          </a:p>
          <a:p>
            <a:pPr>
              <a:defRPr sz="1800">
                <a:solidFill>
                  <a:srgbClr val="000000"/>
                </a:solidFill>
              </a:defRPr>
            </a:pPr>
            <a:r>
              <a:rPr lang="en-US" dirty="0" smtClean="0">
                <a:solidFill>
                  <a:srgbClr val="000000"/>
                </a:solidFill>
              </a:rPr>
              <a:t> Press the lips together, then blot excess.  </a:t>
            </a:r>
          </a:p>
          <a:p>
            <a:pPr>
              <a:defRPr sz="1800">
                <a:solidFill>
                  <a:srgbClr val="000000"/>
                </a:solidFill>
              </a:defRPr>
            </a:pPr>
            <a:r>
              <a:rPr lang="en-US" b="1" i="1" dirty="0" smtClean="0">
                <a:solidFill>
                  <a:srgbClr val="73623C"/>
                </a:solidFill>
              </a:rPr>
              <a:t>Step4: </a:t>
            </a:r>
          </a:p>
          <a:p>
            <a:pPr>
              <a:defRPr sz="1800">
                <a:solidFill>
                  <a:srgbClr val="000000"/>
                </a:solidFill>
              </a:defRPr>
            </a:pPr>
            <a:r>
              <a:rPr lang="en-US" dirty="0" smtClean="0">
                <a:solidFill>
                  <a:srgbClr val="000000"/>
                </a:solidFill>
              </a:rPr>
              <a:t>Add a touch of Motives</a:t>
            </a:r>
            <a:r>
              <a:rPr lang="en-US" dirty="0" smtClean="0">
                <a:latin typeface="Calibri"/>
                <a:cs typeface="Century gothic"/>
              </a:rPr>
              <a:t>®</a:t>
            </a:r>
            <a:r>
              <a:rPr lang="en-US" dirty="0" smtClean="0">
                <a:solidFill>
                  <a:srgbClr val="000000"/>
                </a:solidFill>
              </a:rPr>
              <a:t> </a:t>
            </a:r>
            <a:r>
              <a:rPr lang="en-US" dirty="0">
                <a:solidFill>
                  <a:srgbClr val="000000"/>
                </a:solidFill>
              </a:rPr>
              <a:t>G</a:t>
            </a:r>
            <a:r>
              <a:rPr lang="en-US" dirty="0" smtClean="0">
                <a:solidFill>
                  <a:srgbClr val="000000"/>
                </a:solidFill>
              </a:rPr>
              <a:t>litter </a:t>
            </a:r>
            <a:r>
              <a:rPr lang="en-US" dirty="0">
                <a:solidFill>
                  <a:srgbClr val="000000"/>
                </a:solidFill>
              </a:rPr>
              <a:t>P</a:t>
            </a:r>
            <a:r>
              <a:rPr lang="en-US" dirty="0" smtClean="0">
                <a:solidFill>
                  <a:srgbClr val="000000"/>
                </a:solidFill>
              </a:rPr>
              <a:t>ot in Diamond to the center of the bottom lip and the top of the Cupid’s bow.</a:t>
            </a:r>
            <a:endParaRPr lang="en-US" dirty="0">
              <a:solidFill>
                <a:srgbClr val="000000"/>
              </a:solidFill>
            </a:endParaRPr>
          </a:p>
        </p:txBody>
      </p:sp>
      <p:sp>
        <p:nvSpPr>
          <p:cNvPr id="12" name="Title 1"/>
          <p:cNvSpPr>
            <a:spLocks noGrp="1"/>
          </p:cNvSpPr>
          <p:nvPr>
            <p:ph type="title"/>
          </p:nvPr>
        </p:nvSpPr>
        <p:spPr>
          <a:xfrm>
            <a:off x="251659" y="4137460"/>
            <a:ext cx="7772401" cy="1838324"/>
          </a:xfrm>
        </p:spPr>
        <p:txBody>
          <a:bodyPr>
            <a:normAutofit/>
          </a:bodyPr>
          <a:lstStyle/>
          <a:p>
            <a:r>
              <a:rPr lang="en-US" sz="2600" dirty="0" smtClean="0"/>
              <a:t>Action Item</a:t>
            </a:r>
            <a:r>
              <a:rPr lang="zh-TW" altLang="en-US" sz="2600" dirty="0" smtClean="0"/>
              <a:t>　</a:t>
            </a:r>
            <a:endParaRPr lang="en-US" sz="2600" dirty="0">
              <a:latin typeface="華康儷中黑" panose="020B0509000000000000" pitchFamily="49" charset="-120"/>
              <a:ea typeface="華康儷中黑" panose="020B0509000000000000" pitchFamily="49" charset="-120"/>
            </a:endParaRPr>
          </a:p>
        </p:txBody>
      </p:sp>
      <p:sp>
        <p:nvSpPr>
          <p:cNvPr id="13" name="Text Placeholder 2"/>
          <p:cNvSpPr>
            <a:spLocks noGrp="1"/>
          </p:cNvSpPr>
          <p:nvPr>
            <p:ph type="body" idx="1"/>
          </p:nvPr>
        </p:nvSpPr>
        <p:spPr>
          <a:xfrm>
            <a:off x="283191" y="3327688"/>
            <a:ext cx="2931551" cy="935897"/>
          </a:xfrm>
        </p:spPr>
        <p:txBody>
          <a:bodyPr>
            <a:normAutofit/>
          </a:bodyPr>
          <a:lstStyle/>
          <a:p>
            <a:r>
              <a:rPr lang="en-US" sz="2600" dirty="0" smtClean="0"/>
              <a:t>Follow step by step pictorial</a:t>
            </a:r>
            <a:endParaRPr lang="en-US" sz="2600" dirty="0">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338793768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722312" y="3305176"/>
            <a:ext cx="7772401" cy="1838326"/>
          </a:xfrm>
          <a:prstGeom prst="rect">
            <a:avLst/>
          </a:prstGeom>
        </p:spPr>
        <p:txBody>
          <a:bodyPr/>
          <a:lstStyle/>
          <a:p>
            <a:pPr lvl="0">
              <a:defRPr sz="1800">
                <a:solidFill>
                  <a:srgbClr val="000000"/>
                </a:solidFill>
              </a:defRPr>
            </a:pPr>
            <a:r>
              <a:rPr sz="4000" dirty="0">
                <a:solidFill>
                  <a:srgbClr val="86754D"/>
                </a:solidFill>
              </a:rPr>
              <a:t>Last </a:t>
            </a:r>
            <a:r>
              <a:rPr sz="4000" dirty="0" smtClean="0">
                <a:solidFill>
                  <a:srgbClr val="86754D"/>
                </a:solidFill>
              </a:rPr>
              <a:t>Trick</a:t>
            </a:r>
            <a:r>
              <a:rPr lang="en-US" sz="4000" dirty="0" smtClean="0">
                <a:solidFill>
                  <a:srgbClr val="86754D"/>
                </a:solidFill>
              </a:rPr>
              <a:t/>
            </a:r>
            <a:br>
              <a:rPr lang="en-US" sz="4000" dirty="0" smtClean="0">
                <a:solidFill>
                  <a:srgbClr val="86754D"/>
                </a:solidFill>
              </a:rPr>
            </a:br>
            <a:r>
              <a:rPr sz="4000" dirty="0">
                <a:solidFill>
                  <a:srgbClr val="86754D"/>
                </a:solidFill>
              </a:rPr>
              <a:t/>
            </a:r>
            <a:br>
              <a:rPr sz="4000" dirty="0">
                <a:solidFill>
                  <a:srgbClr val="86754D"/>
                </a:solidFill>
              </a:rPr>
            </a:br>
            <a:endParaRPr sz="2000" b="1" dirty="0"/>
          </a:p>
        </p:txBody>
      </p:sp>
      <p:sp>
        <p:nvSpPr>
          <p:cNvPr id="187" name="Shape 187"/>
          <p:cNvSpPr>
            <a:spLocks noGrp="1"/>
          </p:cNvSpPr>
          <p:nvPr>
            <p:ph type="body" idx="1"/>
          </p:nvPr>
        </p:nvSpPr>
        <p:spPr>
          <a:xfrm>
            <a:off x="738078" y="1367138"/>
            <a:ext cx="7772401" cy="2411018"/>
          </a:xfrm>
          <a:prstGeom prst="rect">
            <a:avLst/>
          </a:prstGeom>
        </p:spPr>
        <p:txBody>
          <a:bodyPr>
            <a:noAutofit/>
          </a:bodyPr>
          <a:lstStyle/>
          <a:p>
            <a:pPr lvl="0"/>
            <a:r>
              <a:rPr lang="en-US" sz="3200" dirty="0" smtClean="0"/>
              <a:t>Fuller Lip</a:t>
            </a:r>
            <a:br>
              <a:rPr lang="en-US" sz="3200" dirty="0" smtClean="0"/>
            </a:br>
            <a:endParaRPr sz="3200"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24.jpeg" descr="1412692505905.jpg"/>
          <p:cNvPicPr/>
          <p:nvPr/>
        </p:nvPicPr>
        <p:blipFill>
          <a:blip r:embed="rId2">
            <a:extLst/>
          </a:blip>
          <a:stretch>
            <a:fillRect/>
          </a:stretch>
        </p:blipFill>
        <p:spPr>
          <a:xfrm>
            <a:off x="399326" y="1176178"/>
            <a:ext cx="2288169" cy="2080154"/>
          </a:xfrm>
          <a:prstGeom prst="rect">
            <a:avLst/>
          </a:prstGeom>
          <a:ln w="12700">
            <a:miter lim="400000"/>
          </a:ln>
        </p:spPr>
      </p:pic>
      <p:pic>
        <p:nvPicPr>
          <p:cNvPr id="12" name="image25.jpeg" descr="a7a772f7ce8bb0a19b7d2f32f453ac95.jpg"/>
          <p:cNvPicPr/>
          <p:nvPr/>
        </p:nvPicPr>
        <p:blipFill>
          <a:blip r:embed="rId3">
            <a:extLst/>
          </a:blip>
          <a:stretch>
            <a:fillRect/>
          </a:stretch>
        </p:blipFill>
        <p:spPr>
          <a:xfrm>
            <a:off x="4897096" y="1144220"/>
            <a:ext cx="2080577" cy="2080576"/>
          </a:xfrm>
          <a:prstGeom prst="rect">
            <a:avLst/>
          </a:prstGeom>
          <a:ln w="12700">
            <a:miter lim="400000"/>
          </a:ln>
        </p:spPr>
      </p:pic>
      <p:sp>
        <p:nvSpPr>
          <p:cNvPr id="14" name="Rectangle 13"/>
          <p:cNvSpPr/>
          <p:nvPr/>
        </p:nvSpPr>
        <p:spPr>
          <a:xfrm>
            <a:off x="7029143" y="2549583"/>
            <a:ext cx="2032000" cy="1015663"/>
          </a:xfrm>
          <a:prstGeom prst="rect">
            <a:avLst/>
          </a:prstGeom>
        </p:spPr>
        <p:txBody>
          <a:bodyPr wrap="square">
            <a:spAutoFit/>
          </a:bodyPr>
          <a:lstStyle/>
          <a:p>
            <a:pPr algn="l"/>
            <a:r>
              <a:rPr lang="en-US" sz="2000" dirty="0" smtClean="0">
                <a:latin typeface="Century gothic"/>
                <a:cs typeface="Century gothic"/>
              </a:rPr>
              <a:t>Of Your Choice</a:t>
            </a:r>
            <a:br>
              <a:rPr lang="en-US" sz="2000" dirty="0" smtClean="0">
                <a:latin typeface="Century gothic"/>
                <a:cs typeface="Century gothic"/>
              </a:rPr>
            </a:br>
            <a:endParaRPr lang="en-US" sz="2000" dirty="0">
              <a:latin typeface="華康儷中黑" panose="020B0509000000000000" pitchFamily="49" charset="-120"/>
              <a:ea typeface="華康儷中黑" panose="020B0509000000000000" pitchFamily="49" charset="-120"/>
              <a:cs typeface="Century gothic"/>
            </a:endParaRPr>
          </a:p>
        </p:txBody>
      </p:sp>
      <p:sp>
        <p:nvSpPr>
          <p:cNvPr id="15" name="Rectangle 14"/>
          <p:cNvSpPr/>
          <p:nvPr/>
        </p:nvSpPr>
        <p:spPr>
          <a:xfrm>
            <a:off x="2714285" y="1334198"/>
            <a:ext cx="2151279" cy="1323439"/>
          </a:xfrm>
          <a:prstGeom prst="rect">
            <a:avLst/>
          </a:prstGeom>
        </p:spPr>
        <p:txBody>
          <a:bodyPr wrap="square">
            <a:spAutoFit/>
          </a:bodyPr>
          <a:lstStyle/>
          <a:p>
            <a:r>
              <a:rPr lang="en-US" sz="2000" b="1" i="1" dirty="0" smtClean="0">
                <a:solidFill>
                  <a:srgbClr val="86754D"/>
                </a:solidFill>
                <a:latin typeface="Century gothic"/>
                <a:cs typeface="Century gothic"/>
              </a:rPr>
              <a:t>Complimentary</a:t>
            </a:r>
          </a:p>
          <a:p>
            <a:r>
              <a:rPr lang="en-US" sz="2000" b="1" i="1" dirty="0" smtClean="0">
                <a:solidFill>
                  <a:srgbClr val="86754D"/>
                </a:solidFill>
                <a:latin typeface="Century gothic"/>
                <a:cs typeface="Century gothic"/>
              </a:rPr>
              <a:t>Motives</a:t>
            </a:r>
            <a:r>
              <a:rPr lang="en-US" sz="2000" b="1" i="1" dirty="0" smtClean="0">
                <a:solidFill>
                  <a:srgbClr val="73623C"/>
                </a:solidFill>
                <a:latin typeface="Calibri"/>
                <a:cs typeface="Century gothic"/>
              </a:rPr>
              <a:t>®</a:t>
            </a:r>
            <a:r>
              <a:rPr lang="en-US" sz="2000" b="1" i="1" dirty="0" smtClean="0">
                <a:solidFill>
                  <a:srgbClr val="86754D"/>
                </a:solidFill>
                <a:latin typeface="Century gothic"/>
                <a:cs typeface="Century gothic"/>
              </a:rPr>
              <a:t> Lip Crayon</a:t>
            </a:r>
            <a:br>
              <a:rPr lang="en-US" sz="2000" b="1" i="1" dirty="0" smtClean="0">
                <a:solidFill>
                  <a:srgbClr val="86754D"/>
                </a:solidFill>
                <a:latin typeface="Century gothic"/>
                <a:cs typeface="Century gothic"/>
              </a:rPr>
            </a:br>
            <a:endParaRPr lang="en-US" sz="2000" b="1" i="1" dirty="0" smtClean="0">
              <a:solidFill>
                <a:srgbClr val="86754D"/>
              </a:solidFill>
              <a:latin typeface="Century gothic"/>
              <a:cs typeface="Century gothic"/>
            </a:endParaRPr>
          </a:p>
        </p:txBody>
      </p:sp>
      <p:sp>
        <p:nvSpPr>
          <p:cNvPr id="16" name="Rectangle 15"/>
          <p:cNvSpPr/>
          <p:nvPr/>
        </p:nvSpPr>
        <p:spPr>
          <a:xfrm>
            <a:off x="6993439" y="1263193"/>
            <a:ext cx="2216925" cy="1323439"/>
          </a:xfrm>
          <a:prstGeom prst="rect">
            <a:avLst/>
          </a:prstGeom>
        </p:spPr>
        <p:txBody>
          <a:bodyPr wrap="square">
            <a:spAutoFit/>
          </a:bodyPr>
          <a:lstStyle/>
          <a:p>
            <a:pPr algn="l"/>
            <a:r>
              <a:rPr lang="en-US" sz="2000" b="1" i="1" dirty="0" smtClean="0">
                <a:solidFill>
                  <a:srgbClr val="86754D"/>
                </a:solidFill>
                <a:latin typeface="Century gothic"/>
                <a:cs typeface="Century gothic"/>
              </a:rPr>
              <a:t>Complimentary</a:t>
            </a:r>
          </a:p>
          <a:p>
            <a:pPr algn="l"/>
            <a:r>
              <a:rPr lang="en-US" sz="2000" b="1" i="1" dirty="0" smtClean="0">
                <a:solidFill>
                  <a:srgbClr val="86754D"/>
                </a:solidFill>
                <a:latin typeface="Century gothic"/>
                <a:cs typeface="Century gothic"/>
              </a:rPr>
              <a:t>Motives</a:t>
            </a:r>
            <a:r>
              <a:rPr lang="en-US" sz="2000" b="1" i="1" dirty="0" smtClean="0">
                <a:solidFill>
                  <a:srgbClr val="73623C"/>
                </a:solidFill>
                <a:latin typeface="Calibri"/>
                <a:cs typeface="Century gothic"/>
              </a:rPr>
              <a:t>®</a:t>
            </a:r>
            <a:r>
              <a:rPr lang="en-US" sz="2000" b="1" i="1" dirty="0" smtClean="0">
                <a:solidFill>
                  <a:srgbClr val="86754D"/>
                </a:solidFill>
                <a:latin typeface="Century gothic"/>
                <a:cs typeface="Century gothic"/>
              </a:rPr>
              <a:t> Lipstick</a:t>
            </a:r>
            <a:br>
              <a:rPr lang="en-US" sz="2000" b="1" i="1" dirty="0" smtClean="0">
                <a:solidFill>
                  <a:srgbClr val="86754D"/>
                </a:solidFill>
                <a:latin typeface="Century gothic"/>
                <a:cs typeface="Century gothic"/>
              </a:rPr>
            </a:br>
            <a:endParaRPr lang="en-US" sz="2000" b="1" i="1" dirty="0" smtClean="0">
              <a:solidFill>
                <a:srgbClr val="86754D"/>
              </a:solidFill>
              <a:latin typeface="Century gothic"/>
              <a:cs typeface="Century gothic"/>
            </a:endParaRPr>
          </a:p>
        </p:txBody>
      </p:sp>
      <p:sp>
        <p:nvSpPr>
          <p:cNvPr id="17" name="Rectangle 16"/>
          <p:cNvSpPr/>
          <p:nvPr/>
        </p:nvSpPr>
        <p:spPr>
          <a:xfrm>
            <a:off x="2738965" y="2600363"/>
            <a:ext cx="2032000" cy="707886"/>
          </a:xfrm>
          <a:prstGeom prst="rect">
            <a:avLst/>
          </a:prstGeom>
        </p:spPr>
        <p:txBody>
          <a:bodyPr wrap="square">
            <a:spAutoFit/>
          </a:bodyPr>
          <a:lstStyle/>
          <a:p>
            <a:pPr algn="l"/>
            <a:r>
              <a:rPr lang="en-US" sz="2000" dirty="0" smtClean="0">
                <a:latin typeface="Century gothic"/>
                <a:cs typeface="Century gothic"/>
              </a:rPr>
              <a:t>Of Your Choice</a:t>
            </a:r>
          </a:p>
        </p:txBody>
      </p:sp>
      <p:sp>
        <p:nvSpPr>
          <p:cNvPr id="10" name="Shape 160"/>
          <p:cNvSpPr>
            <a:spLocks noGrp="1"/>
          </p:cNvSpPr>
          <p:nvPr>
            <p:ph type="title"/>
          </p:nvPr>
        </p:nvSpPr>
        <p:spPr>
          <a:xfrm>
            <a:off x="0" y="205978"/>
            <a:ext cx="9144000" cy="857251"/>
          </a:xfrm>
          <a:prstGeom prst="rect">
            <a:avLst/>
          </a:prstGeom>
        </p:spPr>
        <p:txBody>
          <a:bodyPr>
            <a:noAutofit/>
          </a:bodyPr>
          <a:lstStyle/>
          <a:p>
            <a:pPr lvl="0">
              <a:defRPr sz="1800">
                <a:solidFill>
                  <a:srgbClr val="000000"/>
                </a:solidFill>
              </a:defRPr>
            </a:pPr>
            <a:r>
              <a:rPr sz="3600" dirty="0">
                <a:solidFill>
                  <a:srgbClr val="86754D"/>
                </a:solidFill>
              </a:rPr>
              <a:t>You Will </a:t>
            </a:r>
            <a:r>
              <a:rPr sz="3600" dirty="0" smtClean="0">
                <a:solidFill>
                  <a:srgbClr val="86754D"/>
                </a:solidFill>
              </a:rPr>
              <a:t>Need</a:t>
            </a:r>
            <a:r>
              <a:rPr lang="en-US" sz="3600" dirty="0" smtClean="0">
                <a:solidFill>
                  <a:srgbClr val="86754D"/>
                </a:solidFill>
              </a:rPr>
              <a:t/>
            </a:r>
            <a:br>
              <a:rPr lang="en-US" sz="3600" dirty="0" smtClean="0">
                <a:solidFill>
                  <a:srgbClr val="86754D"/>
                </a:solidFill>
              </a:rPr>
            </a:br>
            <a:endParaRPr sz="3600" dirty="0">
              <a:solidFill>
                <a:srgbClr val="86754D"/>
              </a:solidFill>
              <a:latin typeface="華康儷中黑" panose="020B0509000000000000" pitchFamily="49" charset="-120"/>
              <a:ea typeface="華康儷中黑" panose="020B0509000000000000" pitchFamily="49" charset="-120"/>
            </a:endParaRPr>
          </a:p>
        </p:txBody>
      </p:sp>
      <p:sp>
        <p:nvSpPr>
          <p:cNvPr id="9" name="Rectangle 8"/>
          <p:cNvSpPr/>
          <p:nvPr/>
        </p:nvSpPr>
        <p:spPr>
          <a:xfrm>
            <a:off x="4780257" y="3378092"/>
            <a:ext cx="4497771" cy="707886"/>
          </a:xfrm>
          <a:prstGeom prst="rect">
            <a:avLst/>
          </a:prstGeom>
        </p:spPr>
        <p:txBody>
          <a:bodyPr wrap="square">
            <a:spAutoFit/>
          </a:bodyPr>
          <a:lstStyle/>
          <a:p>
            <a:pPr algn="l"/>
            <a:r>
              <a:rPr lang="en-US" sz="2000" dirty="0" smtClean="0">
                <a:latin typeface="Century Gothic" panose="020B0502020202020204" pitchFamily="34" charset="0"/>
                <a:cs typeface="Century gothic"/>
              </a:rPr>
              <a:t>Neutral (</a:t>
            </a:r>
            <a:r>
              <a:rPr lang="en-US" sz="2000" dirty="0" smtClean="0">
                <a:latin typeface="Century Gothic" panose="020B0502020202020204" pitchFamily="34" charset="0"/>
              </a:rPr>
              <a:t>HK31MLP)</a:t>
            </a:r>
            <a:endParaRPr lang="en-US" sz="2000" dirty="0" smtClean="0">
              <a:latin typeface="Century Gothic" panose="020B0502020202020204" pitchFamily="34" charset="0"/>
              <a:cs typeface="Century gothic"/>
            </a:endParaRPr>
          </a:p>
          <a:p>
            <a:pPr algn="l"/>
            <a:endParaRPr lang="en-US" sz="2000" dirty="0" smtClean="0">
              <a:latin typeface="Century Gothic" panose="020B0502020202020204" pitchFamily="34" charset="0"/>
              <a:cs typeface="Century gothic"/>
            </a:endParaRPr>
          </a:p>
        </p:txBody>
      </p:sp>
      <p:sp>
        <p:nvSpPr>
          <p:cNvPr id="13" name="Rectangle 12"/>
          <p:cNvSpPr/>
          <p:nvPr/>
        </p:nvSpPr>
        <p:spPr>
          <a:xfrm>
            <a:off x="399324" y="3366067"/>
            <a:ext cx="4497771" cy="1631216"/>
          </a:xfrm>
          <a:prstGeom prst="rect">
            <a:avLst/>
          </a:prstGeom>
        </p:spPr>
        <p:txBody>
          <a:bodyPr wrap="square">
            <a:spAutoFit/>
          </a:bodyPr>
          <a:lstStyle/>
          <a:p>
            <a:pPr algn="l"/>
            <a:r>
              <a:rPr lang="en-US" sz="2000" dirty="0" smtClean="0">
                <a:latin typeface="Century Gothic" panose="020B0502020202020204" pitchFamily="34" charset="0"/>
                <a:cs typeface="Century gothic"/>
              </a:rPr>
              <a:t>Dusty Rose (</a:t>
            </a:r>
            <a:r>
              <a:rPr lang="en-US" sz="2000" dirty="0" smtClean="0">
                <a:latin typeface="Century Gothic" panose="020B0502020202020204" pitchFamily="34" charset="0"/>
              </a:rPr>
              <a:t>HK44MLP), </a:t>
            </a:r>
            <a:br>
              <a:rPr lang="en-US" sz="2000" dirty="0" smtClean="0">
                <a:latin typeface="Century Gothic" panose="020B0502020202020204" pitchFamily="34" charset="0"/>
              </a:rPr>
            </a:br>
            <a:r>
              <a:rPr lang="en-US" sz="2000" dirty="0" smtClean="0">
                <a:latin typeface="Century Gothic" panose="020B0502020202020204" pitchFamily="34" charset="0"/>
              </a:rPr>
              <a:t>Morning Coffee (HK42MLP), </a:t>
            </a:r>
            <a:br>
              <a:rPr lang="en-US" sz="2000" dirty="0" smtClean="0">
                <a:latin typeface="Century Gothic" panose="020B0502020202020204" pitchFamily="34" charset="0"/>
              </a:rPr>
            </a:br>
            <a:r>
              <a:rPr lang="en-US" sz="2000" dirty="0" smtClean="0">
                <a:latin typeface="Century Gothic" panose="020B0502020202020204" pitchFamily="34" charset="0"/>
              </a:rPr>
              <a:t>Red Currant (HK43MLP)</a:t>
            </a:r>
            <a:br>
              <a:rPr lang="en-US" sz="2000" dirty="0" smtClean="0">
                <a:latin typeface="Century Gothic" panose="020B0502020202020204" pitchFamily="34" charset="0"/>
              </a:rPr>
            </a:br>
            <a:r>
              <a:rPr lang="en-US" sz="2000" dirty="0" smtClean="0">
                <a:latin typeface="Century Gothic" panose="020B0502020202020204" pitchFamily="34" charset="0"/>
              </a:rPr>
              <a:t>Raisin (HK45MLP)</a:t>
            </a:r>
            <a:endParaRPr lang="en-US" sz="2000" dirty="0" smtClean="0">
              <a:latin typeface="Century Gothic" panose="020B0502020202020204" pitchFamily="34" charset="0"/>
              <a:cs typeface="Century gothic"/>
            </a:endParaRPr>
          </a:p>
          <a:p>
            <a:pPr algn="l"/>
            <a:endParaRPr lang="en-US" sz="2000" dirty="0" smtClean="0">
              <a:latin typeface="Century Gothic" panose="020B0502020202020204" pitchFamily="34" charset="0"/>
              <a:cs typeface="Century gothic"/>
            </a:endParaRPr>
          </a:p>
        </p:txBody>
      </p:sp>
    </p:spTree>
    <p:extLst>
      <p:ext uri="{BB962C8B-B14F-4D97-AF65-F5344CB8AC3E}">
        <p14:creationId xmlns:p14="http://schemas.microsoft.com/office/powerpoint/2010/main" val="332386307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6.jpeg" descr="bigger lips.jpg"/>
          <p:cNvPicPr/>
          <p:nvPr/>
        </p:nvPicPr>
        <p:blipFill>
          <a:blip r:embed="rId2">
            <a:extLst/>
          </a:blip>
          <a:stretch>
            <a:fillRect/>
          </a:stretch>
        </p:blipFill>
        <p:spPr>
          <a:xfrm>
            <a:off x="305166" y="413259"/>
            <a:ext cx="2784363" cy="2788304"/>
          </a:xfrm>
          <a:prstGeom prst="rect">
            <a:avLst/>
          </a:prstGeom>
          <a:ln w="12700">
            <a:miter lim="400000"/>
          </a:ln>
        </p:spPr>
      </p:pic>
      <p:sp>
        <p:nvSpPr>
          <p:cNvPr id="20" name="Shape 168"/>
          <p:cNvSpPr txBox="1">
            <a:spLocks/>
          </p:cNvSpPr>
          <p:nvPr/>
        </p:nvSpPr>
        <p:spPr>
          <a:xfrm>
            <a:off x="3226055" y="1185781"/>
            <a:ext cx="5681462" cy="261254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spcBef>
                <a:spcPts val="0"/>
              </a:spcBef>
              <a:defRPr sz="1800">
                <a:solidFill>
                  <a:srgbClr val="000000"/>
                </a:solidFill>
              </a:defRPr>
            </a:pPr>
            <a:r>
              <a:rPr lang="en-US" sz="2200" b="1" i="1" dirty="0" smtClean="0">
                <a:solidFill>
                  <a:srgbClr val="73623C"/>
                </a:solidFill>
              </a:rPr>
              <a:t>Step 1-2: </a:t>
            </a:r>
          </a:p>
          <a:p>
            <a:pPr>
              <a:spcBef>
                <a:spcPts val="0"/>
              </a:spcBef>
              <a:defRPr sz="1800">
                <a:solidFill>
                  <a:srgbClr val="000000"/>
                </a:solidFill>
              </a:defRPr>
            </a:pPr>
            <a:r>
              <a:rPr lang="en-US" sz="2200" dirty="0" smtClean="0">
                <a:solidFill>
                  <a:srgbClr val="000000"/>
                </a:solidFill>
              </a:rPr>
              <a:t>Follow arrows outlining just above natural line of top lip</a:t>
            </a:r>
          </a:p>
          <a:p>
            <a:pPr>
              <a:spcBef>
                <a:spcPts val="0"/>
              </a:spcBef>
              <a:defRPr sz="1800">
                <a:solidFill>
                  <a:srgbClr val="000000"/>
                </a:solidFill>
              </a:defRPr>
            </a:pPr>
            <a:r>
              <a:rPr lang="en-US" sz="2200" b="1" i="1" dirty="0" smtClean="0">
                <a:solidFill>
                  <a:srgbClr val="73623C"/>
                </a:solidFill>
              </a:rPr>
              <a:t>Step 3-4: </a:t>
            </a:r>
          </a:p>
          <a:p>
            <a:pPr>
              <a:spcBef>
                <a:spcPts val="0"/>
              </a:spcBef>
              <a:defRPr sz="1800">
                <a:solidFill>
                  <a:srgbClr val="000000"/>
                </a:solidFill>
              </a:defRPr>
            </a:pPr>
            <a:r>
              <a:rPr lang="en-US" sz="2200" dirty="0" smtClean="0">
                <a:solidFill>
                  <a:srgbClr val="000000"/>
                </a:solidFill>
              </a:rPr>
              <a:t>Outline follow arrows outlining just below natural line of bottom lip </a:t>
            </a:r>
          </a:p>
          <a:p>
            <a:pPr>
              <a:spcBef>
                <a:spcPts val="0"/>
              </a:spcBef>
              <a:defRPr sz="1800">
                <a:solidFill>
                  <a:srgbClr val="000000"/>
                </a:solidFill>
              </a:defRPr>
            </a:pPr>
            <a:r>
              <a:rPr lang="en-US" sz="2200" b="1" i="1" dirty="0" smtClean="0">
                <a:solidFill>
                  <a:srgbClr val="73623C"/>
                </a:solidFill>
              </a:rPr>
              <a:t>Step 5: </a:t>
            </a:r>
          </a:p>
          <a:p>
            <a:pPr>
              <a:spcBef>
                <a:spcPts val="0"/>
              </a:spcBef>
              <a:defRPr sz="1800">
                <a:solidFill>
                  <a:srgbClr val="000000"/>
                </a:solidFill>
              </a:defRPr>
            </a:pPr>
            <a:r>
              <a:rPr lang="en-US" sz="2200" dirty="0" smtClean="0">
                <a:solidFill>
                  <a:srgbClr val="000000"/>
                </a:solidFill>
              </a:rPr>
              <a:t>Fill in with desired Motives</a:t>
            </a:r>
            <a:r>
              <a:rPr lang="en-US" sz="2400" dirty="0" smtClean="0">
                <a:latin typeface="Calibri"/>
                <a:cs typeface="Century gothic"/>
              </a:rPr>
              <a:t>®</a:t>
            </a:r>
            <a:r>
              <a:rPr lang="en-US" sz="2200" dirty="0" smtClean="0">
                <a:solidFill>
                  <a:srgbClr val="000000"/>
                </a:solidFill>
              </a:rPr>
              <a:t> Lipstick</a:t>
            </a:r>
          </a:p>
          <a:p>
            <a:pPr>
              <a:spcBef>
                <a:spcPts val="0"/>
              </a:spcBef>
              <a:defRPr sz="1800">
                <a:solidFill>
                  <a:srgbClr val="000000"/>
                </a:solidFill>
              </a:defRPr>
            </a:pPr>
            <a:r>
              <a:rPr lang="en-US" sz="2200" b="1" i="1" dirty="0" smtClean="0">
                <a:solidFill>
                  <a:srgbClr val="73623C"/>
                </a:solidFill>
              </a:rPr>
              <a:t>Step 6: </a:t>
            </a:r>
          </a:p>
          <a:p>
            <a:pPr>
              <a:spcBef>
                <a:spcPts val="0"/>
              </a:spcBef>
              <a:defRPr sz="1800">
                <a:solidFill>
                  <a:srgbClr val="000000"/>
                </a:solidFill>
              </a:defRPr>
            </a:pPr>
            <a:r>
              <a:rPr lang="en-US" sz="2200" dirty="0" smtClean="0">
                <a:solidFill>
                  <a:srgbClr val="000000"/>
                </a:solidFill>
              </a:rPr>
              <a:t>Finished!</a:t>
            </a:r>
          </a:p>
        </p:txBody>
      </p:sp>
      <p:sp>
        <p:nvSpPr>
          <p:cNvPr id="10" name="Title 1"/>
          <p:cNvSpPr>
            <a:spLocks noGrp="1"/>
          </p:cNvSpPr>
          <p:nvPr>
            <p:ph type="title"/>
          </p:nvPr>
        </p:nvSpPr>
        <p:spPr>
          <a:xfrm>
            <a:off x="320354" y="4137460"/>
            <a:ext cx="7772401" cy="1838324"/>
          </a:xfrm>
        </p:spPr>
        <p:txBody>
          <a:bodyPr>
            <a:normAutofit/>
          </a:bodyPr>
          <a:lstStyle/>
          <a:p>
            <a:r>
              <a:rPr lang="en-US" sz="2800" dirty="0" smtClean="0"/>
              <a:t>Action Item</a:t>
            </a:r>
            <a:r>
              <a:rPr lang="zh-TW" altLang="en-US" sz="2800" dirty="0" smtClean="0"/>
              <a:t>　</a:t>
            </a:r>
            <a:endParaRPr lang="en-US" sz="2800" dirty="0">
              <a:latin typeface="華康儷中黑" panose="020B0509000000000000" pitchFamily="49" charset="-120"/>
              <a:ea typeface="華康儷中黑" panose="020B0509000000000000" pitchFamily="49" charset="-120"/>
            </a:endParaRPr>
          </a:p>
        </p:txBody>
      </p:sp>
      <p:sp>
        <p:nvSpPr>
          <p:cNvPr id="11" name="Text Placeholder 2"/>
          <p:cNvSpPr>
            <a:spLocks noGrp="1"/>
          </p:cNvSpPr>
          <p:nvPr>
            <p:ph type="body" idx="1"/>
          </p:nvPr>
        </p:nvSpPr>
        <p:spPr>
          <a:xfrm>
            <a:off x="320355" y="3296159"/>
            <a:ext cx="3163824" cy="935897"/>
          </a:xfrm>
        </p:spPr>
        <p:txBody>
          <a:bodyPr>
            <a:noAutofit/>
          </a:bodyPr>
          <a:lstStyle/>
          <a:p>
            <a:r>
              <a:rPr lang="en-US" sz="2800" dirty="0" smtClean="0"/>
              <a:t>Follow step by step pictorial</a:t>
            </a:r>
            <a:endParaRPr lang="en-US" sz="2800" dirty="0">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4196206961"/>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xfrm>
            <a:off x="533120" y="3391886"/>
            <a:ext cx="7772401" cy="1838325"/>
          </a:xfrm>
          <a:prstGeom prst="rect">
            <a:avLst/>
          </a:prstGeom>
        </p:spPr>
        <p:txBody>
          <a:bodyPr/>
          <a:lstStyle/>
          <a:p>
            <a:pPr lvl="0">
              <a:defRPr sz="1800">
                <a:solidFill>
                  <a:srgbClr val="000000"/>
                </a:solidFill>
              </a:defRPr>
            </a:pPr>
            <a:r>
              <a:rPr sz="4000" dirty="0">
                <a:solidFill>
                  <a:srgbClr val="86754D"/>
                </a:solidFill>
              </a:rPr>
              <a:t>Social Media </a:t>
            </a:r>
            <a:r>
              <a:rPr sz="4000" dirty="0" smtClean="0">
                <a:solidFill>
                  <a:srgbClr val="86754D"/>
                </a:solidFill>
              </a:rPr>
              <a:t>Marketing</a:t>
            </a:r>
            <a:r>
              <a:rPr lang="en-US" sz="4000" dirty="0" smtClean="0">
                <a:solidFill>
                  <a:srgbClr val="86754D"/>
                </a:solidFill>
              </a:rPr>
              <a:t/>
            </a:r>
            <a:br>
              <a:rPr lang="en-US" sz="4000" dirty="0" smtClean="0">
                <a:solidFill>
                  <a:srgbClr val="86754D"/>
                </a:solidFill>
              </a:rPr>
            </a:br>
            <a:endParaRPr sz="4000" dirty="0">
              <a:solidFill>
                <a:srgbClr val="86754D"/>
              </a:solidFill>
              <a:latin typeface="華康儷中黑" panose="020B0509000000000000" pitchFamily="49" charset="-120"/>
              <a:ea typeface="華康儷中黑" panose="020B0509000000000000" pitchFamily="49" charset="-120"/>
            </a:endParaRPr>
          </a:p>
        </p:txBody>
      </p:sp>
      <p:sp>
        <p:nvSpPr>
          <p:cNvPr id="199" name="Shape 199"/>
          <p:cNvSpPr>
            <a:spLocks noGrp="1"/>
          </p:cNvSpPr>
          <p:nvPr>
            <p:ph type="body" idx="1"/>
          </p:nvPr>
        </p:nvSpPr>
        <p:spPr>
          <a:xfrm>
            <a:off x="533124" y="1750001"/>
            <a:ext cx="7772401" cy="1886278"/>
          </a:xfrm>
          <a:prstGeom prst="rect">
            <a:avLst/>
          </a:prstGeom>
        </p:spPr>
        <p:txBody>
          <a:bodyPr>
            <a:noAutofit/>
          </a:bodyPr>
          <a:lstStyle/>
          <a:p>
            <a:pPr lvl="0">
              <a:defRPr sz="1800">
                <a:solidFill>
                  <a:srgbClr val="000000"/>
                </a:solidFill>
              </a:defRPr>
            </a:pPr>
            <a:r>
              <a:rPr sz="2200" dirty="0">
                <a:solidFill>
                  <a:srgbClr val="888888"/>
                </a:solidFill>
              </a:rPr>
              <a:t>Leveraging the time and talent of others is essential in branding yourself as an artist and an entrepreneur! </a:t>
            </a:r>
          </a:p>
          <a:p>
            <a:pPr lvl="0">
              <a:defRPr sz="1800">
                <a:solidFill>
                  <a:srgbClr val="000000"/>
                </a:solidFill>
              </a:defRPr>
            </a:pPr>
            <a:r>
              <a:rPr sz="2200" dirty="0">
                <a:solidFill>
                  <a:srgbClr val="888888"/>
                </a:solidFill>
              </a:rPr>
              <a:t>Here are some quick examples of what you have access to. This will not only help you to learn new techniques with product, but also makes promoting our brand both professional and efficient</a:t>
            </a:r>
            <a:r>
              <a:rPr sz="2200" dirty="0" smtClean="0">
                <a:solidFill>
                  <a:srgbClr val="888888"/>
                </a:solidFill>
              </a:rPr>
              <a:t>!</a:t>
            </a:r>
            <a:r>
              <a:rPr lang="en-US" sz="2200" dirty="0" smtClean="0">
                <a:solidFill>
                  <a:srgbClr val="888888"/>
                </a:solidFill>
              </a:rPr>
              <a:t/>
            </a:r>
            <a:br>
              <a:rPr lang="en-US" sz="2200" dirty="0" smtClean="0">
                <a:solidFill>
                  <a:srgbClr val="888888"/>
                </a:solidFill>
              </a:rPr>
            </a:br>
            <a:endParaRPr lang="en-US" altLang="zh-TW" sz="2200" dirty="0" smtClean="0">
              <a:solidFill>
                <a:srgbClr val="888888"/>
              </a:solidFill>
              <a:latin typeface="華康儷中黑" panose="020B0509000000000000" pitchFamily="49" charset="-120"/>
              <a:ea typeface="華康儷中黑" panose="020B0509000000000000" pitchFamily="49" charset="-120"/>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41" y="3517823"/>
            <a:ext cx="7772401" cy="1838324"/>
          </a:xfrm>
        </p:spPr>
        <p:txBody>
          <a:bodyPr>
            <a:normAutofit/>
          </a:bodyPr>
          <a:lstStyle/>
          <a:p>
            <a:r>
              <a:rPr lang="en-US" sz="3200" dirty="0"/>
              <a:t>Vibrant</a:t>
            </a:r>
            <a:br>
              <a:rPr lang="en-US" sz="3200" dirty="0"/>
            </a:br>
            <a:r>
              <a:rPr lang="en-US" sz="2000" dirty="0"/>
              <a:t>HK101DLS</a:t>
            </a:r>
            <a:r>
              <a:rPr lang="en-US" sz="3200" dirty="0"/>
              <a:t/>
            </a:r>
            <a:br>
              <a:rPr lang="en-US" sz="3200" dirty="0"/>
            </a:br>
            <a:endParaRPr lang="en-US" sz="3200" dirty="0"/>
          </a:p>
        </p:txBody>
      </p:sp>
      <p:sp>
        <p:nvSpPr>
          <p:cNvPr id="3" name="Text Placeholder 2"/>
          <p:cNvSpPr>
            <a:spLocks noGrp="1"/>
          </p:cNvSpPr>
          <p:nvPr>
            <p:ph type="body" idx="1"/>
          </p:nvPr>
        </p:nvSpPr>
        <p:spPr>
          <a:xfrm>
            <a:off x="389241" y="2951927"/>
            <a:ext cx="7772401" cy="935897"/>
          </a:xfrm>
        </p:spPr>
        <p:txBody>
          <a:bodyPr>
            <a:noAutofit/>
          </a:bodyPr>
          <a:lstStyle/>
          <a:p>
            <a:r>
              <a:rPr lang="en-US" sz="2400" dirty="0" smtClean="0"/>
              <a:t>Hi-Voltage All </a:t>
            </a:r>
          </a:p>
          <a:p>
            <a:r>
              <a:rPr lang="en-US" sz="2400" dirty="0" smtClean="0"/>
              <a:t>Day</a:t>
            </a:r>
            <a:r>
              <a:rPr lang="en-US" sz="2400" dirty="0"/>
              <a:t> </a:t>
            </a:r>
            <a:r>
              <a:rPr lang="en-US" sz="2400" dirty="0" smtClean="0"/>
              <a:t>Liquid Stick</a:t>
            </a:r>
            <a:r>
              <a:rPr lang="zh-TW" altLang="en-US" sz="2400" dirty="0" smtClean="0"/>
              <a:t> </a:t>
            </a:r>
            <a:r>
              <a:rPr lang="en-US" altLang="zh-TW" sz="2400" dirty="0" smtClean="0"/>
              <a:t/>
            </a:r>
            <a:br>
              <a:rPr lang="en-US" altLang="zh-TW" sz="2400" dirty="0" smtClean="0"/>
            </a:br>
            <a:endParaRPr lang="en-US" sz="2400" dirty="0"/>
          </a:p>
        </p:txBody>
      </p:sp>
      <p:pic>
        <p:nvPicPr>
          <p:cNvPr id="8" name="40FY &amp; Hi-Voltage.png"/>
          <p:cNvPicPr/>
          <p:nvPr/>
        </p:nvPicPr>
        <p:blipFill>
          <a:blip r:embed="rId2">
            <a:extLst/>
          </a:blip>
          <a:stretch>
            <a:fillRect/>
          </a:stretch>
        </p:blipFill>
        <p:spPr>
          <a:xfrm>
            <a:off x="3117109" y="1143860"/>
            <a:ext cx="2582780" cy="2602880"/>
          </a:xfrm>
          <a:prstGeom prst="rect">
            <a:avLst/>
          </a:prstGeom>
          <a:ln w="12700">
            <a:miter lim="400000"/>
          </a:ln>
        </p:spPr>
      </p:pic>
      <p:pic>
        <p:nvPicPr>
          <p:cNvPr id="9" name="Retro Red Liner - Manhattan, Times Sq, Petal Pink.png"/>
          <p:cNvPicPr/>
          <p:nvPr/>
        </p:nvPicPr>
        <p:blipFill>
          <a:blip r:embed="rId3">
            <a:extLst/>
          </a:blip>
          <a:stretch>
            <a:fillRect/>
          </a:stretch>
        </p:blipFill>
        <p:spPr>
          <a:xfrm>
            <a:off x="5885427" y="1164627"/>
            <a:ext cx="2582780" cy="2582780"/>
          </a:xfrm>
          <a:prstGeom prst="rect">
            <a:avLst/>
          </a:prstGeom>
          <a:ln w="12700">
            <a:miter lim="400000"/>
          </a:ln>
        </p:spPr>
      </p:pic>
    </p:spTree>
    <p:extLst>
      <p:ext uri="{BB962C8B-B14F-4D97-AF65-F5344CB8AC3E}">
        <p14:creationId xmlns:p14="http://schemas.microsoft.com/office/powerpoint/2010/main" val="290823803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41" y="3438993"/>
            <a:ext cx="7772401" cy="1838324"/>
          </a:xfrm>
        </p:spPr>
        <p:txBody>
          <a:bodyPr>
            <a:normAutofit/>
          </a:bodyPr>
          <a:lstStyle/>
          <a:p>
            <a:r>
              <a:rPr lang="en-US" sz="3200" dirty="0" smtClean="0"/>
              <a:t>Naughty &amp; Mysterious</a:t>
            </a:r>
            <a:endParaRPr lang="en-US" sz="3200" dirty="0"/>
          </a:p>
        </p:txBody>
      </p:sp>
      <p:sp>
        <p:nvSpPr>
          <p:cNvPr id="3" name="Text Placeholder 2"/>
          <p:cNvSpPr>
            <a:spLocks noGrp="1"/>
          </p:cNvSpPr>
          <p:nvPr>
            <p:ph type="body" idx="1"/>
          </p:nvPr>
        </p:nvSpPr>
        <p:spPr>
          <a:xfrm>
            <a:off x="389241" y="2644486"/>
            <a:ext cx="7772401" cy="935897"/>
          </a:xfrm>
        </p:spPr>
        <p:txBody>
          <a:bodyPr>
            <a:normAutofit/>
          </a:bodyPr>
          <a:lstStyle/>
          <a:p>
            <a:r>
              <a:rPr lang="en-US" sz="2800" dirty="0" smtClean="0"/>
              <a:t>Naughty Mineral Lipstick</a:t>
            </a:r>
            <a:endParaRPr lang="en-US" sz="2800" dirty="0"/>
          </a:p>
        </p:txBody>
      </p:sp>
      <p:pic>
        <p:nvPicPr>
          <p:cNvPr id="10" name="Naughty.png"/>
          <p:cNvPicPr/>
          <p:nvPr/>
        </p:nvPicPr>
        <p:blipFill>
          <a:blip r:embed="rId2">
            <a:extLst/>
          </a:blip>
          <a:stretch>
            <a:fillRect/>
          </a:stretch>
        </p:blipFill>
        <p:spPr>
          <a:xfrm>
            <a:off x="4904568" y="705681"/>
            <a:ext cx="3101953" cy="3095930"/>
          </a:xfrm>
          <a:prstGeom prst="rect">
            <a:avLst/>
          </a:prstGeom>
          <a:ln w="12700">
            <a:miter lim="400000"/>
          </a:ln>
        </p:spPr>
      </p:pic>
    </p:spTree>
    <p:extLst>
      <p:ext uri="{BB962C8B-B14F-4D97-AF65-F5344CB8AC3E}">
        <p14:creationId xmlns:p14="http://schemas.microsoft.com/office/powerpoint/2010/main" val="287340663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0" y="292691"/>
            <a:ext cx="9144000" cy="857251"/>
          </a:xfrm>
          <a:prstGeom prst="rect">
            <a:avLst/>
          </a:prstGeom>
        </p:spPr>
        <p:txBody>
          <a:bodyPr>
            <a:noAutofit/>
          </a:bodyPr>
          <a:lstStyle/>
          <a:p>
            <a:pPr lvl="0">
              <a:defRPr sz="1800">
                <a:solidFill>
                  <a:srgbClr val="000000"/>
                </a:solidFill>
              </a:defRPr>
            </a:pPr>
            <a:r>
              <a:rPr sz="3600" dirty="0">
                <a:solidFill>
                  <a:srgbClr val="86754D"/>
                </a:solidFill>
              </a:rPr>
              <a:t>Step 1: </a:t>
            </a:r>
            <a:r>
              <a:rPr sz="3600" dirty="0" smtClean="0">
                <a:solidFill>
                  <a:srgbClr val="86754D"/>
                </a:solidFill>
              </a:rPr>
              <a:t>Exfoliate</a:t>
            </a:r>
            <a:r>
              <a:rPr lang="en-US" sz="3600" dirty="0">
                <a:solidFill>
                  <a:srgbClr val="000000"/>
                </a:solidFill>
              </a:rPr>
              <a:t/>
            </a:r>
            <a:br>
              <a:rPr lang="en-US" sz="3600" dirty="0">
                <a:solidFill>
                  <a:srgbClr val="000000"/>
                </a:solidFill>
              </a:rPr>
            </a:br>
            <a:endParaRPr sz="3600" dirty="0">
              <a:solidFill>
                <a:srgbClr val="73623C"/>
              </a:solidFill>
              <a:latin typeface="華康儷中黑" panose="020B0509000000000000" pitchFamily="49" charset="-120"/>
              <a:ea typeface="華康儷中黑" panose="020B0509000000000000" pitchFamily="49" charset="-120"/>
            </a:endParaRPr>
          </a:p>
        </p:txBody>
      </p:sp>
      <p:sp>
        <p:nvSpPr>
          <p:cNvPr id="4" name="Content Placeholder 2"/>
          <p:cNvSpPr txBox="1">
            <a:spLocks/>
          </p:cNvSpPr>
          <p:nvPr/>
        </p:nvSpPr>
        <p:spPr>
          <a:xfrm>
            <a:off x="216352" y="1118697"/>
            <a:ext cx="8612337" cy="3661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Autofit/>
          </a:bodyPr>
          <a:lst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lnSpc>
                <a:spcPct val="120000"/>
              </a:lnSpc>
              <a:spcBef>
                <a:spcPts val="0"/>
              </a:spcBef>
            </a:pPr>
            <a:r>
              <a:rPr lang="en-US" sz="2200" i="1" dirty="0" smtClean="0"/>
              <a:t>Purpose of a Lip Exfoliate (lipscrub.com)</a:t>
            </a:r>
          </a:p>
          <a:p>
            <a:pPr lvl="1">
              <a:lnSpc>
                <a:spcPct val="120000"/>
              </a:lnSpc>
              <a:spcBef>
                <a:spcPts val="0"/>
              </a:spcBef>
            </a:pPr>
            <a:r>
              <a:rPr lang="en-US" sz="2200" i="1" dirty="0" smtClean="0"/>
              <a:t>Removing dead surface from your lips brings out new fresh layers, making lips soft, smooth, and kissable.</a:t>
            </a:r>
            <a:r>
              <a:rPr lang="zh-TW" altLang="en-US" sz="2200" i="1" dirty="0" smtClean="0"/>
              <a:t> </a:t>
            </a:r>
            <a:r>
              <a:rPr lang="en-US" sz="2200" i="1" dirty="0" smtClean="0"/>
              <a:t>With a smooth surface, lip cosmetics will adhere longer on your lips. This makes lipsticks, lip liner, and lip gloss much more effective and long lasting.</a:t>
            </a:r>
            <a:endParaRPr lang="en-US" sz="2200" i="1" dirty="0" smtClean="0">
              <a:latin typeface="華康儷中黑" panose="020B0509000000000000" pitchFamily="49" charset="-120"/>
              <a:ea typeface="華康儷中黑" panose="020B0509000000000000" pitchFamily="49" charset="-120"/>
            </a:endParaRPr>
          </a:p>
          <a:p>
            <a:pPr lvl="1">
              <a:lnSpc>
                <a:spcPct val="120000"/>
              </a:lnSpc>
              <a:spcBef>
                <a:spcPts val="0"/>
              </a:spcBef>
            </a:pPr>
            <a:r>
              <a:rPr lang="en-US" sz="2200" i="1" dirty="0" smtClean="0"/>
              <a:t>Lip exfoliation also helps lips retain moisture longer; helping to prevent cracked lips.</a:t>
            </a:r>
          </a:p>
          <a:p>
            <a:pPr marL="457200" lvl="1" indent="0">
              <a:lnSpc>
                <a:spcPct val="120000"/>
              </a:lnSpc>
              <a:spcBef>
                <a:spcPts val="0"/>
              </a:spcBef>
              <a:buNone/>
            </a:pPr>
            <a:r>
              <a:rPr lang="zh-TW" altLang="en-US" sz="2200" i="1" dirty="0"/>
              <a:t>　</a:t>
            </a:r>
            <a:endParaRPr lang="en-US" sz="2200" i="1" dirty="0" smtClean="0"/>
          </a:p>
          <a:p>
            <a:pPr>
              <a:spcBef>
                <a:spcPts val="0"/>
              </a:spcBef>
            </a:pPr>
            <a:endParaRPr lang="en-US" sz="2200" i="1" dirty="0" smtClean="0"/>
          </a:p>
          <a:p>
            <a:pPr>
              <a:spcBef>
                <a:spcPts val="0"/>
              </a:spcBef>
            </a:pPr>
            <a:endParaRPr lang="en-US" sz="2200"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05" y="3533589"/>
            <a:ext cx="7772401" cy="1838324"/>
          </a:xfrm>
        </p:spPr>
        <p:txBody>
          <a:bodyPr>
            <a:normAutofit/>
          </a:bodyPr>
          <a:lstStyle/>
          <a:p>
            <a:r>
              <a:rPr lang="en-US" sz="3200" dirty="0" smtClean="0"/>
              <a:t>Sultry &amp; Seductive</a:t>
            </a:r>
            <a:endParaRPr lang="en-US" sz="3200" dirty="0"/>
          </a:p>
        </p:txBody>
      </p:sp>
      <p:sp>
        <p:nvSpPr>
          <p:cNvPr id="3" name="Text Placeholder 2"/>
          <p:cNvSpPr>
            <a:spLocks noGrp="1"/>
          </p:cNvSpPr>
          <p:nvPr>
            <p:ph type="body" idx="1"/>
          </p:nvPr>
        </p:nvSpPr>
        <p:spPr>
          <a:xfrm>
            <a:off x="452305" y="2644486"/>
            <a:ext cx="7772401" cy="935897"/>
          </a:xfrm>
        </p:spPr>
        <p:txBody>
          <a:bodyPr>
            <a:normAutofit/>
          </a:bodyPr>
          <a:lstStyle/>
          <a:p>
            <a:r>
              <a:rPr lang="en-US" sz="2800" dirty="0" smtClean="0"/>
              <a:t>Passion &amp; Naughty</a:t>
            </a:r>
            <a:endParaRPr lang="en-US" sz="2800" dirty="0"/>
          </a:p>
        </p:txBody>
      </p:sp>
      <p:pic>
        <p:nvPicPr>
          <p:cNvPr id="10" name="Naughty.png"/>
          <p:cNvPicPr/>
          <p:nvPr/>
        </p:nvPicPr>
        <p:blipFill>
          <a:blip r:embed="rId2">
            <a:extLst/>
          </a:blip>
          <a:stretch>
            <a:fillRect/>
          </a:stretch>
        </p:blipFill>
        <p:spPr>
          <a:xfrm>
            <a:off x="4904568" y="705681"/>
            <a:ext cx="3101953" cy="3095930"/>
          </a:xfrm>
          <a:prstGeom prst="rect">
            <a:avLst/>
          </a:prstGeom>
          <a:ln w="12700">
            <a:miter lim="400000"/>
          </a:ln>
        </p:spPr>
      </p:pic>
      <p:pic>
        <p:nvPicPr>
          <p:cNvPr id="7" name="Screen Shot 2015-06-22 at 12.30.36 PM.png"/>
          <p:cNvPicPr/>
          <p:nvPr/>
        </p:nvPicPr>
        <p:blipFill>
          <a:blip r:embed="rId3">
            <a:extLst/>
          </a:blip>
          <a:stretch>
            <a:fillRect/>
          </a:stretch>
        </p:blipFill>
        <p:spPr>
          <a:xfrm>
            <a:off x="4904568" y="705681"/>
            <a:ext cx="3101953" cy="3095965"/>
          </a:xfrm>
          <a:prstGeom prst="rect">
            <a:avLst/>
          </a:prstGeom>
          <a:ln w="12700">
            <a:miter lim="400000"/>
          </a:ln>
        </p:spPr>
      </p:pic>
    </p:spTree>
    <p:extLst>
      <p:ext uri="{BB962C8B-B14F-4D97-AF65-F5344CB8AC3E}">
        <p14:creationId xmlns:p14="http://schemas.microsoft.com/office/powerpoint/2010/main" val="4274788577"/>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creen Shot 2015-06-22 at 12.31.07 PM.png"/>
          <p:cNvPicPr/>
          <p:nvPr/>
        </p:nvPicPr>
        <p:blipFill>
          <a:blip r:embed="rId2">
            <a:extLst/>
          </a:blip>
          <a:stretch>
            <a:fillRect/>
          </a:stretch>
        </p:blipFill>
        <p:spPr>
          <a:xfrm>
            <a:off x="5440471" y="705681"/>
            <a:ext cx="3101953" cy="3120200"/>
          </a:xfrm>
          <a:prstGeom prst="rect">
            <a:avLst/>
          </a:prstGeom>
          <a:ln w="12700">
            <a:miter lim="400000"/>
          </a:ln>
        </p:spPr>
      </p:pic>
      <p:sp>
        <p:nvSpPr>
          <p:cNvPr id="2" name="Title 1"/>
          <p:cNvSpPr>
            <a:spLocks noGrp="1"/>
          </p:cNvSpPr>
          <p:nvPr>
            <p:ph type="title"/>
          </p:nvPr>
        </p:nvSpPr>
        <p:spPr>
          <a:xfrm>
            <a:off x="310411" y="3722781"/>
            <a:ext cx="7772401" cy="1838324"/>
          </a:xfrm>
        </p:spPr>
        <p:txBody>
          <a:bodyPr>
            <a:normAutofit/>
          </a:bodyPr>
          <a:lstStyle/>
          <a:p>
            <a:r>
              <a:rPr lang="en-US" sz="3200" dirty="0" smtClean="0"/>
              <a:t>All Day Liquid Sticks</a:t>
            </a:r>
            <a:endParaRPr lang="en-US" sz="3200" dirty="0"/>
          </a:p>
        </p:txBody>
      </p:sp>
      <p:sp>
        <p:nvSpPr>
          <p:cNvPr id="3" name="Text Placeholder 2"/>
          <p:cNvSpPr>
            <a:spLocks noGrp="1"/>
          </p:cNvSpPr>
          <p:nvPr>
            <p:ph type="body" idx="1"/>
          </p:nvPr>
        </p:nvSpPr>
        <p:spPr>
          <a:xfrm>
            <a:off x="310411" y="2802146"/>
            <a:ext cx="5027133" cy="935897"/>
          </a:xfrm>
        </p:spPr>
        <p:txBody>
          <a:bodyPr>
            <a:noAutofit/>
          </a:bodyPr>
          <a:lstStyle/>
          <a:p>
            <a:r>
              <a:rPr lang="en-US" sz="2800" dirty="0" smtClean="0"/>
              <a:t>Tantalize (HK103DLS), </a:t>
            </a:r>
            <a:br>
              <a:rPr lang="en-US" sz="2800" dirty="0" smtClean="0"/>
            </a:br>
            <a:r>
              <a:rPr lang="en-US" sz="2800" dirty="0" smtClean="0"/>
              <a:t>Ravish (HK104DLS)</a:t>
            </a:r>
          </a:p>
          <a:p>
            <a:r>
              <a:rPr lang="en-US" sz="2800" dirty="0" smtClean="0"/>
              <a:t>Hi-Voltage (HK101DLS), &amp; Shock Wave (HK100DLS)</a:t>
            </a:r>
            <a:endParaRPr lang="en-US" sz="2800" dirty="0"/>
          </a:p>
        </p:txBody>
      </p:sp>
    </p:spTree>
    <p:extLst>
      <p:ext uri="{BB962C8B-B14F-4D97-AF65-F5344CB8AC3E}">
        <p14:creationId xmlns:p14="http://schemas.microsoft.com/office/powerpoint/2010/main" val="269466019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11" y="3691249"/>
            <a:ext cx="7772401" cy="1838324"/>
          </a:xfrm>
        </p:spPr>
        <p:txBody>
          <a:bodyPr>
            <a:normAutofit/>
          </a:bodyPr>
          <a:lstStyle/>
          <a:p>
            <a:r>
              <a:rPr lang="en-US" sz="3200" dirty="0" smtClean="0"/>
              <a:t>Get the Look with La La</a:t>
            </a:r>
            <a:endParaRPr lang="en-US" sz="3200" dirty="0"/>
          </a:p>
        </p:txBody>
      </p:sp>
      <p:sp>
        <p:nvSpPr>
          <p:cNvPr id="3" name="Text Placeholder 2"/>
          <p:cNvSpPr>
            <a:spLocks noGrp="1"/>
          </p:cNvSpPr>
          <p:nvPr>
            <p:ph type="body" idx="1"/>
          </p:nvPr>
        </p:nvSpPr>
        <p:spPr>
          <a:xfrm>
            <a:off x="326177" y="1307804"/>
            <a:ext cx="4806197" cy="2446005"/>
          </a:xfrm>
        </p:spPr>
        <p:txBody>
          <a:bodyPr>
            <a:noAutofit/>
          </a:bodyPr>
          <a:lstStyle/>
          <a:p>
            <a:r>
              <a:rPr lang="en-US" sz="2400" dirty="0" smtClean="0"/>
              <a:t>Red Carpet, </a:t>
            </a:r>
            <a:br>
              <a:rPr lang="en-US" sz="2400" dirty="0" smtClean="0"/>
            </a:br>
            <a:r>
              <a:rPr lang="en-US" sz="2400" dirty="0" smtClean="0"/>
              <a:t>24K </a:t>
            </a:r>
            <a:r>
              <a:rPr lang="en-US" sz="2400" dirty="0"/>
              <a:t>(</a:t>
            </a:r>
            <a:r>
              <a:rPr lang="en-US" sz="2400" dirty="0" smtClean="0"/>
              <a:t>HK103MLML), </a:t>
            </a:r>
          </a:p>
          <a:p>
            <a:r>
              <a:rPr lang="en-US" sz="2400" dirty="0" smtClean="0"/>
              <a:t>Nice (HK102MLML), </a:t>
            </a:r>
            <a:br>
              <a:rPr lang="en-US" sz="2400" dirty="0" smtClean="0"/>
            </a:br>
            <a:r>
              <a:rPr lang="en-US" sz="2400" dirty="0" err="1" smtClean="0"/>
              <a:t>Beso</a:t>
            </a:r>
            <a:r>
              <a:rPr lang="en-US" sz="2400" dirty="0" smtClean="0"/>
              <a:t> (HK106MLML), </a:t>
            </a:r>
            <a:br>
              <a:rPr lang="en-US" sz="2400" dirty="0" smtClean="0"/>
            </a:br>
            <a:r>
              <a:rPr lang="en-US" sz="2400" dirty="0" smtClean="0"/>
              <a:t>Time Square (HK105MLML), </a:t>
            </a:r>
            <a:br>
              <a:rPr lang="en-US" sz="2400" dirty="0" smtClean="0"/>
            </a:br>
            <a:r>
              <a:rPr lang="en-US" sz="2400" dirty="0" smtClean="0"/>
              <a:t>Fire (HK101MLML), </a:t>
            </a:r>
          </a:p>
          <a:p>
            <a:r>
              <a:rPr lang="en-US" sz="2400" dirty="0" smtClean="0"/>
              <a:t>Brooklyn, Queens &amp; Manhattan</a:t>
            </a:r>
            <a:endParaRPr lang="en-US" sz="2400" dirty="0"/>
          </a:p>
        </p:txBody>
      </p:sp>
      <p:pic>
        <p:nvPicPr>
          <p:cNvPr id="6" name="Picture 5"/>
          <p:cNvPicPr>
            <a:picLocks noChangeAspect="1"/>
          </p:cNvPicPr>
          <p:nvPr/>
        </p:nvPicPr>
        <p:blipFill>
          <a:blip r:embed="rId2"/>
          <a:stretch>
            <a:fillRect/>
          </a:stretch>
        </p:blipFill>
        <p:spPr>
          <a:xfrm>
            <a:off x="5345025" y="1217646"/>
            <a:ext cx="3481117" cy="2625954"/>
          </a:xfrm>
          <a:prstGeom prst="rect">
            <a:avLst/>
          </a:prstGeom>
        </p:spPr>
      </p:pic>
    </p:spTree>
    <p:extLst>
      <p:ext uri="{BB962C8B-B14F-4D97-AF65-F5344CB8AC3E}">
        <p14:creationId xmlns:p14="http://schemas.microsoft.com/office/powerpoint/2010/main" val="77300588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829" y="1189404"/>
            <a:ext cx="57340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1.jpeg" descr="single-tube-016-oz45-g.jpg"/>
          <p:cNvPicPr/>
          <p:nvPr/>
        </p:nvPicPr>
        <p:blipFill>
          <a:blip r:embed="rId3">
            <a:extLst/>
          </a:blip>
          <a:stretch>
            <a:fillRect/>
          </a:stretch>
        </p:blipFill>
        <p:spPr>
          <a:xfrm>
            <a:off x="62970" y="1589989"/>
            <a:ext cx="2743202" cy="2743202"/>
          </a:xfrm>
          <a:prstGeom prst="rect">
            <a:avLst/>
          </a:prstGeom>
          <a:ln w="12700">
            <a:miter lim="400000"/>
          </a:ln>
        </p:spPr>
      </p:pic>
      <p:sp>
        <p:nvSpPr>
          <p:cNvPr id="8" name="Title 1"/>
          <p:cNvSpPr txBox="1">
            <a:spLocks/>
          </p:cNvSpPr>
          <p:nvPr/>
        </p:nvSpPr>
        <p:spPr>
          <a:xfrm>
            <a:off x="0" y="466117"/>
            <a:ext cx="9144000" cy="87395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n-US" sz="3600" b="0" dirty="0" smtClean="0"/>
              <a:t>Motives</a:t>
            </a:r>
            <a:r>
              <a:rPr lang="en-US" sz="3600" b="0" dirty="0" smtClean="0">
                <a:latin typeface="Calibri"/>
              </a:rPr>
              <a:t>®</a:t>
            </a:r>
            <a:r>
              <a:rPr lang="en-US" sz="3600" b="0" dirty="0" smtClean="0"/>
              <a:t> Lip Pumice</a:t>
            </a:r>
          </a:p>
          <a:p>
            <a:pPr algn="ctr"/>
            <a:endParaRPr lang="en-US" sz="3600" b="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530" y="1766903"/>
            <a:ext cx="1725504" cy="173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61903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7883" y="87733"/>
            <a:ext cx="9144000" cy="857251"/>
          </a:xfrm>
          <a:prstGeom prst="rect">
            <a:avLst/>
          </a:prstGeom>
        </p:spPr>
        <p:txBody>
          <a:bodyPr>
            <a:noAutofit/>
          </a:bodyPr>
          <a:lstStyle/>
          <a:p>
            <a:pPr lvl="0">
              <a:defRPr sz="1800">
                <a:solidFill>
                  <a:srgbClr val="000000"/>
                </a:solidFill>
              </a:defRPr>
            </a:pPr>
            <a:r>
              <a:rPr lang="en-US" sz="4000" dirty="0" smtClean="0">
                <a:solidFill>
                  <a:srgbClr val="86754D"/>
                </a:solidFill>
              </a:rPr>
              <a:t>Benefits &amp; Details</a:t>
            </a:r>
            <a:br>
              <a:rPr lang="en-US" sz="4000" dirty="0" smtClean="0">
                <a:solidFill>
                  <a:srgbClr val="86754D"/>
                </a:solidFill>
              </a:rPr>
            </a:br>
            <a:endParaRPr sz="4000" dirty="0">
              <a:solidFill>
                <a:srgbClr val="73623C"/>
              </a:solidFill>
              <a:latin typeface="華康儷中黑" panose="020B0509000000000000" pitchFamily="49" charset="-120"/>
              <a:ea typeface="華康儷中黑" panose="020B0509000000000000" pitchFamily="49" charset="-120"/>
            </a:endParaRPr>
          </a:p>
        </p:txBody>
      </p:sp>
      <p:sp>
        <p:nvSpPr>
          <p:cNvPr id="70" name="Shape 70"/>
          <p:cNvSpPr>
            <a:spLocks noGrp="1"/>
          </p:cNvSpPr>
          <p:nvPr>
            <p:ph type="body" idx="1"/>
          </p:nvPr>
        </p:nvSpPr>
        <p:spPr>
          <a:xfrm>
            <a:off x="157655" y="716665"/>
            <a:ext cx="8592217" cy="1900404"/>
          </a:xfrm>
          <a:prstGeom prst="rect">
            <a:avLst/>
          </a:prstGeom>
        </p:spPr>
        <p:txBody>
          <a:bodyPr>
            <a:noAutofit/>
          </a:bodyPr>
          <a:lstStyle/>
          <a:p>
            <a:pPr>
              <a:lnSpc>
                <a:spcPct val="110000"/>
              </a:lnSpc>
              <a:spcBef>
                <a:spcPts val="0"/>
              </a:spcBef>
              <a:buSzTx/>
              <a:defRPr sz="1800"/>
            </a:pPr>
            <a:r>
              <a:rPr sz="2200" dirty="0">
                <a:latin typeface="Century gothic"/>
                <a:cs typeface="Century gothic"/>
              </a:rPr>
              <a:t>Benefits</a:t>
            </a:r>
            <a:r>
              <a:rPr sz="2200" dirty="0" smtClean="0">
                <a:latin typeface="Century gothic"/>
                <a:cs typeface="Century gothic"/>
              </a:rPr>
              <a:t>:</a:t>
            </a:r>
            <a:endParaRPr sz="2200" dirty="0">
              <a:latin typeface="華康儷中黑" panose="020B0509000000000000" pitchFamily="49" charset="-120"/>
              <a:ea typeface="華康儷中黑" panose="020B0509000000000000" pitchFamily="49" charset="-120"/>
              <a:cs typeface="Century gothic"/>
            </a:endParaRPr>
          </a:p>
          <a:p>
            <a:pPr marL="774700" lvl="1" indent="-317500">
              <a:lnSpc>
                <a:spcPct val="110000"/>
              </a:lnSpc>
              <a:spcBef>
                <a:spcPts val="0"/>
              </a:spcBef>
              <a:defRPr sz="1800"/>
            </a:pPr>
            <a:r>
              <a:rPr sz="2200" dirty="0">
                <a:latin typeface="Century gothic"/>
                <a:ea typeface="Verdana"/>
                <a:cs typeface="Century gothic"/>
                <a:sym typeface="Verdana"/>
              </a:rPr>
              <a:t>Helps achieve smooth, luscious </a:t>
            </a:r>
            <a:r>
              <a:rPr sz="2200" dirty="0" smtClean="0">
                <a:latin typeface="Century gothic"/>
                <a:ea typeface="Verdana"/>
                <a:cs typeface="Century gothic"/>
                <a:sym typeface="Verdana"/>
              </a:rPr>
              <a:t>lips</a:t>
            </a:r>
            <a:endParaRPr sz="2200" dirty="0">
              <a:latin typeface="華康儷中黑" panose="020B0509000000000000" pitchFamily="49" charset="-120"/>
              <a:ea typeface="華康儷中黑" panose="020B0509000000000000" pitchFamily="49" charset="-120"/>
              <a:cs typeface="Century gothic"/>
              <a:sym typeface="Verdana"/>
            </a:endParaRPr>
          </a:p>
          <a:p>
            <a:pPr marL="774700" lvl="1" indent="-317500">
              <a:lnSpc>
                <a:spcPct val="110000"/>
              </a:lnSpc>
              <a:spcBef>
                <a:spcPts val="0"/>
              </a:spcBef>
              <a:defRPr sz="1800"/>
            </a:pPr>
            <a:r>
              <a:rPr sz="2200" dirty="0">
                <a:latin typeface="Century gothic"/>
                <a:ea typeface="Verdana"/>
                <a:cs typeface="Century gothic"/>
                <a:sym typeface="Verdana"/>
              </a:rPr>
              <a:t>Allows for smoother application of your favorite </a:t>
            </a:r>
            <a:r>
              <a:rPr sz="2200" dirty="0" smtClean="0">
                <a:latin typeface="Century gothic"/>
                <a:ea typeface="Verdana"/>
                <a:cs typeface="Century gothic"/>
                <a:sym typeface="Verdana"/>
              </a:rPr>
              <a:t>Motives</a:t>
            </a:r>
            <a:r>
              <a:rPr lang="en-US" sz="2800" dirty="0" smtClean="0">
                <a:latin typeface="Calibri"/>
                <a:cs typeface="Century gothic"/>
              </a:rPr>
              <a:t>®</a:t>
            </a:r>
            <a:r>
              <a:rPr sz="2200" dirty="0" smtClean="0">
                <a:latin typeface="Century gothic"/>
                <a:ea typeface="Verdana"/>
                <a:cs typeface="Century gothic"/>
                <a:sym typeface="Verdana"/>
              </a:rPr>
              <a:t> </a:t>
            </a:r>
            <a:r>
              <a:rPr sz="2200" dirty="0">
                <a:latin typeface="Century gothic"/>
                <a:ea typeface="Verdana"/>
                <a:cs typeface="Century gothic"/>
                <a:sym typeface="Verdana"/>
              </a:rPr>
              <a:t>lipstick or lip </a:t>
            </a:r>
            <a:r>
              <a:rPr sz="2200" dirty="0" smtClean="0">
                <a:latin typeface="Century gothic"/>
                <a:ea typeface="Verdana"/>
                <a:cs typeface="Century gothic"/>
                <a:sym typeface="Verdana"/>
              </a:rPr>
              <a:t>gloss</a:t>
            </a:r>
            <a:endParaRPr sz="2200" dirty="0">
              <a:latin typeface="華康儷中黑" panose="020B0509000000000000" pitchFamily="49" charset="-120"/>
              <a:ea typeface="華康儷中黑" panose="020B0509000000000000" pitchFamily="49" charset="-120"/>
              <a:cs typeface="Century gothic"/>
              <a:sym typeface="Verdana"/>
            </a:endParaRPr>
          </a:p>
          <a:p>
            <a:pPr marL="774700" lvl="1" indent="-317500">
              <a:lnSpc>
                <a:spcPct val="110000"/>
              </a:lnSpc>
              <a:spcBef>
                <a:spcPts val="0"/>
              </a:spcBef>
              <a:defRPr sz="1800"/>
            </a:pPr>
            <a:r>
              <a:rPr sz="2200" dirty="0">
                <a:latin typeface="Century gothic"/>
                <a:ea typeface="Verdana"/>
                <a:cs typeface="Century gothic"/>
                <a:sym typeface="Verdana"/>
              </a:rPr>
              <a:t>Acceptable for daily </a:t>
            </a:r>
            <a:r>
              <a:rPr sz="2200" dirty="0" smtClean="0">
                <a:latin typeface="Century gothic"/>
                <a:ea typeface="Verdana"/>
                <a:cs typeface="Century gothic"/>
                <a:sym typeface="Verdana"/>
              </a:rPr>
              <a:t>use</a:t>
            </a:r>
            <a:r>
              <a:rPr lang="en-US" sz="2200" dirty="0" smtClean="0">
                <a:latin typeface="Century gothic"/>
                <a:ea typeface="Verdana"/>
                <a:cs typeface="Century gothic"/>
                <a:sym typeface="Verdana"/>
              </a:rPr>
              <a:t/>
            </a:r>
            <a:br>
              <a:rPr lang="en-US" sz="2200" dirty="0" smtClean="0">
                <a:latin typeface="Century gothic"/>
                <a:ea typeface="Verdana"/>
                <a:cs typeface="Century gothic"/>
                <a:sym typeface="Verdana"/>
              </a:rPr>
            </a:br>
            <a:endParaRPr sz="2200" dirty="0">
              <a:latin typeface="華康儷中黑" panose="020B0509000000000000" pitchFamily="49" charset="-120"/>
              <a:ea typeface="華康儷中黑" panose="020B0509000000000000" pitchFamily="49" charset="-120"/>
              <a:cs typeface="Century gothic"/>
              <a:sym typeface="Verdana"/>
            </a:endParaRPr>
          </a:p>
        </p:txBody>
      </p:sp>
      <p:sp>
        <p:nvSpPr>
          <p:cNvPr id="5" name="Text Placeholder 2"/>
          <p:cNvSpPr txBox="1">
            <a:spLocks/>
          </p:cNvSpPr>
          <p:nvPr/>
        </p:nvSpPr>
        <p:spPr>
          <a:xfrm>
            <a:off x="126122" y="2590066"/>
            <a:ext cx="8765629" cy="24549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257300" indent="-342900" algn="l" defTabSz="457200" rtl="0" eaLnBrk="1" latinLnBrk="0" hangingPunct="1">
              <a:spcBef>
                <a:spcPct val="20000"/>
              </a:spcBef>
              <a:buFont typeface="+mj-lt"/>
              <a:buAutoNum type="alphaUcPeriod"/>
              <a:defRPr sz="2000" b="0" i="0" kern="1200">
                <a:solidFill>
                  <a:schemeClr val="tx1"/>
                </a:solidFill>
                <a:latin typeface="Century Gothic"/>
                <a:ea typeface="+mn-ea"/>
                <a:cs typeface="Century Gothic"/>
              </a:defRPr>
            </a:lvl3pPr>
            <a:lvl4pPr marL="1714500" indent="-342900" algn="l" defTabSz="457200" rtl="0" eaLnBrk="1" latinLnBrk="0" hangingPunct="1">
              <a:spcBef>
                <a:spcPct val="20000"/>
              </a:spcBef>
              <a:buFont typeface="+mj-lt"/>
              <a:buAutoNum type="arabicPeriod"/>
              <a:defRPr sz="1800" b="0" i="0" kern="1200">
                <a:solidFill>
                  <a:schemeClr val="tx1"/>
                </a:solidFill>
                <a:latin typeface="Century Gothic"/>
                <a:ea typeface="+mn-ea"/>
                <a:cs typeface="Century Gothic"/>
              </a:defRPr>
            </a:lvl4pPr>
            <a:lvl5pPr marL="2171700" indent="-342900" algn="l" defTabSz="457200" rtl="0" eaLnBrk="1" latinLnBrk="0" hangingPunct="1">
              <a:spcBef>
                <a:spcPct val="20000"/>
              </a:spcBef>
              <a:buFont typeface="+mj-lt"/>
              <a:buAutoNum type="alphaLcParenR"/>
              <a:defRPr sz="18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0"/>
              </a:spcBef>
            </a:pPr>
            <a:r>
              <a:rPr lang="en-US" sz="2200" dirty="0" smtClean="0"/>
              <a:t>Details</a:t>
            </a:r>
            <a:r>
              <a:rPr lang="en-US" altLang="zh-TW" sz="2200" dirty="0" smtClean="0"/>
              <a:t>:</a:t>
            </a:r>
            <a:endParaRPr lang="en-US" sz="2200" dirty="0" smtClean="0">
              <a:latin typeface="華康儷中黑" panose="020B0509000000000000" pitchFamily="49" charset="-120"/>
              <a:ea typeface="華康儷中黑" panose="020B0509000000000000" pitchFamily="49" charset="-120"/>
            </a:endParaRPr>
          </a:p>
          <a:p>
            <a:pPr lvl="1">
              <a:spcBef>
                <a:spcPts val="0"/>
              </a:spcBef>
            </a:pPr>
            <a:r>
              <a:rPr lang="en-US" sz="2200" dirty="0" smtClean="0">
                <a:ea typeface="Century Gothic"/>
                <a:sym typeface="Century Gothic"/>
              </a:rPr>
              <a:t>A </a:t>
            </a:r>
            <a:r>
              <a:rPr lang="en-US" sz="2200" dirty="0">
                <a:ea typeface="Century Gothic"/>
                <a:sym typeface="Century Gothic"/>
              </a:rPr>
              <a:t>powerful, resurfacing lip scrub that exfoliates lips, then provides instant hydration to quench your lips without a greasy feel. The formula works to rid the lips of dead cells that cause lips to chap and crack, so luscious lips are always achievable</a:t>
            </a:r>
            <a:r>
              <a:rPr lang="en-US" sz="2200" dirty="0" smtClean="0">
                <a:ea typeface="Century Gothic"/>
                <a:sym typeface="Century Gothic"/>
              </a:rPr>
              <a:t>.</a:t>
            </a:r>
            <a:br>
              <a:rPr lang="en-US" sz="2200" dirty="0" smtClean="0">
                <a:ea typeface="Century Gothic"/>
                <a:sym typeface="Century Gothic"/>
              </a:rPr>
            </a:br>
            <a:endParaRPr lang="en-US" sz="2200" dirty="0">
              <a:latin typeface="華康儷中黑" panose="020B0509000000000000" pitchFamily="49" charset="-120"/>
              <a:ea typeface="華康儷中黑" panose="020B0509000000000000" pitchFamily="49" charset="-120"/>
              <a:sym typeface="Century Gothic"/>
            </a:endParaRPr>
          </a:p>
          <a:p>
            <a:pPr lvl="1">
              <a:spcBef>
                <a:spcPts val="0"/>
              </a:spcBef>
            </a:pPr>
            <a:endParaRPr lang="en-US" sz="2200" dirty="0"/>
          </a:p>
        </p:txBody>
      </p:sp>
    </p:spTree>
    <p:extLst>
      <p:ext uri="{BB962C8B-B14F-4D97-AF65-F5344CB8AC3E}">
        <p14:creationId xmlns:p14="http://schemas.microsoft.com/office/powerpoint/2010/main" val="22072374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47" y="3722785"/>
            <a:ext cx="7772401" cy="1838324"/>
          </a:xfrm>
        </p:spPr>
        <p:txBody>
          <a:bodyPr>
            <a:normAutofit/>
          </a:bodyPr>
          <a:lstStyle/>
          <a:p>
            <a:r>
              <a:rPr lang="en-US" sz="2800" dirty="0" smtClean="0"/>
              <a:t>Frequently Asked Questions</a:t>
            </a:r>
            <a:br>
              <a:rPr lang="en-US" sz="2800" dirty="0" smtClean="0"/>
            </a:br>
            <a:endParaRPr lang="en-US" sz="2800" dirty="0">
              <a:latin typeface="華康儷中黑" panose="020B0509000000000000" pitchFamily="49" charset="-120"/>
              <a:ea typeface="華康儷中黑" panose="020B0509000000000000" pitchFamily="49" charset="-120"/>
            </a:endParaRPr>
          </a:p>
        </p:txBody>
      </p:sp>
      <p:sp>
        <p:nvSpPr>
          <p:cNvPr id="3" name="Text Placeholder 2"/>
          <p:cNvSpPr>
            <a:spLocks noGrp="1"/>
          </p:cNvSpPr>
          <p:nvPr>
            <p:ph type="body" idx="1"/>
          </p:nvPr>
        </p:nvSpPr>
        <p:spPr>
          <a:xfrm>
            <a:off x="247347" y="1389491"/>
            <a:ext cx="7772401" cy="2411016"/>
          </a:xfrm>
        </p:spPr>
        <p:txBody>
          <a:bodyPr>
            <a:normAutofit/>
          </a:bodyPr>
          <a:lstStyle/>
          <a:p>
            <a:pPr algn="l"/>
            <a:r>
              <a:rPr lang="en-US" sz="2800" dirty="0" smtClean="0"/>
              <a:t>Motives</a:t>
            </a:r>
            <a:r>
              <a:rPr lang="en-US" sz="2800" dirty="0" smtClean="0">
                <a:latin typeface="Calibri"/>
              </a:rPr>
              <a:t>®</a:t>
            </a:r>
            <a:r>
              <a:rPr lang="en-US" sz="2800" dirty="0" smtClean="0"/>
              <a:t> Lip Pumice</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598" y="-121247"/>
            <a:ext cx="8688504" cy="4887283"/>
          </a:xfrm>
          <a:prstGeom prst="rect">
            <a:avLst/>
          </a:prstGeom>
        </p:spPr>
      </p:pic>
    </p:spTree>
    <p:extLst>
      <p:ext uri="{BB962C8B-B14F-4D97-AF65-F5344CB8AC3E}">
        <p14:creationId xmlns:p14="http://schemas.microsoft.com/office/powerpoint/2010/main" val="311512754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eg"/>
          <p:cNvPicPr/>
          <p:nvPr/>
        </p:nvPicPr>
        <p:blipFill>
          <a:blip r:embed="rId2" cstate="print">
            <a:extLst>
              <a:ext uri="{28A0092B-C50C-407E-A947-70E740481C1C}">
                <a14:useLocalDpi xmlns:a14="http://schemas.microsoft.com/office/drawing/2010/main" val="0"/>
              </a:ext>
            </a:extLst>
          </a:blip>
          <a:stretch>
            <a:fillRect/>
          </a:stretch>
        </p:blipFill>
        <p:spPr>
          <a:xfrm>
            <a:off x="999848" y="312526"/>
            <a:ext cx="2865639" cy="2865639"/>
          </a:xfrm>
          <a:prstGeom prst="rect">
            <a:avLst/>
          </a:prstGeom>
          <a:ln w="12700">
            <a:miter lim="400000"/>
          </a:ln>
        </p:spPr>
      </p:pic>
      <p:sp>
        <p:nvSpPr>
          <p:cNvPr id="3" name="Text Placeholder 2"/>
          <p:cNvSpPr>
            <a:spLocks noGrp="1"/>
          </p:cNvSpPr>
          <p:nvPr>
            <p:ph type="body" idx="1"/>
          </p:nvPr>
        </p:nvSpPr>
        <p:spPr>
          <a:xfrm>
            <a:off x="641497" y="2837611"/>
            <a:ext cx="7772401" cy="1476781"/>
          </a:xfrm>
        </p:spPr>
        <p:txBody>
          <a:bodyPr>
            <a:noAutofit/>
          </a:bodyPr>
          <a:lstStyle/>
          <a:p>
            <a:endParaRPr lang="en-US" sz="2400" dirty="0" smtClean="0"/>
          </a:p>
          <a:p>
            <a:endParaRPr lang="en-US" sz="2400" dirty="0"/>
          </a:p>
          <a:p>
            <a:r>
              <a:rPr lang="en-US" sz="2400" dirty="0" smtClean="0"/>
              <a:t>Apply </a:t>
            </a:r>
            <a:r>
              <a:rPr lang="en-US" sz="2400" dirty="0"/>
              <a:t>your Motives</a:t>
            </a:r>
            <a:r>
              <a:rPr lang="en-US" sz="2400" dirty="0">
                <a:latin typeface="Calibri" panose="020F0502020204030204" pitchFamily="34" charset="0"/>
              </a:rPr>
              <a:t>®</a:t>
            </a:r>
            <a:r>
              <a:rPr lang="en-US" sz="2400" dirty="0"/>
              <a:t> Lip Pumice and </a:t>
            </a:r>
            <a:endParaRPr lang="en-US" sz="2400" dirty="0" smtClean="0"/>
          </a:p>
          <a:p>
            <a:r>
              <a:rPr lang="en-US" sz="2400" dirty="0" smtClean="0"/>
              <a:t>remove </a:t>
            </a:r>
            <a:r>
              <a:rPr lang="en-US" sz="2400" dirty="0"/>
              <a:t>with </a:t>
            </a:r>
            <a:r>
              <a:rPr lang="en-US" sz="2400" dirty="0" smtClean="0"/>
              <a:t>Motives </a:t>
            </a:r>
            <a:r>
              <a:rPr lang="en-US" sz="2400" dirty="0"/>
              <a:t>Makeup Remover </a:t>
            </a:r>
            <a:r>
              <a:rPr lang="en-US" sz="2400" dirty="0" smtClean="0"/>
              <a:t>Towelettes</a:t>
            </a:r>
          </a:p>
          <a:p>
            <a:endParaRPr lang="en-US" sz="2400" dirty="0"/>
          </a:p>
        </p:txBody>
      </p:sp>
      <p:sp>
        <p:nvSpPr>
          <p:cNvPr id="2" name="Title 1"/>
          <p:cNvSpPr>
            <a:spLocks noGrp="1"/>
          </p:cNvSpPr>
          <p:nvPr>
            <p:ph type="title"/>
          </p:nvPr>
        </p:nvSpPr>
        <p:spPr>
          <a:xfrm>
            <a:off x="641497" y="3880438"/>
            <a:ext cx="7772401" cy="1838324"/>
          </a:xfrm>
        </p:spPr>
        <p:txBody>
          <a:bodyPr>
            <a:normAutofit/>
          </a:bodyPr>
          <a:lstStyle/>
          <a:p>
            <a:r>
              <a:rPr lang="en-US" sz="2600" dirty="0" smtClean="0"/>
              <a:t>Action Item</a:t>
            </a:r>
            <a:r>
              <a:rPr lang="zh-TW" altLang="en-US" sz="2600" dirty="0" smtClean="0"/>
              <a:t>　</a:t>
            </a:r>
            <a:endParaRPr lang="en-US" sz="2600" dirty="0">
              <a:latin typeface="華康儷中黑" panose="020B0509000000000000" pitchFamily="49" charset="-120"/>
              <a:ea typeface="華康儷中黑" panose="020B0509000000000000" pitchFamily="49" charset="-120"/>
            </a:endParaRPr>
          </a:p>
        </p:txBody>
      </p:sp>
      <p:sp>
        <p:nvSpPr>
          <p:cNvPr id="12" name="Rectangle 11"/>
          <p:cNvSpPr/>
          <p:nvPr/>
        </p:nvSpPr>
        <p:spPr>
          <a:xfrm>
            <a:off x="4340639" y="1540390"/>
            <a:ext cx="3337168" cy="1323439"/>
          </a:xfrm>
          <a:prstGeom prst="rect">
            <a:avLst/>
          </a:prstGeom>
        </p:spPr>
        <p:txBody>
          <a:bodyPr wrap="square">
            <a:spAutoFit/>
          </a:bodyPr>
          <a:lstStyle/>
          <a:p>
            <a:r>
              <a:rPr lang="en-US" sz="2000" dirty="0" smtClean="0">
                <a:latin typeface="Century gothic"/>
                <a:cs typeface="Century gothic"/>
              </a:rPr>
              <a:t>HK01MEMT</a:t>
            </a:r>
            <a:endParaRPr lang="en-US" sz="2000" dirty="0">
              <a:latin typeface="Century gothic"/>
              <a:cs typeface="Century gothic"/>
            </a:endParaRPr>
          </a:p>
          <a:p>
            <a:r>
              <a:rPr lang="en-US" sz="2000" dirty="0" smtClean="0">
                <a:latin typeface="Century gothic"/>
                <a:cs typeface="Century gothic"/>
              </a:rPr>
              <a:t>HK$72.00 </a:t>
            </a:r>
            <a:endParaRPr lang="en-US" sz="2000" dirty="0">
              <a:latin typeface="Century gothic"/>
              <a:cs typeface="Century gothic"/>
            </a:endParaRPr>
          </a:p>
          <a:p>
            <a:r>
              <a:rPr lang="en-US" sz="2000" dirty="0" smtClean="0">
                <a:latin typeface="Century gothic"/>
                <a:cs typeface="Century gothic"/>
              </a:rPr>
              <a:t>HK$1.44 </a:t>
            </a:r>
            <a:r>
              <a:rPr lang="en-US" sz="2000" dirty="0">
                <a:latin typeface="Century gothic"/>
                <a:cs typeface="Century gothic"/>
              </a:rPr>
              <a:t>Cashback</a:t>
            </a:r>
          </a:p>
          <a:p>
            <a:pPr algn="l"/>
            <a:endParaRPr lang="en-US" sz="2000" dirty="0">
              <a:latin typeface="Century gothic"/>
              <a:cs typeface="Century gothic"/>
            </a:endParaRPr>
          </a:p>
        </p:txBody>
      </p:sp>
      <p:sp>
        <p:nvSpPr>
          <p:cNvPr id="13" name="Rectangle 12"/>
          <p:cNvSpPr/>
          <p:nvPr/>
        </p:nvSpPr>
        <p:spPr>
          <a:xfrm>
            <a:off x="4322690" y="824835"/>
            <a:ext cx="4564117" cy="830997"/>
          </a:xfrm>
          <a:prstGeom prst="rect">
            <a:avLst/>
          </a:prstGeom>
        </p:spPr>
        <p:txBody>
          <a:bodyPr wrap="square">
            <a:spAutoFit/>
          </a:bodyPr>
          <a:lstStyle/>
          <a:p>
            <a:r>
              <a:rPr lang="en-US" sz="2400" b="1" i="1" dirty="0" smtClean="0">
                <a:solidFill>
                  <a:srgbClr val="86754D"/>
                </a:solidFill>
                <a:latin typeface="Century gothic"/>
                <a:cs typeface="Century gothic"/>
              </a:rPr>
              <a:t>Motives</a:t>
            </a:r>
            <a:r>
              <a:rPr lang="en-US" sz="2400" b="1" i="1" dirty="0" smtClean="0">
                <a:solidFill>
                  <a:srgbClr val="86754D"/>
                </a:solidFill>
                <a:latin typeface="Calibri"/>
                <a:cs typeface="Century gothic"/>
              </a:rPr>
              <a:t>®</a:t>
            </a:r>
            <a:r>
              <a:rPr lang="en-US" sz="2400" b="1" i="1" dirty="0" smtClean="0">
                <a:solidFill>
                  <a:srgbClr val="86754D"/>
                </a:solidFill>
                <a:latin typeface="Century gothic"/>
                <a:cs typeface="Century gothic"/>
              </a:rPr>
              <a:t> Makeup</a:t>
            </a:r>
            <a:r>
              <a:rPr lang="zh-TW" altLang="en-US" sz="2400" b="1" i="1" dirty="0">
                <a:solidFill>
                  <a:srgbClr val="86754D"/>
                </a:solidFill>
                <a:latin typeface="Century gothic"/>
                <a:cs typeface="Century gothic"/>
              </a:rPr>
              <a:t> </a:t>
            </a:r>
            <a:r>
              <a:rPr lang="en-US" sz="2400" b="1" i="1" dirty="0" smtClean="0">
                <a:solidFill>
                  <a:srgbClr val="86754D"/>
                </a:solidFill>
                <a:latin typeface="Century gothic"/>
                <a:cs typeface="Century gothic"/>
              </a:rPr>
              <a:t>Remover Towelettes</a:t>
            </a:r>
          </a:p>
        </p:txBody>
      </p:sp>
    </p:spTree>
    <p:extLst>
      <p:ext uri="{BB962C8B-B14F-4D97-AF65-F5344CB8AC3E}">
        <p14:creationId xmlns:p14="http://schemas.microsoft.com/office/powerpoint/2010/main" val="47503049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0" y="205978"/>
            <a:ext cx="9144000" cy="857251"/>
          </a:xfrm>
          <a:prstGeom prst="rect">
            <a:avLst/>
          </a:prstGeom>
        </p:spPr>
        <p:txBody>
          <a:bodyPr>
            <a:noAutofit/>
          </a:bodyPr>
          <a:lstStyle/>
          <a:p>
            <a:pPr lvl="0">
              <a:defRPr sz="1800">
                <a:solidFill>
                  <a:srgbClr val="000000"/>
                </a:solidFill>
              </a:defRPr>
            </a:pPr>
            <a:r>
              <a:rPr sz="3600" dirty="0">
                <a:solidFill>
                  <a:srgbClr val="86754D"/>
                </a:solidFill>
              </a:rPr>
              <a:t>Step 2: </a:t>
            </a:r>
            <a:r>
              <a:rPr sz="3600" dirty="0" smtClean="0">
                <a:solidFill>
                  <a:srgbClr val="86754D"/>
                </a:solidFill>
              </a:rPr>
              <a:t>Treat</a:t>
            </a:r>
            <a:r>
              <a:rPr lang="en-US" sz="3600" dirty="0" smtClean="0">
                <a:solidFill>
                  <a:srgbClr val="86754D"/>
                </a:solidFill>
              </a:rPr>
              <a:t/>
            </a:r>
            <a:br>
              <a:rPr lang="en-US" sz="3600" dirty="0" smtClean="0">
                <a:solidFill>
                  <a:srgbClr val="86754D"/>
                </a:solidFill>
              </a:rPr>
            </a:br>
            <a:endParaRPr sz="3600" dirty="0">
              <a:solidFill>
                <a:srgbClr val="86754D"/>
              </a:solidFill>
            </a:endParaRPr>
          </a:p>
        </p:txBody>
      </p:sp>
      <p:sp>
        <p:nvSpPr>
          <p:cNvPr id="4" name="Content Placeholder 2"/>
          <p:cNvSpPr txBox="1">
            <a:spLocks/>
          </p:cNvSpPr>
          <p:nvPr/>
        </p:nvSpPr>
        <p:spPr>
          <a:xfrm>
            <a:off x="216353" y="1095048"/>
            <a:ext cx="8706930" cy="36611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spcBef>
                <a:spcPts val="600"/>
              </a:spcBef>
            </a:pPr>
            <a:r>
              <a:rPr lang="en-US" sz="2600" i="1" dirty="0" smtClean="0"/>
              <a:t>Purpose of a lip treatment</a:t>
            </a:r>
            <a:br>
              <a:rPr lang="en-US" sz="2600" i="1" dirty="0" smtClean="0"/>
            </a:br>
            <a:endParaRPr lang="en-US" sz="2600" i="1" dirty="0" smtClean="0">
              <a:latin typeface="華康儷中黑" panose="020B0509000000000000" pitchFamily="49" charset="-120"/>
              <a:ea typeface="華康儷中黑" panose="020B0509000000000000" pitchFamily="49" charset="-120"/>
            </a:endParaRPr>
          </a:p>
          <a:p>
            <a:pPr lvl="1">
              <a:spcBef>
                <a:spcPts val="600"/>
              </a:spcBef>
            </a:pPr>
            <a:r>
              <a:rPr lang="en-US" sz="2600" dirty="0" smtClean="0"/>
              <a:t>The purpose of a lip treatment is to heal and protect the lips. They contain a moisturizing ingredient that prevents water loss and also helps with the application of lipstick or lip gloss.</a:t>
            </a:r>
            <a:br>
              <a:rPr lang="en-US" sz="2600" dirty="0" smtClean="0"/>
            </a:br>
            <a:endParaRPr lang="en-US" sz="2600" dirty="0">
              <a:latin typeface="華康儷中黑" panose="020B0509000000000000" pitchFamily="49" charset="-120"/>
              <a:ea typeface="華康儷中黑" panose="020B0509000000000000" pitchFamily="49" charset="-12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22937</TotalTime>
  <Words>1111</Words>
  <Application>Microsoft Office PowerPoint</Application>
  <PresentationFormat>On-screen Show (16:9)</PresentationFormat>
  <Paragraphs>217</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vt:lpstr>
      <vt:lpstr>Perfect Pout Workshop </vt:lpstr>
      <vt:lpstr>PowerPoint Presentation</vt:lpstr>
      <vt:lpstr>Exfoliate, Treat &amp; Moisturize</vt:lpstr>
      <vt:lpstr>Step 1: Exfoliate </vt:lpstr>
      <vt:lpstr>PowerPoint Presentation</vt:lpstr>
      <vt:lpstr>Benefits &amp; Details </vt:lpstr>
      <vt:lpstr>Frequently Asked Questions </vt:lpstr>
      <vt:lpstr>Action Item　</vt:lpstr>
      <vt:lpstr>Step 2: Treat </vt:lpstr>
      <vt:lpstr>PowerPoint Presentation</vt:lpstr>
      <vt:lpstr>Benefits &amp; Details </vt:lpstr>
      <vt:lpstr>Frequently Asked Questions </vt:lpstr>
      <vt:lpstr>Action Item</vt:lpstr>
      <vt:lpstr>Step 3: Moisturize</vt:lpstr>
      <vt:lpstr>PowerPoint Presentation</vt:lpstr>
      <vt:lpstr>Benefits &amp; Details </vt:lpstr>
      <vt:lpstr>PowerPoint Presentation</vt:lpstr>
      <vt:lpstr>Action Item　</vt:lpstr>
      <vt:lpstr>Popular Picks </vt:lpstr>
      <vt:lpstr>Moisture® Moisture Rich Lipsticks </vt:lpstr>
      <vt:lpstr>Motives® All Day Liquid Stick  </vt:lpstr>
      <vt:lpstr>Motives® Mineral Lip Shine  </vt:lpstr>
      <vt:lpstr>PowerPoint Presentation</vt:lpstr>
      <vt:lpstr>PowerPoint Presentation</vt:lpstr>
      <vt:lpstr>LET'S PLAY!  </vt:lpstr>
      <vt:lpstr>You Will Need </vt:lpstr>
      <vt:lpstr>Action Item　</vt:lpstr>
      <vt:lpstr>LET'S PLAY!</vt:lpstr>
      <vt:lpstr>You Will Need </vt:lpstr>
      <vt:lpstr>Action Item　</vt:lpstr>
      <vt:lpstr>LET'S PLAY!  </vt:lpstr>
      <vt:lpstr>You Will Need </vt:lpstr>
      <vt:lpstr>Action Item　</vt:lpstr>
      <vt:lpstr>Last Trick  </vt:lpstr>
      <vt:lpstr>You Will Need </vt:lpstr>
      <vt:lpstr>Action Item　</vt:lpstr>
      <vt:lpstr>Social Media Marketing </vt:lpstr>
      <vt:lpstr>Vibrant HK101DLS </vt:lpstr>
      <vt:lpstr>Naughty &amp; Mysterious</vt:lpstr>
      <vt:lpstr>Sultry &amp; Seductive</vt:lpstr>
      <vt:lpstr>All Day Liquid Sticks</vt:lpstr>
      <vt:lpstr>Get the Look with La 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Lips and Tricks Workshop</dc:title>
  <dc:creator>Sidney Tai</dc:creator>
  <cp:lastModifiedBy>Sidney Tai</cp:lastModifiedBy>
  <cp:revision>154</cp:revision>
  <dcterms:modified xsi:type="dcterms:W3CDTF">2018-01-05T08:52:07Z</dcterms:modified>
</cp:coreProperties>
</file>