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theme/theme2.xml" ContentType="application/vnd.openxmlformats-officedocument.theme+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theme/theme3.xml" ContentType="application/vnd.openxmlformats-officedocument.theme+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slideLayouts/slideLayout1380.xml" ContentType="application/vnd.openxmlformats-officedocument.presentationml.slideLayout+xml"/>
  <Override PartName="/ppt/slideLayouts/slideLayout1381.xml" ContentType="application/vnd.openxmlformats-officedocument.presentationml.slideLayout+xml"/>
  <Override PartName="/ppt/slideLayouts/slideLayout1382.xml" ContentType="application/vnd.openxmlformats-officedocument.presentationml.slideLayout+xml"/>
  <Override PartName="/ppt/slideLayouts/slideLayout1383.xml" ContentType="application/vnd.openxmlformats-officedocument.presentationml.slideLayout+xml"/>
  <Override PartName="/ppt/slideLayouts/slideLayout1384.xml" ContentType="application/vnd.openxmlformats-officedocument.presentationml.slideLayout+xml"/>
  <Override PartName="/ppt/slideLayouts/slideLayout1385.xml" ContentType="application/vnd.openxmlformats-officedocument.presentationml.slideLayout+xml"/>
  <Override PartName="/ppt/slideLayouts/slideLayout1386.xml" ContentType="application/vnd.openxmlformats-officedocument.presentationml.slideLayout+xml"/>
  <Override PartName="/ppt/slideLayouts/slideLayout1387.xml" ContentType="application/vnd.openxmlformats-officedocument.presentationml.slideLayout+xml"/>
  <Override PartName="/ppt/slideLayouts/slideLayout1388.xml" ContentType="application/vnd.openxmlformats-officedocument.presentationml.slideLayout+xml"/>
  <Override PartName="/ppt/slideLayouts/slideLayout1389.xml" ContentType="application/vnd.openxmlformats-officedocument.presentationml.slideLayout+xml"/>
  <Override PartName="/ppt/slideLayouts/slideLayout1390.xml" ContentType="application/vnd.openxmlformats-officedocument.presentationml.slideLayout+xml"/>
  <Override PartName="/ppt/slideLayouts/slideLayout1391.xml" ContentType="application/vnd.openxmlformats-officedocument.presentationml.slideLayout+xml"/>
  <Override PartName="/ppt/slideLayouts/slideLayout1392.xml" ContentType="application/vnd.openxmlformats-officedocument.presentationml.slideLayout+xml"/>
  <Override PartName="/ppt/slideLayouts/slideLayout1393.xml" ContentType="application/vnd.openxmlformats-officedocument.presentationml.slideLayout+xml"/>
  <Override PartName="/ppt/slideLayouts/slideLayout1394.xml" ContentType="application/vnd.openxmlformats-officedocument.presentationml.slideLayout+xml"/>
  <Override PartName="/ppt/slideLayouts/slideLayout1395.xml" ContentType="application/vnd.openxmlformats-officedocument.presentationml.slideLayout+xml"/>
  <Override PartName="/ppt/slideLayouts/slideLayout1396.xml" ContentType="application/vnd.openxmlformats-officedocument.presentationml.slideLayout+xml"/>
  <Override PartName="/ppt/slideLayouts/slideLayout1397.xml" ContentType="application/vnd.openxmlformats-officedocument.presentationml.slideLayout+xml"/>
  <Override PartName="/ppt/slideLayouts/slideLayout1398.xml" ContentType="application/vnd.openxmlformats-officedocument.presentationml.slideLayout+xml"/>
  <Override PartName="/ppt/slideLayouts/slideLayout1399.xml" ContentType="application/vnd.openxmlformats-officedocument.presentationml.slideLayout+xml"/>
  <Override PartName="/ppt/slideLayouts/slideLayout1400.xml" ContentType="application/vnd.openxmlformats-officedocument.presentationml.slideLayout+xml"/>
  <Override PartName="/ppt/slideLayouts/slideLayout1401.xml" ContentType="application/vnd.openxmlformats-officedocument.presentationml.slideLayout+xml"/>
  <Override PartName="/ppt/slideLayouts/slideLayout1402.xml" ContentType="application/vnd.openxmlformats-officedocument.presentationml.slideLayout+xml"/>
  <Override PartName="/ppt/slideLayouts/slideLayout1403.xml" ContentType="application/vnd.openxmlformats-officedocument.presentationml.slideLayout+xml"/>
  <Override PartName="/ppt/slideLayouts/slideLayout1404.xml" ContentType="application/vnd.openxmlformats-officedocument.presentationml.slideLayout+xml"/>
  <Override PartName="/ppt/slideLayouts/slideLayout1405.xml" ContentType="application/vnd.openxmlformats-officedocument.presentationml.slideLayout+xml"/>
  <Override PartName="/ppt/slideLayouts/slideLayout1406.xml" ContentType="application/vnd.openxmlformats-officedocument.presentationml.slideLayout+xml"/>
  <Override PartName="/ppt/slideLayouts/slideLayout1407.xml" ContentType="application/vnd.openxmlformats-officedocument.presentationml.slideLayout+xml"/>
  <Override PartName="/ppt/slideLayouts/slideLayout1408.xml" ContentType="application/vnd.openxmlformats-officedocument.presentationml.slideLayout+xml"/>
  <Override PartName="/ppt/slideLayouts/slideLayout1409.xml" ContentType="application/vnd.openxmlformats-officedocument.presentationml.slideLayout+xml"/>
  <Override PartName="/ppt/slideLayouts/slideLayout1410.xml" ContentType="application/vnd.openxmlformats-officedocument.presentationml.slideLayout+xml"/>
  <Override PartName="/ppt/slideLayouts/slideLayout1411.xml" ContentType="application/vnd.openxmlformats-officedocument.presentationml.slideLayout+xml"/>
  <Override PartName="/ppt/slideLayouts/slideLayout1412.xml" ContentType="application/vnd.openxmlformats-officedocument.presentationml.slideLayout+xml"/>
  <Override PartName="/ppt/slideLayouts/slideLayout1413.xml" ContentType="application/vnd.openxmlformats-officedocument.presentationml.slideLayout+xml"/>
  <Override PartName="/ppt/slideLayouts/slideLayout1414.xml" ContentType="application/vnd.openxmlformats-officedocument.presentationml.slideLayout+xml"/>
  <Override PartName="/ppt/slideLayouts/slideLayout1415.xml" ContentType="application/vnd.openxmlformats-officedocument.presentationml.slideLayout+xml"/>
  <Override PartName="/ppt/slideLayouts/slideLayout1416.xml" ContentType="application/vnd.openxmlformats-officedocument.presentationml.slideLayout+xml"/>
  <Override PartName="/ppt/slideLayouts/slideLayout1417.xml" ContentType="application/vnd.openxmlformats-officedocument.presentationml.slideLayout+xml"/>
  <Override PartName="/ppt/slideLayouts/slideLayout1418.xml" ContentType="application/vnd.openxmlformats-officedocument.presentationml.slideLayout+xml"/>
  <Override PartName="/ppt/slideLayouts/slideLayout1419.xml" ContentType="application/vnd.openxmlformats-officedocument.presentationml.slideLayout+xml"/>
  <Override PartName="/ppt/slideLayouts/slideLayout1420.xml" ContentType="application/vnd.openxmlformats-officedocument.presentationml.slideLayout+xml"/>
  <Override PartName="/ppt/slideLayouts/slideLayout1421.xml" ContentType="application/vnd.openxmlformats-officedocument.presentationml.slideLayout+xml"/>
  <Override PartName="/ppt/slideLayouts/slideLayout1422.xml" ContentType="application/vnd.openxmlformats-officedocument.presentationml.slideLayout+xml"/>
  <Override PartName="/ppt/slideLayouts/slideLayout1423.xml" ContentType="application/vnd.openxmlformats-officedocument.presentationml.slideLayout+xml"/>
  <Override PartName="/ppt/slideLayouts/slideLayout1424.xml" ContentType="application/vnd.openxmlformats-officedocument.presentationml.slideLayout+xml"/>
  <Override PartName="/ppt/slideLayouts/slideLayout1425.xml" ContentType="application/vnd.openxmlformats-officedocument.presentationml.slideLayout+xml"/>
  <Override PartName="/ppt/slideLayouts/slideLayout1426.xml" ContentType="application/vnd.openxmlformats-officedocument.presentationml.slideLayout+xml"/>
  <Override PartName="/ppt/slideLayouts/slideLayout1427.xml" ContentType="application/vnd.openxmlformats-officedocument.presentationml.slideLayout+xml"/>
  <Override PartName="/ppt/slideLayouts/slideLayout1428.xml" ContentType="application/vnd.openxmlformats-officedocument.presentationml.slideLayout+xml"/>
  <Override PartName="/ppt/slideLayouts/slideLayout1429.xml" ContentType="application/vnd.openxmlformats-officedocument.presentationml.slideLayout+xml"/>
  <Override PartName="/ppt/slideLayouts/slideLayout1430.xml" ContentType="application/vnd.openxmlformats-officedocument.presentationml.slideLayout+xml"/>
  <Override PartName="/ppt/slideLayouts/slideLayout1431.xml" ContentType="application/vnd.openxmlformats-officedocument.presentationml.slideLayout+xml"/>
  <Override PartName="/ppt/slideLayouts/slideLayout1432.xml" ContentType="application/vnd.openxmlformats-officedocument.presentationml.slideLayout+xml"/>
  <Override PartName="/ppt/slideLayouts/slideLayout1433.xml" ContentType="application/vnd.openxmlformats-officedocument.presentationml.slideLayout+xml"/>
  <Override PartName="/ppt/slideLayouts/slideLayout1434.xml" ContentType="application/vnd.openxmlformats-officedocument.presentationml.slideLayout+xml"/>
  <Override PartName="/ppt/slideLayouts/slideLayout1435.xml" ContentType="application/vnd.openxmlformats-officedocument.presentationml.slideLayout+xml"/>
  <Override PartName="/ppt/slideLayouts/slideLayout1436.xml" ContentType="application/vnd.openxmlformats-officedocument.presentationml.slideLayout+xml"/>
  <Override PartName="/ppt/slideLayouts/slideLayout1437.xml" ContentType="application/vnd.openxmlformats-officedocument.presentationml.slideLayout+xml"/>
  <Override PartName="/ppt/slideLayouts/slideLayout1438.xml" ContentType="application/vnd.openxmlformats-officedocument.presentationml.slideLayout+xml"/>
  <Override PartName="/ppt/slideLayouts/slideLayout1439.xml" ContentType="application/vnd.openxmlformats-officedocument.presentationml.slideLayout+xml"/>
  <Override PartName="/ppt/slideLayouts/slideLayout1440.xml" ContentType="application/vnd.openxmlformats-officedocument.presentationml.slideLayout+xml"/>
  <Override PartName="/ppt/slideLayouts/slideLayout1441.xml" ContentType="application/vnd.openxmlformats-officedocument.presentationml.slideLayout+xml"/>
  <Override PartName="/ppt/slideLayouts/slideLayout1442.xml" ContentType="application/vnd.openxmlformats-officedocument.presentationml.slideLayout+xml"/>
  <Override PartName="/ppt/slideLayouts/slideLayout1443.xml" ContentType="application/vnd.openxmlformats-officedocument.presentationml.slideLayout+xml"/>
  <Override PartName="/ppt/slideLayouts/slideLayout1444.xml" ContentType="application/vnd.openxmlformats-officedocument.presentationml.slideLayout+xml"/>
  <Override PartName="/ppt/theme/theme4.xml" ContentType="application/vnd.openxmlformats-officedocument.theme+xml"/>
  <Override PartName="/ppt/slideLayouts/slideLayout1445.xml" ContentType="application/vnd.openxmlformats-officedocument.presentationml.slideLayout+xml"/>
  <Override PartName="/ppt/slideLayouts/slideLayout1446.xml" ContentType="application/vnd.openxmlformats-officedocument.presentationml.slideLayout+xml"/>
  <Override PartName="/ppt/slideLayouts/slideLayout1447.xml" ContentType="application/vnd.openxmlformats-officedocument.presentationml.slideLayout+xml"/>
  <Override PartName="/ppt/slideLayouts/slideLayout1448.xml" ContentType="application/vnd.openxmlformats-officedocument.presentationml.slideLayout+xml"/>
  <Override PartName="/ppt/slideLayouts/slideLayout1449.xml" ContentType="application/vnd.openxmlformats-officedocument.presentationml.slideLayout+xml"/>
  <Override PartName="/ppt/slideLayouts/slideLayout1450.xml" ContentType="application/vnd.openxmlformats-officedocument.presentationml.slideLayout+xml"/>
  <Override PartName="/ppt/slideLayouts/slideLayout1451.xml" ContentType="application/vnd.openxmlformats-officedocument.presentationml.slideLayout+xml"/>
  <Override PartName="/ppt/slideLayouts/slideLayout1452.xml" ContentType="application/vnd.openxmlformats-officedocument.presentationml.slideLayout+xml"/>
  <Override PartName="/ppt/slideLayouts/slideLayout1453.xml" ContentType="application/vnd.openxmlformats-officedocument.presentationml.slideLayout+xml"/>
  <Override PartName="/ppt/slideLayouts/slideLayout1454.xml" ContentType="application/vnd.openxmlformats-officedocument.presentationml.slideLayout+xml"/>
  <Override PartName="/ppt/slideLayouts/slideLayout1455.xml" ContentType="application/vnd.openxmlformats-officedocument.presentationml.slideLayout+xml"/>
  <Override PartName="/ppt/slideLayouts/slideLayout1456.xml" ContentType="application/vnd.openxmlformats-officedocument.presentationml.slideLayout+xml"/>
  <Override PartName="/ppt/slideLayouts/slideLayout1457.xml" ContentType="application/vnd.openxmlformats-officedocument.presentationml.slideLayout+xml"/>
  <Override PartName="/ppt/slideLayouts/slideLayout1458.xml" ContentType="application/vnd.openxmlformats-officedocument.presentationml.slideLayout+xml"/>
  <Override PartName="/ppt/slideLayouts/slideLayout1459.xml" ContentType="application/vnd.openxmlformats-officedocument.presentationml.slideLayout+xml"/>
  <Override PartName="/ppt/slideLayouts/slideLayout1460.xml" ContentType="application/vnd.openxmlformats-officedocument.presentationml.slideLayout+xml"/>
  <Override PartName="/ppt/slideLayouts/slideLayout1461.xml" ContentType="application/vnd.openxmlformats-officedocument.presentationml.slideLayout+xml"/>
  <Override PartName="/ppt/slideLayouts/slideLayout1462.xml" ContentType="application/vnd.openxmlformats-officedocument.presentationml.slideLayout+xml"/>
  <Override PartName="/ppt/slideLayouts/slideLayout1463.xml" ContentType="application/vnd.openxmlformats-officedocument.presentationml.slideLayout+xml"/>
  <Override PartName="/ppt/slideLayouts/slideLayout1464.xml" ContentType="application/vnd.openxmlformats-officedocument.presentationml.slideLayout+xml"/>
  <Override PartName="/ppt/slideLayouts/slideLayout1465.xml" ContentType="application/vnd.openxmlformats-officedocument.presentationml.slideLayout+xml"/>
  <Override PartName="/ppt/slideLayouts/slideLayout1466.xml" ContentType="application/vnd.openxmlformats-officedocument.presentationml.slideLayout+xml"/>
  <Override PartName="/ppt/slideLayouts/slideLayout1467.xml" ContentType="application/vnd.openxmlformats-officedocument.presentationml.slideLayout+xml"/>
  <Override PartName="/ppt/slideLayouts/slideLayout1468.xml" ContentType="application/vnd.openxmlformats-officedocument.presentationml.slideLayout+xml"/>
  <Override PartName="/ppt/slideLayouts/slideLayout1469.xml" ContentType="application/vnd.openxmlformats-officedocument.presentationml.slideLayout+xml"/>
  <Override PartName="/ppt/slideLayouts/slideLayout1470.xml" ContentType="application/vnd.openxmlformats-officedocument.presentationml.slideLayout+xml"/>
  <Override PartName="/ppt/slideLayouts/slideLayout1471.xml" ContentType="application/vnd.openxmlformats-officedocument.presentationml.slideLayout+xml"/>
  <Override PartName="/ppt/slideLayouts/slideLayout1472.xml" ContentType="application/vnd.openxmlformats-officedocument.presentationml.slideLayout+xml"/>
  <Override PartName="/ppt/slideLayouts/slideLayout1473.xml" ContentType="application/vnd.openxmlformats-officedocument.presentationml.slideLayout+xml"/>
  <Override PartName="/ppt/slideLayouts/slideLayout1474.xml" ContentType="application/vnd.openxmlformats-officedocument.presentationml.slideLayout+xml"/>
  <Override PartName="/ppt/slideLayouts/slideLayout1475.xml" ContentType="application/vnd.openxmlformats-officedocument.presentationml.slideLayout+xml"/>
  <Override PartName="/ppt/slideLayouts/slideLayout1476.xml" ContentType="application/vnd.openxmlformats-officedocument.presentationml.slideLayout+xml"/>
  <Override PartName="/ppt/slideLayouts/slideLayout1477.xml" ContentType="application/vnd.openxmlformats-officedocument.presentationml.slideLayout+xml"/>
  <Override PartName="/ppt/slideLayouts/slideLayout1478.xml" ContentType="application/vnd.openxmlformats-officedocument.presentationml.slideLayout+xml"/>
  <Override PartName="/ppt/slideLayouts/slideLayout1479.xml" ContentType="application/vnd.openxmlformats-officedocument.presentationml.slideLayout+xml"/>
  <Override PartName="/ppt/slideLayouts/slideLayout1480.xml" ContentType="application/vnd.openxmlformats-officedocument.presentationml.slideLayout+xml"/>
  <Override PartName="/ppt/slideLayouts/slideLayout1481.xml" ContentType="application/vnd.openxmlformats-officedocument.presentationml.slideLayout+xml"/>
  <Override PartName="/ppt/slideLayouts/slideLayout1482.xml" ContentType="application/vnd.openxmlformats-officedocument.presentationml.slideLayout+xml"/>
  <Override PartName="/ppt/slideLayouts/slideLayout1483.xml" ContentType="application/vnd.openxmlformats-officedocument.presentationml.slideLayout+xml"/>
  <Override PartName="/ppt/slideLayouts/slideLayout1484.xml" ContentType="application/vnd.openxmlformats-officedocument.presentationml.slideLayout+xml"/>
  <Override PartName="/ppt/slideLayouts/slideLayout1485.xml" ContentType="application/vnd.openxmlformats-officedocument.presentationml.slideLayout+xml"/>
  <Override PartName="/ppt/slideLayouts/slideLayout1486.xml" ContentType="application/vnd.openxmlformats-officedocument.presentationml.slideLayout+xml"/>
  <Override PartName="/ppt/slideLayouts/slideLayout1487.xml" ContentType="application/vnd.openxmlformats-officedocument.presentationml.slideLayout+xml"/>
  <Override PartName="/ppt/slideLayouts/slideLayout1488.xml" ContentType="application/vnd.openxmlformats-officedocument.presentationml.slideLayout+xml"/>
  <Override PartName="/ppt/slideLayouts/slideLayout1489.xml" ContentType="application/vnd.openxmlformats-officedocument.presentationml.slideLayout+xml"/>
  <Override PartName="/ppt/slideLayouts/slideLayout1490.xml" ContentType="application/vnd.openxmlformats-officedocument.presentationml.slideLayout+xml"/>
  <Override PartName="/ppt/slideLayouts/slideLayout1491.xml" ContentType="application/vnd.openxmlformats-officedocument.presentationml.slideLayout+xml"/>
  <Override PartName="/ppt/slideLayouts/slideLayout1492.xml" ContentType="application/vnd.openxmlformats-officedocument.presentationml.slideLayout+xml"/>
  <Override PartName="/ppt/slideLayouts/slideLayout1493.xml" ContentType="application/vnd.openxmlformats-officedocument.presentationml.slideLayout+xml"/>
  <Override PartName="/ppt/slideLayouts/slideLayout1494.xml" ContentType="application/vnd.openxmlformats-officedocument.presentationml.slideLayout+xml"/>
  <Override PartName="/ppt/slideLayouts/slideLayout1495.xml" ContentType="application/vnd.openxmlformats-officedocument.presentationml.slideLayout+xml"/>
  <Override PartName="/ppt/slideLayouts/slideLayout1496.xml" ContentType="application/vnd.openxmlformats-officedocument.presentationml.slideLayout+xml"/>
  <Override PartName="/ppt/slideLayouts/slideLayout1497.xml" ContentType="application/vnd.openxmlformats-officedocument.presentationml.slideLayout+xml"/>
  <Override PartName="/ppt/slideLayouts/slideLayout1498.xml" ContentType="application/vnd.openxmlformats-officedocument.presentationml.slideLayout+xml"/>
  <Override PartName="/ppt/slideLayouts/slideLayout1499.xml" ContentType="application/vnd.openxmlformats-officedocument.presentationml.slideLayout+xml"/>
  <Override PartName="/ppt/slideLayouts/slideLayout1500.xml" ContentType="application/vnd.openxmlformats-officedocument.presentationml.slideLayout+xml"/>
  <Override PartName="/ppt/slideLayouts/slideLayout1501.xml" ContentType="application/vnd.openxmlformats-officedocument.presentationml.slideLayout+xml"/>
  <Override PartName="/ppt/slideLayouts/slideLayout1502.xml" ContentType="application/vnd.openxmlformats-officedocument.presentationml.slideLayout+xml"/>
  <Override PartName="/ppt/slideLayouts/slideLayout1503.xml" ContentType="application/vnd.openxmlformats-officedocument.presentationml.slideLayout+xml"/>
  <Override PartName="/ppt/slideLayouts/slideLayout1504.xml" ContentType="application/vnd.openxmlformats-officedocument.presentationml.slideLayout+xml"/>
  <Override PartName="/ppt/slideLayouts/slideLayout1505.xml" ContentType="application/vnd.openxmlformats-officedocument.presentationml.slideLayout+xml"/>
  <Override PartName="/ppt/slideLayouts/slideLayout1506.xml" ContentType="application/vnd.openxmlformats-officedocument.presentationml.slideLayout+xml"/>
  <Override PartName="/ppt/slideLayouts/slideLayout1507.xml" ContentType="application/vnd.openxmlformats-officedocument.presentationml.slideLayout+xml"/>
  <Override PartName="/ppt/slideLayouts/slideLayout1508.xml" ContentType="application/vnd.openxmlformats-officedocument.presentationml.slideLayout+xml"/>
  <Override PartName="/ppt/slideLayouts/slideLayout1509.xml" ContentType="application/vnd.openxmlformats-officedocument.presentationml.slideLayout+xml"/>
  <Override PartName="/ppt/slideLayouts/slideLayout1510.xml" ContentType="application/vnd.openxmlformats-officedocument.presentationml.slideLayout+xml"/>
  <Override PartName="/ppt/slideLayouts/slideLayout1511.xml" ContentType="application/vnd.openxmlformats-officedocument.presentationml.slideLayout+xml"/>
  <Override PartName="/ppt/slideLayouts/slideLayout1512.xml" ContentType="application/vnd.openxmlformats-officedocument.presentationml.slideLayout+xml"/>
  <Override PartName="/ppt/slideLayouts/slideLayout1513.xml" ContentType="application/vnd.openxmlformats-officedocument.presentationml.slideLayout+xml"/>
  <Override PartName="/ppt/slideLayouts/slideLayout1514.xml" ContentType="application/vnd.openxmlformats-officedocument.presentationml.slideLayout+xml"/>
  <Override PartName="/ppt/slideLayouts/slideLayout1515.xml" ContentType="application/vnd.openxmlformats-officedocument.presentationml.slideLayout+xml"/>
  <Override PartName="/ppt/slideLayouts/slideLayout1516.xml" ContentType="application/vnd.openxmlformats-officedocument.presentationml.slideLayout+xml"/>
  <Override PartName="/ppt/slideLayouts/slideLayout1517.xml" ContentType="application/vnd.openxmlformats-officedocument.presentationml.slideLayout+xml"/>
  <Override PartName="/ppt/slideLayouts/slideLayout1518.xml" ContentType="application/vnd.openxmlformats-officedocument.presentationml.slideLayout+xml"/>
  <Override PartName="/ppt/slideLayouts/slideLayout1519.xml" ContentType="application/vnd.openxmlformats-officedocument.presentationml.slideLayout+xml"/>
  <Override PartName="/ppt/slideLayouts/slideLayout1520.xml" ContentType="application/vnd.openxmlformats-officedocument.presentationml.slideLayout+xml"/>
  <Override PartName="/ppt/slideLayouts/slideLayout1521.xml" ContentType="application/vnd.openxmlformats-officedocument.presentationml.slideLayout+xml"/>
  <Override PartName="/ppt/slideLayouts/slideLayout1522.xml" ContentType="application/vnd.openxmlformats-officedocument.presentationml.slideLayout+xml"/>
  <Override PartName="/ppt/slideLayouts/slideLayout1523.xml" ContentType="application/vnd.openxmlformats-officedocument.presentationml.slideLayout+xml"/>
  <Override PartName="/ppt/slideLayouts/slideLayout1524.xml" ContentType="application/vnd.openxmlformats-officedocument.presentationml.slideLayout+xml"/>
  <Override PartName="/ppt/slideLayouts/slideLayout1525.xml" ContentType="application/vnd.openxmlformats-officedocument.presentationml.slideLayout+xml"/>
  <Override PartName="/ppt/slideLayouts/slideLayout1526.xml" ContentType="application/vnd.openxmlformats-officedocument.presentationml.slideLayout+xml"/>
  <Override PartName="/ppt/slideLayouts/slideLayout1527.xml" ContentType="application/vnd.openxmlformats-officedocument.presentationml.slideLayout+xml"/>
  <Override PartName="/ppt/slideLayouts/slideLayout1528.xml" ContentType="application/vnd.openxmlformats-officedocument.presentationml.slideLayout+xml"/>
  <Override PartName="/ppt/slideLayouts/slideLayout1529.xml" ContentType="application/vnd.openxmlformats-officedocument.presentationml.slideLayout+xml"/>
  <Override PartName="/ppt/slideLayouts/slideLayout1530.xml" ContentType="application/vnd.openxmlformats-officedocument.presentationml.slideLayout+xml"/>
  <Override PartName="/ppt/slideLayouts/slideLayout1531.xml" ContentType="application/vnd.openxmlformats-officedocument.presentationml.slideLayout+xml"/>
  <Override PartName="/ppt/slideLayouts/slideLayout1532.xml" ContentType="application/vnd.openxmlformats-officedocument.presentationml.slideLayout+xml"/>
  <Override PartName="/ppt/slideLayouts/slideLayout1533.xml" ContentType="application/vnd.openxmlformats-officedocument.presentationml.slideLayout+xml"/>
  <Override PartName="/ppt/slideLayouts/slideLayout1534.xml" ContentType="application/vnd.openxmlformats-officedocument.presentationml.slideLayout+xml"/>
  <Override PartName="/ppt/slideLayouts/slideLayout1535.xml" ContentType="application/vnd.openxmlformats-officedocument.presentationml.slideLayout+xml"/>
  <Override PartName="/ppt/slideLayouts/slideLayout1536.xml" ContentType="application/vnd.openxmlformats-officedocument.presentationml.slideLayout+xml"/>
  <Override PartName="/ppt/slideLayouts/slideLayout1537.xml" ContentType="application/vnd.openxmlformats-officedocument.presentationml.slideLayout+xml"/>
  <Override PartName="/ppt/slideLayouts/slideLayout1538.xml" ContentType="application/vnd.openxmlformats-officedocument.presentationml.slideLayout+xml"/>
  <Override PartName="/ppt/slideLayouts/slideLayout1539.xml" ContentType="application/vnd.openxmlformats-officedocument.presentationml.slideLayout+xml"/>
  <Override PartName="/ppt/slideLayouts/slideLayout1540.xml" ContentType="application/vnd.openxmlformats-officedocument.presentationml.slideLayout+xml"/>
  <Override PartName="/ppt/slideLayouts/slideLayout1541.xml" ContentType="application/vnd.openxmlformats-officedocument.presentationml.slideLayout+xml"/>
  <Override PartName="/ppt/slideLayouts/slideLayout1542.xml" ContentType="application/vnd.openxmlformats-officedocument.presentationml.slideLayout+xml"/>
  <Override PartName="/ppt/slideLayouts/slideLayout1543.xml" ContentType="application/vnd.openxmlformats-officedocument.presentationml.slideLayout+xml"/>
  <Override PartName="/ppt/slideLayouts/slideLayout1544.xml" ContentType="application/vnd.openxmlformats-officedocument.presentationml.slideLayout+xml"/>
  <Override PartName="/ppt/slideLayouts/slideLayout1545.xml" ContentType="application/vnd.openxmlformats-officedocument.presentationml.slideLayout+xml"/>
  <Override PartName="/ppt/slideLayouts/slideLayout1546.xml" ContentType="application/vnd.openxmlformats-officedocument.presentationml.slideLayout+xml"/>
  <Override PartName="/ppt/slideLayouts/slideLayout1547.xml" ContentType="application/vnd.openxmlformats-officedocument.presentationml.slideLayout+xml"/>
  <Override PartName="/ppt/slideLayouts/slideLayout1548.xml" ContentType="application/vnd.openxmlformats-officedocument.presentationml.slideLayout+xml"/>
  <Override PartName="/ppt/slideLayouts/slideLayout1549.xml" ContentType="application/vnd.openxmlformats-officedocument.presentationml.slideLayout+xml"/>
  <Override PartName="/ppt/slideLayouts/slideLayout1550.xml" ContentType="application/vnd.openxmlformats-officedocument.presentationml.slideLayout+xml"/>
  <Override PartName="/ppt/slideLayouts/slideLayout1551.xml" ContentType="application/vnd.openxmlformats-officedocument.presentationml.slideLayout+xml"/>
  <Override PartName="/ppt/slideLayouts/slideLayout1552.xml" ContentType="application/vnd.openxmlformats-officedocument.presentationml.slideLayout+xml"/>
  <Override PartName="/ppt/slideLayouts/slideLayout1553.xml" ContentType="application/vnd.openxmlformats-officedocument.presentationml.slideLayout+xml"/>
  <Override PartName="/ppt/slideLayouts/slideLayout1554.xml" ContentType="application/vnd.openxmlformats-officedocument.presentationml.slideLayout+xml"/>
  <Override PartName="/ppt/slideLayouts/slideLayout1555.xml" ContentType="application/vnd.openxmlformats-officedocument.presentationml.slideLayout+xml"/>
  <Override PartName="/ppt/slideLayouts/slideLayout1556.xml" ContentType="application/vnd.openxmlformats-officedocument.presentationml.slideLayout+xml"/>
  <Override PartName="/ppt/slideLayouts/slideLayout1557.xml" ContentType="application/vnd.openxmlformats-officedocument.presentationml.slideLayout+xml"/>
  <Override PartName="/ppt/slideLayouts/slideLayout1558.xml" ContentType="application/vnd.openxmlformats-officedocument.presentationml.slideLayout+xml"/>
  <Override PartName="/ppt/slideLayouts/slideLayout1559.xml" ContentType="application/vnd.openxmlformats-officedocument.presentationml.slideLayout+xml"/>
  <Override PartName="/ppt/slideLayouts/slideLayout1560.xml" ContentType="application/vnd.openxmlformats-officedocument.presentationml.slideLayout+xml"/>
  <Override PartName="/ppt/slideLayouts/slideLayout1561.xml" ContentType="application/vnd.openxmlformats-officedocument.presentationml.slideLayout+xml"/>
  <Override PartName="/ppt/slideLayouts/slideLayout1562.xml" ContentType="application/vnd.openxmlformats-officedocument.presentationml.slideLayout+xml"/>
  <Override PartName="/ppt/slideLayouts/slideLayout1563.xml" ContentType="application/vnd.openxmlformats-officedocument.presentationml.slideLayout+xml"/>
  <Override PartName="/ppt/slideLayouts/slideLayout1564.xml" ContentType="application/vnd.openxmlformats-officedocument.presentationml.slideLayout+xml"/>
  <Override PartName="/ppt/slideLayouts/slideLayout1565.xml" ContentType="application/vnd.openxmlformats-officedocument.presentationml.slideLayout+xml"/>
  <Override PartName="/ppt/slideLayouts/slideLayout1566.xml" ContentType="application/vnd.openxmlformats-officedocument.presentationml.slideLayout+xml"/>
  <Override PartName="/ppt/slideLayouts/slideLayout1567.xml" ContentType="application/vnd.openxmlformats-officedocument.presentationml.slideLayout+xml"/>
  <Override PartName="/ppt/slideLayouts/slideLayout1568.xml" ContentType="application/vnd.openxmlformats-officedocument.presentationml.slideLayout+xml"/>
  <Override PartName="/ppt/slideLayouts/slideLayout1569.xml" ContentType="application/vnd.openxmlformats-officedocument.presentationml.slideLayout+xml"/>
  <Override PartName="/ppt/slideLayouts/slideLayout1570.xml" ContentType="application/vnd.openxmlformats-officedocument.presentationml.slideLayout+xml"/>
  <Override PartName="/ppt/slideLayouts/slideLayout1571.xml" ContentType="application/vnd.openxmlformats-officedocument.presentationml.slideLayout+xml"/>
  <Override PartName="/ppt/slideLayouts/slideLayout1572.xml" ContentType="application/vnd.openxmlformats-officedocument.presentationml.slideLayout+xml"/>
  <Override PartName="/ppt/slideLayouts/slideLayout1573.xml" ContentType="application/vnd.openxmlformats-officedocument.presentationml.slideLayout+xml"/>
  <Override PartName="/ppt/slideLayouts/slideLayout1574.xml" ContentType="application/vnd.openxmlformats-officedocument.presentationml.slideLayout+xml"/>
  <Override PartName="/ppt/slideLayouts/slideLayout1575.xml" ContentType="application/vnd.openxmlformats-officedocument.presentationml.slideLayout+xml"/>
  <Override PartName="/ppt/slideLayouts/slideLayout1576.xml" ContentType="application/vnd.openxmlformats-officedocument.presentationml.slideLayout+xml"/>
  <Override PartName="/ppt/slideLayouts/slideLayout1577.xml" ContentType="application/vnd.openxmlformats-officedocument.presentationml.slideLayout+xml"/>
  <Override PartName="/ppt/slideLayouts/slideLayout1578.xml" ContentType="application/vnd.openxmlformats-officedocument.presentationml.slideLayout+xml"/>
  <Override PartName="/ppt/slideLayouts/slideLayout1579.xml" ContentType="application/vnd.openxmlformats-officedocument.presentationml.slideLayout+xml"/>
  <Override PartName="/ppt/slideLayouts/slideLayout1580.xml" ContentType="application/vnd.openxmlformats-officedocument.presentationml.slideLayout+xml"/>
  <Override PartName="/ppt/slideLayouts/slideLayout1581.xml" ContentType="application/vnd.openxmlformats-officedocument.presentationml.slideLayout+xml"/>
  <Override PartName="/ppt/slideLayouts/slideLayout1582.xml" ContentType="application/vnd.openxmlformats-officedocument.presentationml.slideLayout+xml"/>
  <Override PartName="/ppt/slideLayouts/slideLayout1583.xml" ContentType="application/vnd.openxmlformats-officedocument.presentationml.slideLayout+xml"/>
  <Override PartName="/ppt/slideLayouts/slideLayout1584.xml" ContentType="application/vnd.openxmlformats-officedocument.presentationml.slideLayout+xml"/>
  <Override PartName="/ppt/slideLayouts/slideLayout1585.xml" ContentType="application/vnd.openxmlformats-officedocument.presentationml.slideLayout+xml"/>
  <Override PartName="/ppt/slideLayouts/slideLayout1586.xml" ContentType="application/vnd.openxmlformats-officedocument.presentationml.slideLayout+xml"/>
  <Override PartName="/ppt/slideLayouts/slideLayout1587.xml" ContentType="application/vnd.openxmlformats-officedocument.presentationml.slideLayout+xml"/>
  <Override PartName="/ppt/slideLayouts/slideLayout1588.xml" ContentType="application/vnd.openxmlformats-officedocument.presentationml.slideLayout+xml"/>
  <Override PartName="/ppt/slideLayouts/slideLayout1589.xml" ContentType="application/vnd.openxmlformats-officedocument.presentationml.slideLayout+xml"/>
  <Override PartName="/ppt/slideLayouts/slideLayout1590.xml" ContentType="application/vnd.openxmlformats-officedocument.presentationml.slideLayout+xml"/>
  <Override PartName="/ppt/slideLayouts/slideLayout1591.xml" ContentType="application/vnd.openxmlformats-officedocument.presentationml.slideLayout+xml"/>
  <Override PartName="/ppt/slideLayouts/slideLayout1592.xml" ContentType="application/vnd.openxmlformats-officedocument.presentationml.slideLayout+xml"/>
  <Override PartName="/ppt/slideLayouts/slideLayout1593.xml" ContentType="application/vnd.openxmlformats-officedocument.presentationml.slideLayout+xml"/>
  <Override PartName="/ppt/slideLayouts/slideLayout1594.xml" ContentType="application/vnd.openxmlformats-officedocument.presentationml.slideLayout+xml"/>
  <Override PartName="/ppt/slideLayouts/slideLayout1595.xml" ContentType="application/vnd.openxmlformats-officedocument.presentationml.slideLayout+xml"/>
  <Override PartName="/ppt/slideLayouts/slideLayout1596.xml" ContentType="application/vnd.openxmlformats-officedocument.presentationml.slideLayout+xml"/>
  <Override PartName="/ppt/slideLayouts/slideLayout1597.xml" ContentType="application/vnd.openxmlformats-officedocument.presentationml.slideLayout+xml"/>
  <Override PartName="/ppt/slideLayouts/slideLayout1598.xml" ContentType="application/vnd.openxmlformats-officedocument.presentationml.slideLayout+xml"/>
  <Override PartName="/ppt/slideLayouts/slideLayout1599.xml" ContentType="application/vnd.openxmlformats-officedocument.presentationml.slideLayout+xml"/>
  <Override PartName="/ppt/slideLayouts/slideLayout1600.xml" ContentType="application/vnd.openxmlformats-officedocument.presentationml.slideLayout+xml"/>
  <Override PartName="/ppt/slideLayouts/slideLayout1601.xml" ContentType="application/vnd.openxmlformats-officedocument.presentationml.slideLayout+xml"/>
  <Override PartName="/ppt/slideLayouts/slideLayout1602.xml" ContentType="application/vnd.openxmlformats-officedocument.presentationml.slideLayout+xml"/>
  <Override PartName="/ppt/slideLayouts/slideLayout1603.xml" ContentType="application/vnd.openxmlformats-officedocument.presentationml.slideLayout+xml"/>
  <Override PartName="/ppt/slideLayouts/slideLayout1604.xml" ContentType="application/vnd.openxmlformats-officedocument.presentationml.slideLayout+xml"/>
  <Override PartName="/ppt/slideLayouts/slideLayout1605.xml" ContentType="application/vnd.openxmlformats-officedocument.presentationml.slideLayout+xml"/>
  <Override PartName="/ppt/slideLayouts/slideLayout1606.xml" ContentType="application/vnd.openxmlformats-officedocument.presentationml.slideLayout+xml"/>
  <Override PartName="/ppt/slideLayouts/slideLayout1607.xml" ContentType="application/vnd.openxmlformats-officedocument.presentationml.slideLayout+xml"/>
  <Override PartName="/ppt/slideLayouts/slideLayout1608.xml" ContentType="application/vnd.openxmlformats-officedocument.presentationml.slideLayout+xml"/>
  <Override PartName="/ppt/slideLayouts/slideLayout1609.xml" ContentType="application/vnd.openxmlformats-officedocument.presentationml.slideLayout+xml"/>
  <Override PartName="/ppt/slideLayouts/slideLayout1610.xml" ContentType="application/vnd.openxmlformats-officedocument.presentationml.slideLayout+xml"/>
  <Override PartName="/ppt/slideLayouts/slideLayout1611.xml" ContentType="application/vnd.openxmlformats-officedocument.presentationml.slideLayout+xml"/>
  <Override PartName="/ppt/slideLayouts/slideLayout1612.xml" ContentType="application/vnd.openxmlformats-officedocument.presentationml.slideLayout+xml"/>
  <Override PartName="/ppt/slideLayouts/slideLayout1613.xml" ContentType="application/vnd.openxmlformats-officedocument.presentationml.slideLayout+xml"/>
  <Override PartName="/ppt/slideLayouts/slideLayout1614.xml" ContentType="application/vnd.openxmlformats-officedocument.presentationml.slideLayout+xml"/>
  <Override PartName="/ppt/slideLayouts/slideLayout1615.xml" ContentType="application/vnd.openxmlformats-officedocument.presentationml.slideLayout+xml"/>
  <Override PartName="/ppt/slideLayouts/slideLayout1616.xml" ContentType="application/vnd.openxmlformats-officedocument.presentationml.slideLayout+xml"/>
  <Override PartName="/ppt/slideLayouts/slideLayout1617.xml" ContentType="application/vnd.openxmlformats-officedocument.presentationml.slideLayout+xml"/>
  <Override PartName="/ppt/slideLayouts/slideLayout1618.xml" ContentType="application/vnd.openxmlformats-officedocument.presentationml.slideLayout+xml"/>
  <Override PartName="/ppt/slideLayouts/slideLayout1619.xml" ContentType="application/vnd.openxmlformats-officedocument.presentationml.slideLayout+xml"/>
  <Override PartName="/ppt/slideLayouts/slideLayout1620.xml" ContentType="application/vnd.openxmlformats-officedocument.presentationml.slideLayout+xml"/>
  <Override PartName="/ppt/slideLayouts/slideLayout1621.xml" ContentType="application/vnd.openxmlformats-officedocument.presentationml.slideLayout+xml"/>
  <Override PartName="/ppt/slideLayouts/slideLayout1622.xml" ContentType="application/vnd.openxmlformats-officedocument.presentationml.slideLayout+xml"/>
  <Override PartName="/ppt/slideLayouts/slideLayout1623.xml" ContentType="application/vnd.openxmlformats-officedocument.presentationml.slideLayout+xml"/>
  <Override PartName="/ppt/slideLayouts/slideLayout1624.xml" ContentType="application/vnd.openxmlformats-officedocument.presentationml.slideLayout+xml"/>
  <Override PartName="/ppt/slideLayouts/slideLayout1625.xml" ContentType="application/vnd.openxmlformats-officedocument.presentationml.slideLayout+xml"/>
  <Override PartName="/ppt/slideLayouts/slideLayout1626.xml" ContentType="application/vnd.openxmlformats-officedocument.presentationml.slideLayout+xml"/>
  <Override PartName="/ppt/slideLayouts/slideLayout1627.xml" ContentType="application/vnd.openxmlformats-officedocument.presentationml.slideLayout+xml"/>
  <Override PartName="/ppt/slideLayouts/slideLayout1628.xml" ContentType="application/vnd.openxmlformats-officedocument.presentationml.slideLayout+xml"/>
  <Override PartName="/ppt/slideLayouts/slideLayout1629.xml" ContentType="application/vnd.openxmlformats-officedocument.presentationml.slideLayout+xml"/>
  <Override PartName="/ppt/slideLayouts/slideLayout1630.xml" ContentType="application/vnd.openxmlformats-officedocument.presentationml.slideLayout+xml"/>
  <Override PartName="/ppt/slideLayouts/slideLayout1631.xml" ContentType="application/vnd.openxmlformats-officedocument.presentationml.slideLayout+xml"/>
  <Override PartName="/ppt/slideLayouts/slideLayout1632.xml" ContentType="application/vnd.openxmlformats-officedocument.presentationml.slideLayout+xml"/>
  <Override PartName="/ppt/slideLayouts/slideLayout1633.xml" ContentType="application/vnd.openxmlformats-officedocument.presentationml.slideLayout+xml"/>
  <Override PartName="/ppt/slideLayouts/slideLayout1634.xml" ContentType="application/vnd.openxmlformats-officedocument.presentationml.slideLayout+xml"/>
  <Override PartName="/ppt/slideLayouts/slideLayout1635.xml" ContentType="application/vnd.openxmlformats-officedocument.presentationml.slideLayout+xml"/>
  <Override PartName="/ppt/slideLayouts/slideLayout1636.xml" ContentType="application/vnd.openxmlformats-officedocument.presentationml.slideLayout+xml"/>
  <Override PartName="/ppt/slideLayouts/slideLayout1637.xml" ContentType="application/vnd.openxmlformats-officedocument.presentationml.slideLayout+xml"/>
  <Override PartName="/ppt/slideLayouts/slideLayout1638.xml" ContentType="application/vnd.openxmlformats-officedocument.presentationml.slideLayout+xml"/>
  <Override PartName="/ppt/slideLayouts/slideLayout1639.xml" ContentType="application/vnd.openxmlformats-officedocument.presentationml.slideLayout+xml"/>
  <Override PartName="/ppt/slideLayouts/slideLayout1640.xml" ContentType="application/vnd.openxmlformats-officedocument.presentationml.slideLayout+xml"/>
  <Override PartName="/ppt/slideLayouts/slideLayout1641.xml" ContentType="application/vnd.openxmlformats-officedocument.presentationml.slideLayout+xml"/>
  <Override PartName="/ppt/slideLayouts/slideLayout1642.xml" ContentType="application/vnd.openxmlformats-officedocument.presentationml.slideLayout+xml"/>
  <Override PartName="/ppt/slideLayouts/slideLayout1643.xml" ContentType="application/vnd.openxmlformats-officedocument.presentationml.slideLayout+xml"/>
  <Override PartName="/ppt/slideLayouts/slideLayout1644.xml" ContentType="application/vnd.openxmlformats-officedocument.presentationml.slideLayout+xml"/>
  <Override PartName="/ppt/slideLayouts/slideLayout1645.xml" ContentType="application/vnd.openxmlformats-officedocument.presentationml.slideLayout+xml"/>
  <Override PartName="/ppt/slideLayouts/slideLayout1646.xml" ContentType="application/vnd.openxmlformats-officedocument.presentationml.slideLayout+xml"/>
  <Override PartName="/ppt/slideLayouts/slideLayout1647.xml" ContentType="application/vnd.openxmlformats-officedocument.presentationml.slideLayout+xml"/>
  <Override PartName="/ppt/slideLayouts/slideLayout1648.xml" ContentType="application/vnd.openxmlformats-officedocument.presentationml.slideLayout+xml"/>
  <Override PartName="/ppt/slideLayouts/slideLayout1649.xml" ContentType="application/vnd.openxmlformats-officedocument.presentationml.slideLayout+xml"/>
  <Override PartName="/ppt/slideLayouts/slideLayout1650.xml" ContentType="application/vnd.openxmlformats-officedocument.presentationml.slideLayout+xml"/>
  <Override PartName="/ppt/slideLayouts/slideLayout1651.xml" ContentType="application/vnd.openxmlformats-officedocument.presentationml.slideLayout+xml"/>
  <Override PartName="/ppt/slideLayouts/slideLayout1652.xml" ContentType="application/vnd.openxmlformats-officedocument.presentationml.slideLayout+xml"/>
  <Override PartName="/ppt/slideLayouts/slideLayout1653.xml" ContentType="application/vnd.openxmlformats-officedocument.presentationml.slideLayout+xml"/>
  <Override PartName="/ppt/slideLayouts/slideLayout1654.xml" ContentType="application/vnd.openxmlformats-officedocument.presentationml.slideLayout+xml"/>
  <Override PartName="/ppt/slideLayouts/slideLayout1655.xml" ContentType="application/vnd.openxmlformats-officedocument.presentationml.slideLayout+xml"/>
  <Override PartName="/ppt/slideLayouts/slideLayout1656.xml" ContentType="application/vnd.openxmlformats-officedocument.presentationml.slideLayout+xml"/>
  <Override PartName="/ppt/slideLayouts/slideLayout1657.xml" ContentType="application/vnd.openxmlformats-officedocument.presentationml.slideLayout+xml"/>
  <Override PartName="/ppt/slideLayouts/slideLayout1658.xml" ContentType="application/vnd.openxmlformats-officedocument.presentationml.slideLayout+xml"/>
  <Override PartName="/ppt/slideLayouts/slideLayout1659.xml" ContentType="application/vnd.openxmlformats-officedocument.presentationml.slideLayout+xml"/>
  <Override PartName="/ppt/slideLayouts/slideLayout1660.xml" ContentType="application/vnd.openxmlformats-officedocument.presentationml.slideLayout+xml"/>
  <Override PartName="/ppt/slideLayouts/slideLayout1661.xml" ContentType="application/vnd.openxmlformats-officedocument.presentationml.slideLayout+xml"/>
  <Override PartName="/ppt/slideLayouts/slideLayout1662.xml" ContentType="application/vnd.openxmlformats-officedocument.presentationml.slideLayout+xml"/>
  <Override PartName="/ppt/slideLayouts/slideLayout1663.xml" ContentType="application/vnd.openxmlformats-officedocument.presentationml.slideLayout+xml"/>
  <Override PartName="/ppt/slideLayouts/slideLayout1664.xml" ContentType="application/vnd.openxmlformats-officedocument.presentationml.slideLayout+xml"/>
  <Override PartName="/ppt/slideLayouts/slideLayout1665.xml" ContentType="application/vnd.openxmlformats-officedocument.presentationml.slideLayout+xml"/>
  <Override PartName="/ppt/slideLayouts/slideLayout1666.xml" ContentType="application/vnd.openxmlformats-officedocument.presentationml.slideLayout+xml"/>
  <Override PartName="/ppt/slideLayouts/slideLayout1667.xml" ContentType="application/vnd.openxmlformats-officedocument.presentationml.slideLayout+xml"/>
  <Override PartName="/ppt/slideLayouts/slideLayout1668.xml" ContentType="application/vnd.openxmlformats-officedocument.presentationml.slideLayout+xml"/>
  <Override PartName="/ppt/slideLayouts/slideLayout1669.xml" ContentType="application/vnd.openxmlformats-officedocument.presentationml.slideLayout+xml"/>
  <Override PartName="/ppt/slideLayouts/slideLayout1670.xml" ContentType="application/vnd.openxmlformats-officedocument.presentationml.slideLayout+xml"/>
  <Override PartName="/ppt/slideLayouts/slideLayout1671.xml" ContentType="application/vnd.openxmlformats-officedocument.presentationml.slideLayout+xml"/>
  <Override PartName="/ppt/slideLayouts/slideLayout1672.xml" ContentType="application/vnd.openxmlformats-officedocument.presentationml.slideLayout+xml"/>
  <Override PartName="/ppt/slideLayouts/slideLayout1673.xml" ContentType="application/vnd.openxmlformats-officedocument.presentationml.slideLayout+xml"/>
  <Override PartName="/ppt/slideLayouts/slideLayout1674.xml" ContentType="application/vnd.openxmlformats-officedocument.presentationml.slideLayout+xml"/>
  <Override PartName="/ppt/slideLayouts/slideLayout1675.xml" ContentType="application/vnd.openxmlformats-officedocument.presentationml.slideLayout+xml"/>
  <Override PartName="/ppt/slideLayouts/slideLayout1676.xml" ContentType="application/vnd.openxmlformats-officedocument.presentationml.slideLayout+xml"/>
  <Override PartName="/ppt/slideLayouts/slideLayout1677.xml" ContentType="application/vnd.openxmlformats-officedocument.presentationml.slideLayout+xml"/>
  <Override PartName="/ppt/slideLayouts/slideLayout1678.xml" ContentType="application/vnd.openxmlformats-officedocument.presentationml.slideLayout+xml"/>
  <Override PartName="/ppt/slideLayouts/slideLayout1679.xml" ContentType="application/vnd.openxmlformats-officedocument.presentationml.slideLayout+xml"/>
  <Override PartName="/ppt/slideLayouts/slideLayout1680.xml" ContentType="application/vnd.openxmlformats-officedocument.presentationml.slideLayout+xml"/>
  <Override PartName="/ppt/slideLayouts/slideLayout1681.xml" ContentType="application/vnd.openxmlformats-officedocument.presentationml.slideLayout+xml"/>
  <Override PartName="/ppt/slideLayouts/slideLayout1682.xml" ContentType="application/vnd.openxmlformats-officedocument.presentationml.slideLayout+xml"/>
  <Override PartName="/ppt/slideLayouts/slideLayout1683.xml" ContentType="application/vnd.openxmlformats-officedocument.presentationml.slideLayout+xml"/>
  <Override PartName="/ppt/slideLayouts/slideLayout1684.xml" ContentType="application/vnd.openxmlformats-officedocument.presentationml.slideLayout+xml"/>
  <Override PartName="/ppt/slideLayouts/slideLayout1685.xml" ContentType="application/vnd.openxmlformats-officedocument.presentationml.slideLayout+xml"/>
  <Override PartName="/ppt/slideLayouts/slideLayout1686.xml" ContentType="application/vnd.openxmlformats-officedocument.presentationml.slideLayout+xml"/>
  <Override PartName="/ppt/slideLayouts/slideLayout1687.xml" ContentType="application/vnd.openxmlformats-officedocument.presentationml.slideLayout+xml"/>
  <Override PartName="/ppt/slideLayouts/slideLayout1688.xml" ContentType="application/vnd.openxmlformats-officedocument.presentationml.slideLayout+xml"/>
  <Override PartName="/ppt/slideLayouts/slideLayout1689.xml" ContentType="application/vnd.openxmlformats-officedocument.presentationml.slideLayout+xml"/>
  <Override PartName="/ppt/slideLayouts/slideLayout1690.xml" ContentType="application/vnd.openxmlformats-officedocument.presentationml.slideLayout+xml"/>
  <Override PartName="/ppt/slideLayouts/slideLayout1691.xml" ContentType="application/vnd.openxmlformats-officedocument.presentationml.slideLayout+xml"/>
  <Override PartName="/ppt/slideLayouts/slideLayout1692.xml" ContentType="application/vnd.openxmlformats-officedocument.presentationml.slideLayout+xml"/>
  <Override PartName="/ppt/slideLayouts/slideLayout1693.xml" ContentType="application/vnd.openxmlformats-officedocument.presentationml.slideLayout+xml"/>
  <Override PartName="/ppt/slideLayouts/slideLayout1694.xml" ContentType="application/vnd.openxmlformats-officedocument.presentationml.slideLayout+xml"/>
  <Override PartName="/ppt/slideLayouts/slideLayout1695.xml" ContentType="application/vnd.openxmlformats-officedocument.presentationml.slideLayout+xml"/>
  <Override PartName="/ppt/slideLayouts/slideLayout1696.xml" ContentType="application/vnd.openxmlformats-officedocument.presentationml.slideLayout+xml"/>
  <Override PartName="/ppt/slideLayouts/slideLayout1697.xml" ContentType="application/vnd.openxmlformats-officedocument.presentationml.slideLayout+xml"/>
  <Override PartName="/ppt/slideLayouts/slideLayout1698.xml" ContentType="application/vnd.openxmlformats-officedocument.presentationml.slideLayout+xml"/>
  <Override PartName="/ppt/slideLayouts/slideLayout1699.xml" ContentType="application/vnd.openxmlformats-officedocument.presentationml.slideLayout+xml"/>
  <Override PartName="/ppt/slideLayouts/slideLayout1700.xml" ContentType="application/vnd.openxmlformats-officedocument.presentationml.slideLayout+xml"/>
  <Override PartName="/ppt/slideLayouts/slideLayout1701.xml" ContentType="application/vnd.openxmlformats-officedocument.presentationml.slideLayout+xml"/>
  <Override PartName="/ppt/slideLayouts/slideLayout1702.xml" ContentType="application/vnd.openxmlformats-officedocument.presentationml.slideLayout+xml"/>
  <Override PartName="/ppt/slideLayouts/slideLayout1703.xml" ContentType="application/vnd.openxmlformats-officedocument.presentationml.slideLayout+xml"/>
  <Override PartName="/ppt/slideLayouts/slideLayout1704.xml" ContentType="application/vnd.openxmlformats-officedocument.presentationml.slideLayout+xml"/>
  <Override PartName="/ppt/slideLayouts/slideLayout1705.xml" ContentType="application/vnd.openxmlformats-officedocument.presentationml.slideLayout+xml"/>
  <Override PartName="/ppt/slideLayouts/slideLayout1706.xml" ContentType="application/vnd.openxmlformats-officedocument.presentationml.slideLayout+xml"/>
  <Override PartName="/ppt/slideLayouts/slideLayout1707.xml" ContentType="application/vnd.openxmlformats-officedocument.presentationml.slideLayout+xml"/>
  <Override PartName="/ppt/slideLayouts/slideLayout1708.xml" ContentType="application/vnd.openxmlformats-officedocument.presentationml.slideLayout+xml"/>
  <Override PartName="/ppt/slideLayouts/slideLayout1709.xml" ContentType="application/vnd.openxmlformats-officedocument.presentationml.slideLayout+xml"/>
  <Override PartName="/ppt/slideLayouts/slideLayout1710.xml" ContentType="application/vnd.openxmlformats-officedocument.presentationml.slideLayout+xml"/>
  <Override PartName="/ppt/slideLayouts/slideLayout1711.xml" ContentType="application/vnd.openxmlformats-officedocument.presentationml.slideLayout+xml"/>
  <Override PartName="/ppt/slideLayouts/slideLayout1712.xml" ContentType="application/vnd.openxmlformats-officedocument.presentationml.slideLayout+xml"/>
  <Override PartName="/ppt/slideLayouts/slideLayout1713.xml" ContentType="application/vnd.openxmlformats-officedocument.presentationml.slideLayout+xml"/>
  <Override PartName="/ppt/slideLayouts/slideLayout1714.xml" ContentType="application/vnd.openxmlformats-officedocument.presentationml.slideLayout+xml"/>
  <Override PartName="/ppt/slideLayouts/slideLayout1715.xml" ContentType="application/vnd.openxmlformats-officedocument.presentationml.slideLayout+xml"/>
  <Override PartName="/ppt/slideLayouts/slideLayout1716.xml" ContentType="application/vnd.openxmlformats-officedocument.presentationml.slideLayout+xml"/>
  <Override PartName="/ppt/slideLayouts/slideLayout1717.xml" ContentType="application/vnd.openxmlformats-officedocument.presentationml.slideLayout+xml"/>
  <Override PartName="/ppt/slideLayouts/slideLayout1718.xml" ContentType="application/vnd.openxmlformats-officedocument.presentationml.slideLayout+xml"/>
  <Override PartName="/ppt/slideLayouts/slideLayout1719.xml" ContentType="application/vnd.openxmlformats-officedocument.presentationml.slideLayout+xml"/>
  <Override PartName="/ppt/slideLayouts/slideLayout1720.xml" ContentType="application/vnd.openxmlformats-officedocument.presentationml.slideLayout+xml"/>
  <Override PartName="/ppt/slideLayouts/slideLayout1721.xml" ContentType="application/vnd.openxmlformats-officedocument.presentationml.slideLayout+xml"/>
  <Override PartName="/ppt/slideLayouts/slideLayout1722.xml" ContentType="application/vnd.openxmlformats-officedocument.presentationml.slideLayout+xml"/>
  <Override PartName="/ppt/slideLayouts/slideLayout1723.xml" ContentType="application/vnd.openxmlformats-officedocument.presentationml.slideLayout+xml"/>
  <Override PartName="/ppt/slideLayouts/slideLayout1724.xml" ContentType="application/vnd.openxmlformats-officedocument.presentationml.slideLayout+xml"/>
  <Override PartName="/ppt/slideLayouts/slideLayout1725.xml" ContentType="application/vnd.openxmlformats-officedocument.presentationml.slideLayout+xml"/>
  <Override PartName="/ppt/slideLayouts/slideLayout1726.xml" ContentType="application/vnd.openxmlformats-officedocument.presentationml.slideLayout+xml"/>
  <Override PartName="/ppt/slideLayouts/slideLayout1727.xml" ContentType="application/vnd.openxmlformats-officedocument.presentationml.slideLayout+xml"/>
  <Override PartName="/ppt/slideLayouts/slideLayout1728.xml" ContentType="application/vnd.openxmlformats-officedocument.presentationml.slideLayout+xml"/>
  <Override PartName="/ppt/slideLayouts/slideLayout1729.xml" ContentType="application/vnd.openxmlformats-officedocument.presentationml.slideLayout+xml"/>
  <Override PartName="/ppt/slideLayouts/slideLayout1730.xml" ContentType="application/vnd.openxmlformats-officedocument.presentationml.slideLayout+xml"/>
  <Override PartName="/ppt/slideLayouts/slideLayout1731.xml" ContentType="application/vnd.openxmlformats-officedocument.presentationml.slideLayout+xml"/>
  <Override PartName="/ppt/slideLayouts/slideLayout1732.xml" ContentType="application/vnd.openxmlformats-officedocument.presentationml.slideLayout+xml"/>
  <Override PartName="/ppt/slideLayouts/slideLayout1733.xml" ContentType="application/vnd.openxmlformats-officedocument.presentationml.slideLayout+xml"/>
  <Override PartName="/ppt/slideLayouts/slideLayout1734.xml" ContentType="application/vnd.openxmlformats-officedocument.presentationml.slideLayout+xml"/>
  <Override PartName="/ppt/slideLayouts/slideLayout1735.xml" ContentType="application/vnd.openxmlformats-officedocument.presentationml.slideLayout+xml"/>
  <Override PartName="/ppt/slideLayouts/slideLayout1736.xml" ContentType="application/vnd.openxmlformats-officedocument.presentationml.slideLayout+xml"/>
  <Override PartName="/ppt/slideLayouts/slideLayout1737.xml" ContentType="application/vnd.openxmlformats-officedocument.presentationml.slideLayout+xml"/>
  <Override PartName="/ppt/slideLayouts/slideLayout1738.xml" ContentType="application/vnd.openxmlformats-officedocument.presentationml.slideLayout+xml"/>
  <Override PartName="/ppt/slideLayouts/slideLayout1739.xml" ContentType="application/vnd.openxmlformats-officedocument.presentationml.slideLayout+xml"/>
  <Override PartName="/ppt/slideLayouts/slideLayout1740.xml" ContentType="application/vnd.openxmlformats-officedocument.presentationml.slideLayout+xml"/>
  <Override PartName="/ppt/slideLayouts/slideLayout1741.xml" ContentType="application/vnd.openxmlformats-officedocument.presentationml.slideLayout+xml"/>
  <Override PartName="/ppt/slideLayouts/slideLayout1742.xml" ContentType="application/vnd.openxmlformats-officedocument.presentationml.slideLayout+xml"/>
  <Override PartName="/ppt/slideLayouts/slideLayout1743.xml" ContentType="application/vnd.openxmlformats-officedocument.presentationml.slideLayout+xml"/>
  <Override PartName="/ppt/slideLayouts/slideLayout1744.xml" ContentType="application/vnd.openxmlformats-officedocument.presentationml.slideLayout+xml"/>
  <Override PartName="/ppt/slideLayouts/slideLayout1745.xml" ContentType="application/vnd.openxmlformats-officedocument.presentationml.slideLayout+xml"/>
  <Override PartName="/ppt/slideLayouts/slideLayout1746.xml" ContentType="application/vnd.openxmlformats-officedocument.presentationml.slideLayout+xml"/>
  <Override PartName="/ppt/slideLayouts/slideLayout1747.xml" ContentType="application/vnd.openxmlformats-officedocument.presentationml.slideLayout+xml"/>
  <Override PartName="/ppt/slideLayouts/slideLayout1748.xml" ContentType="application/vnd.openxmlformats-officedocument.presentationml.slideLayout+xml"/>
  <Override PartName="/ppt/slideLayouts/slideLayout1749.xml" ContentType="application/vnd.openxmlformats-officedocument.presentationml.slideLayout+xml"/>
  <Override PartName="/ppt/slideLayouts/slideLayout1750.xml" ContentType="application/vnd.openxmlformats-officedocument.presentationml.slideLayout+xml"/>
  <Override PartName="/ppt/slideLayouts/slideLayout1751.xml" ContentType="application/vnd.openxmlformats-officedocument.presentationml.slideLayout+xml"/>
  <Override PartName="/ppt/slideLayouts/slideLayout1752.xml" ContentType="application/vnd.openxmlformats-officedocument.presentationml.slideLayout+xml"/>
  <Override PartName="/ppt/slideLayouts/slideLayout1753.xml" ContentType="application/vnd.openxmlformats-officedocument.presentationml.slideLayout+xml"/>
  <Override PartName="/ppt/slideLayouts/slideLayout1754.xml" ContentType="application/vnd.openxmlformats-officedocument.presentationml.slideLayout+xml"/>
  <Override PartName="/ppt/slideLayouts/slideLayout1755.xml" ContentType="application/vnd.openxmlformats-officedocument.presentationml.slideLayout+xml"/>
  <Override PartName="/ppt/slideLayouts/slideLayout1756.xml" ContentType="application/vnd.openxmlformats-officedocument.presentationml.slideLayout+xml"/>
  <Override PartName="/ppt/slideLayouts/slideLayout1757.xml" ContentType="application/vnd.openxmlformats-officedocument.presentationml.slideLayout+xml"/>
  <Override PartName="/ppt/slideLayouts/slideLayout1758.xml" ContentType="application/vnd.openxmlformats-officedocument.presentationml.slideLayout+xml"/>
  <Override PartName="/ppt/slideLayouts/slideLayout1759.xml" ContentType="application/vnd.openxmlformats-officedocument.presentationml.slideLayout+xml"/>
  <Override PartName="/ppt/slideLayouts/slideLayout1760.xml" ContentType="application/vnd.openxmlformats-officedocument.presentationml.slideLayout+xml"/>
  <Override PartName="/ppt/slideLayouts/slideLayout1761.xml" ContentType="application/vnd.openxmlformats-officedocument.presentationml.slideLayout+xml"/>
  <Override PartName="/ppt/slideLayouts/slideLayout1762.xml" ContentType="application/vnd.openxmlformats-officedocument.presentationml.slideLayout+xml"/>
  <Override PartName="/ppt/slideLayouts/slideLayout1763.xml" ContentType="application/vnd.openxmlformats-officedocument.presentationml.slideLayout+xml"/>
  <Override PartName="/ppt/slideLayouts/slideLayout1764.xml" ContentType="application/vnd.openxmlformats-officedocument.presentationml.slideLayout+xml"/>
  <Override PartName="/ppt/slideLayouts/slideLayout1765.xml" ContentType="application/vnd.openxmlformats-officedocument.presentationml.slideLayout+xml"/>
  <Override PartName="/ppt/slideLayouts/slideLayout1766.xml" ContentType="application/vnd.openxmlformats-officedocument.presentationml.slideLayout+xml"/>
  <Override PartName="/ppt/slideLayouts/slideLayout1767.xml" ContentType="application/vnd.openxmlformats-officedocument.presentationml.slideLayout+xml"/>
  <Override PartName="/ppt/slideLayouts/slideLayout1768.xml" ContentType="application/vnd.openxmlformats-officedocument.presentationml.slideLayout+xml"/>
  <Override PartName="/ppt/slideLayouts/slideLayout1769.xml" ContentType="application/vnd.openxmlformats-officedocument.presentationml.slideLayout+xml"/>
  <Override PartName="/ppt/slideLayouts/slideLayout1770.xml" ContentType="application/vnd.openxmlformats-officedocument.presentationml.slideLayout+xml"/>
  <Override PartName="/ppt/slideLayouts/slideLayout1771.xml" ContentType="application/vnd.openxmlformats-officedocument.presentationml.slideLayout+xml"/>
  <Override PartName="/ppt/slideLayouts/slideLayout1772.xml" ContentType="application/vnd.openxmlformats-officedocument.presentationml.slideLayout+xml"/>
  <Override PartName="/ppt/slideLayouts/slideLayout1773.xml" ContentType="application/vnd.openxmlformats-officedocument.presentationml.slideLayout+xml"/>
  <Override PartName="/ppt/slideLayouts/slideLayout1774.xml" ContentType="application/vnd.openxmlformats-officedocument.presentationml.slideLayout+xml"/>
  <Override PartName="/ppt/slideLayouts/slideLayout1775.xml" ContentType="application/vnd.openxmlformats-officedocument.presentationml.slideLayout+xml"/>
  <Override PartName="/ppt/slideLayouts/slideLayout1776.xml" ContentType="application/vnd.openxmlformats-officedocument.presentationml.slideLayout+xml"/>
  <Override PartName="/ppt/slideLayouts/slideLayout1777.xml" ContentType="application/vnd.openxmlformats-officedocument.presentationml.slideLayout+xml"/>
  <Override PartName="/ppt/slideLayouts/slideLayout1778.xml" ContentType="application/vnd.openxmlformats-officedocument.presentationml.slideLayout+xml"/>
  <Override PartName="/ppt/slideLayouts/slideLayout1779.xml" ContentType="application/vnd.openxmlformats-officedocument.presentationml.slideLayout+xml"/>
  <Override PartName="/ppt/slideLayouts/slideLayout1780.xml" ContentType="application/vnd.openxmlformats-officedocument.presentationml.slideLayout+xml"/>
  <Override PartName="/ppt/slideLayouts/slideLayout1781.xml" ContentType="application/vnd.openxmlformats-officedocument.presentationml.slideLayout+xml"/>
  <Override PartName="/ppt/slideLayouts/slideLayout1782.xml" ContentType="application/vnd.openxmlformats-officedocument.presentationml.slideLayout+xml"/>
  <Override PartName="/ppt/slideLayouts/slideLayout1783.xml" ContentType="application/vnd.openxmlformats-officedocument.presentationml.slideLayout+xml"/>
  <Override PartName="/ppt/slideLayouts/slideLayout1784.xml" ContentType="application/vnd.openxmlformats-officedocument.presentationml.slideLayout+xml"/>
  <Override PartName="/ppt/slideLayouts/slideLayout1785.xml" ContentType="application/vnd.openxmlformats-officedocument.presentationml.slideLayout+xml"/>
  <Override PartName="/ppt/slideLayouts/slideLayout1786.xml" ContentType="application/vnd.openxmlformats-officedocument.presentationml.slideLayout+xml"/>
  <Override PartName="/ppt/slideLayouts/slideLayout1787.xml" ContentType="application/vnd.openxmlformats-officedocument.presentationml.slideLayout+xml"/>
  <Override PartName="/ppt/slideLayouts/slideLayout1788.xml" ContentType="application/vnd.openxmlformats-officedocument.presentationml.slideLayout+xml"/>
  <Override PartName="/ppt/slideLayouts/slideLayout1789.xml" ContentType="application/vnd.openxmlformats-officedocument.presentationml.slideLayout+xml"/>
  <Override PartName="/ppt/slideLayouts/slideLayout1790.xml" ContentType="application/vnd.openxmlformats-officedocument.presentationml.slideLayout+xml"/>
  <Override PartName="/ppt/slideLayouts/slideLayout1791.xml" ContentType="application/vnd.openxmlformats-officedocument.presentationml.slideLayout+xml"/>
  <Override PartName="/ppt/slideLayouts/slideLayout1792.xml" ContentType="application/vnd.openxmlformats-officedocument.presentationml.slideLayout+xml"/>
  <Override PartName="/ppt/slideLayouts/slideLayout1793.xml" ContentType="application/vnd.openxmlformats-officedocument.presentationml.slideLayout+xml"/>
  <Override PartName="/ppt/slideLayouts/slideLayout1794.xml" ContentType="application/vnd.openxmlformats-officedocument.presentationml.slideLayout+xml"/>
  <Override PartName="/ppt/slideLayouts/slideLayout1795.xml" ContentType="application/vnd.openxmlformats-officedocument.presentationml.slideLayout+xml"/>
  <Override PartName="/ppt/slideLayouts/slideLayout1796.xml" ContentType="application/vnd.openxmlformats-officedocument.presentationml.slideLayout+xml"/>
  <Override PartName="/ppt/slideLayouts/slideLayout1797.xml" ContentType="application/vnd.openxmlformats-officedocument.presentationml.slideLayout+xml"/>
  <Override PartName="/ppt/slideLayouts/slideLayout1798.xml" ContentType="application/vnd.openxmlformats-officedocument.presentationml.slideLayout+xml"/>
  <Override PartName="/ppt/slideLayouts/slideLayout1799.xml" ContentType="application/vnd.openxmlformats-officedocument.presentationml.slideLayout+xml"/>
  <Override PartName="/ppt/slideLayouts/slideLayout1800.xml" ContentType="application/vnd.openxmlformats-officedocument.presentationml.slideLayout+xml"/>
  <Override PartName="/ppt/slideLayouts/slideLayout1801.xml" ContentType="application/vnd.openxmlformats-officedocument.presentationml.slideLayout+xml"/>
  <Override PartName="/ppt/slideLayouts/slideLayout1802.xml" ContentType="application/vnd.openxmlformats-officedocument.presentationml.slideLayout+xml"/>
  <Override PartName="/ppt/slideLayouts/slideLayout1803.xml" ContentType="application/vnd.openxmlformats-officedocument.presentationml.slideLayout+xml"/>
  <Override PartName="/ppt/slideLayouts/slideLayout1804.xml" ContentType="application/vnd.openxmlformats-officedocument.presentationml.slideLayout+xml"/>
  <Override PartName="/ppt/slideLayouts/slideLayout1805.xml" ContentType="application/vnd.openxmlformats-officedocument.presentationml.slideLayout+xml"/>
  <Override PartName="/ppt/slideLayouts/slideLayout1806.xml" ContentType="application/vnd.openxmlformats-officedocument.presentationml.slideLayout+xml"/>
  <Override PartName="/ppt/slideLayouts/slideLayout1807.xml" ContentType="application/vnd.openxmlformats-officedocument.presentationml.slideLayout+xml"/>
  <Override PartName="/ppt/slideLayouts/slideLayout1808.xml" ContentType="application/vnd.openxmlformats-officedocument.presentationml.slideLayout+xml"/>
  <Override PartName="/ppt/slideLayouts/slideLayout1809.xml" ContentType="application/vnd.openxmlformats-officedocument.presentationml.slideLayout+xml"/>
  <Override PartName="/ppt/slideLayouts/slideLayout1810.xml" ContentType="application/vnd.openxmlformats-officedocument.presentationml.slideLayout+xml"/>
  <Override PartName="/ppt/slideLayouts/slideLayout1811.xml" ContentType="application/vnd.openxmlformats-officedocument.presentationml.slideLayout+xml"/>
  <Override PartName="/ppt/slideLayouts/slideLayout1812.xml" ContentType="application/vnd.openxmlformats-officedocument.presentationml.slideLayout+xml"/>
  <Override PartName="/ppt/slideLayouts/slideLayout1813.xml" ContentType="application/vnd.openxmlformats-officedocument.presentationml.slideLayout+xml"/>
  <Override PartName="/ppt/slideLayouts/slideLayout1814.xml" ContentType="application/vnd.openxmlformats-officedocument.presentationml.slideLayout+xml"/>
  <Override PartName="/ppt/slideLayouts/slideLayout1815.xml" ContentType="application/vnd.openxmlformats-officedocument.presentationml.slideLayout+xml"/>
  <Override PartName="/ppt/slideLayouts/slideLayout1816.xml" ContentType="application/vnd.openxmlformats-officedocument.presentationml.slideLayout+xml"/>
  <Override PartName="/ppt/slideLayouts/slideLayout1817.xml" ContentType="application/vnd.openxmlformats-officedocument.presentationml.slideLayout+xml"/>
  <Override PartName="/ppt/slideLayouts/slideLayout1818.xml" ContentType="application/vnd.openxmlformats-officedocument.presentationml.slideLayout+xml"/>
  <Override PartName="/ppt/slideLayouts/slideLayout1819.xml" ContentType="application/vnd.openxmlformats-officedocument.presentationml.slideLayout+xml"/>
  <Override PartName="/ppt/slideLayouts/slideLayout1820.xml" ContentType="application/vnd.openxmlformats-officedocument.presentationml.slideLayout+xml"/>
  <Override PartName="/ppt/slideLayouts/slideLayout1821.xml" ContentType="application/vnd.openxmlformats-officedocument.presentationml.slideLayout+xml"/>
  <Override PartName="/ppt/slideLayouts/slideLayout1822.xml" ContentType="application/vnd.openxmlformats-officedocument.presentationml.slideLayout+xml"/>
  <Override PartName="/ppt/slideLayouts/slideLayout1823.xml" ContentType="application/vnd.openxmlformats-officedocument.presentationml.slideLayout+xml"/>
  <Override PartName="/ppt/slideLayouts/slideLayout1824.xml" ContentType="application/vnd.openxmlformats-officedocument.presentationml.slideLayout+xml"/>
  <Override PartName="/ppt/slideLayouts/slideLayout1825.xml" ContentType="application/vnd.openxmlformats-officedocument.presentationml.slideLayout+xml"/>
  <Override PartName="/ppt/slideLayouts/slideLayout1826.xml" ContentType="application/vnd.openxmlformats-officedocument.presentationml.slideLayout+xml"/>
  <Override PartName="/ppt/slideLayouts/slideLayout1827.xml" ContentType="application/vnd.openxmlformats-officedocument.presentationml.slideLayout+xml"/>
  <Override PartName="/ppt/slideLayouts/slideLayout1828.xml" ContentType="application/vnd.openxmlformats-officedocument.presentationml.slideLayout+xml"/>
  <Override PartName="/ppt/slideLayouts/slideLayout1829.xml" ContentType="application/vnd.openxmlformats-officedocument.presentationml.slideLayout+xml"/>
  <Override PartName="/ppt/slideLayouts/slideLayout1830.xml" ContentType="application/vnd.openxmlformats-officedocument.presentationml.slideLayout+xml"/>
  <Override PartName="/ppt/slideLayouts/slideLayout1831.xml" ContentType="application/vnd.openxmlformats-officedocument.presentationml.slideLayout+xml"/>
  <Override PartName="/ppt/slideLayouts/slideLayout1832.xml" ContentType="application/vnd.openxmlformats-officedocument.presentationml.slideLayout+xml"/>
  <Override PartName="/ppt/slideLayouts/slideLayout1833.xml" ContentType="application/vnd.openxmlformats-officedocument.presentationml.slideLayout+xml"/>
  <Override PartName="/ppt/slideLayouts/slideLayout1834.xml" ContentType="application/vnd.openxmlformats-officedocument.presentationml.slideLayout+xml"/>
  <Override PartName="/ppt/slideLayouts/slideLayout1835.xml" ContentType="application/vnd.openxmlformats-officedocument.presentationml.slideLayout+xml"/>
  <Override PartName="/ppt/slideLayouts/slideLayout1836.xml" ContentType="application/vnd.openxmlformats-officedocument.presentationml.slideLayout+xml"/>
  <Override PartName="/ppt/slideLayouts/slideLayout1837.xml" ContentType="application/vnd.openxmlformats-officedocument.presentationml.slideLayout+xml"/>
  <Override PartName="/ppt/slideLayouts/slideLayout1838.xml" ContentType="application/vnd.openxmlformats-officedocument.presentationml.slideLayout+xml"/>
  <Override PartName="/ppt/slideLayouts/slideLayout1839.xml" ContentType="application/vnd.openxmlformats-officedocument.presentationml.slideLayout+xml"/>
  <Override PartName="/ppt/slideLayouts/slideLayout1840.xml" ContentType="application/vnd.openxmlformats-officedocument.presentationml.slideLayout+xml"/>
  <Override PartName="/ppt/slideLayouts/slideLayout1841.xml" ContentType="application/vnd.openxmlformats-officedocument.presentationml.slideLayout+xml"/>
  <Override PartName="/ppt/slideLayouts/slideLayout1842.xml" ContentType="application/vnd.openxmlformats-officedocument.presentationml.slideLayout+xml"/>
  <Override PartName="/ppt/slideLayouts/slideLayout1843.xml" ContentType="application/vnd.openxmlformats-officedocument.presentationml.slideLayout+xml"/>
  <Override PartName="/ppt/slideLayouts/slideLayout1844.xml" ContentType="application/vnd.openxmlformats-officedocument.presentationml.slideLayout+xml"/>
  <Override PartName="/ppt/slideLayouts/slideLayout1845.xml" ContentType="application/vnd.openxmlformats-officedocument.presentationml.slideLayout+xml"/>
  <Override PartName="/ppt/slideLayouts/slideLayout1846.xml" ContentType="application/vnd.openxmlformats-officedocument.presentationml.slideLayout+xml"/>
  <Override PartName="/ppt/slideLayouts/slideLayout1847.xml" ContentType="application/vnd.openxmlformats-officedocument.presentationml.slideLayout+xml"/>
  <Override PartName="/ppt/slideLayouts/slideLayout1848.xml" ContentType="application/vnd.openxmlformats-officedocument.presentationml.slideLayout+xml"/>
  <Override PartName="/ppt/slideLayouts/slideLayout1849.xml" ContentType="application/vnd.openxmlformats-officedocument.presentationml.slideLayout+xml"/>
  <Override PartName="/ppt/slideLayouts/slideLayout1850.xml" ContentType="application/vnd.openxmlformats-officedocument.presentationml.slideLayout+xml"/>
  <Override PartName="/ppt/slideLayouts/slideLayout1851.xml" ContentType="application/vnd.openxmlformats-officedocument.presentationml.slideLayout+xml"/>
  <Override PartName="/ppt/slideLayouts/slideLayout1852.xml" ContentType="application/vnd.openxmlformats-officedocument.presentationml.slideLayout+xml"/>
  <Override PartName="/ppt/slideLayouts/slideLayout1853.xml" ContentType="application/vnd.openxmlformats-officedocument.presentationml.slideLayout+xml"/>
  <Override PartName="/ppt/slideLayouts/slideLayout1854.xml" ContentType="application/vnd.openxmlformats-officedocument.presentationml.slideLayout+xml"/>
  <Override PartName="/ppt/slideLayouts/slideLayout1855.xml" ContentType="application/vnd.openxmlformats-officedocument.presentationml.slideLayout+xml"/>
  <Override PartName="/ppt/slideLayouts/slideLayout1856.xml" ContentType="application/vnd.openxmlformats-officedocument.presentationml.slideLayout+xml"/>
  <Override PartName="/ppt/slideLayouts/slideLayout1857.xml" ContentType="application/vnd.openxmlformats-officedocument.presentationml.slideLayout+xml"/>
  <Override PartName="/ppt/theme/theme5.xml" ContentType="application/vnd.openxmlformats-officedocument.theme+xml"/>
  <Override PartName="/ppt/slideLayouts/slideLayout1858.xml" ContentType="application/vnd.openxmlformats-officedocument.presentationml.slideLayout+xml"/>
  <Override PartName="/ppt/slideLayouts/slideLayout1859.xml" ContentType="application/vnd.openxmlformats-officedocument.presentationml.slideLayout+xml"/>
  <Override PartName="/ppt/slideLayouts/slideLayout1860.xml" ContentType="application/vnd.openxmlformats-officedocument.presentationml.slideLayout+xml"/>
  <Override PartName="/ppt/slideLayouts/slideLayout1861.xml" ContentType="application/vnd.openxmlformats-officedocument.presentationml.slideLayout+xml"/>
  <Override PartName="/ppt/slideLayouts/slideLayout1862.xml" ContentType="application/vnd.openxmlformats-officedocument.presentationml.slideLayout+xml"/>
  <Override PartName="/ppt/slideLayouts/slideLayout1863.xml" ContentType="application/vnd.openxmlformats-officedocument.presentationml.slideLayout+xml"/>
  <Override PartName="/ppt/slideLayouts/slideLayout1864.xml" ContentType="application/vnd.openxmlformats-officedocument.presentationml.slideLayout+xml"/>
  <Override PartName="/ppt/slideLayouts/slideLayout1865.xml" ContentType="application/vnd.openxmlformats-officedocument.presentationml.slideLayout+xml"/>
  <Override PartName="/ppt/slideLayouts/slideLayout1866.xml" ContentType="application/vnd.openxmlformats-officedocument.presentationml.slideLayout+xml"/>
  <Override PartName="/ppt/slideLayouts/slideLayout1867.xml" ContentType="application/vnd.openxmlformats-officedocument.presentationml.slideLayout+xml"/>
  <Override PartName="/ppt/slideLayouts/slideLayout1868.xml" ContentType="application/vnd.openxmlformats-officedocument.presentationml.slideLayout+xml"/>
  <Override PartName="/ppt/slideLayouts/slideLayout1869.xml" ContentType="application/vnd.openxmlformats-officedocument.presentationml.slideLayout+xml"/>
  <Override PartName="/ppt/slideLayouts/slideLayout1870.xml" ContentType="application/vnd.openxmlformats-officedocument.presentationml.slideLayout+xml"/>
  <Override PartName="/ppt/slideLayouts/slideLayout1871.xml" ContentType="application/vnd.openxmlformats-officedocument.presentationml.slideLayout+xml"/>
  <Override PartName="/ppt/slideLayouts/slideLayout1872.xml" ContentType="application/vnd.openxmlformats-officedocument.presentationml.slideLayout+xml"/>
  <Override PartName="/ppt/slideLayouts/slideLayout1873.xml" ContentType="application/vnd.openxmlformats-officedocument.presentationml.slideLayout+xml"/>
  <Override PartName="/ppt/slideLayouts/slideLayout1874.xml" ContentType="application/vnd.openxmlformats-officedocument.presentationml.slideLayout+xml"/>
  <Override PartName="/ppt/slideLayouts/slideLayout1875.xml" ContentType="application/vnd.openxmlformats-officedocument.presentationml.slideLayout+xml"/>
  <Override PartName="/ppt/slideLayouts/slideLayout1876.xml" ContentType="application/vnd.openxmlformats-officedocument.presentationml.slideLayout+xml"/>
  <Override PartName="/ppt/slideLayouts/slideLayout1877.xml" ContentType="application/vnd.openxmlformats-officedocument.presentationml.slideLayout+xml"/>
  <Override PartName="/ppt/slideLayouts/slideLayout1878.xml" ContentType="application/vnd.openxmlformats-officedocument.presentationml.slideLayout+xml"/>
  <Override PartName="/ppt/slideLayouts/slideLayout1879.xml" ContentType="application/vnd.openxmlformats-officedocument.presentationml.slideLayout+xml"/>
  <Override PartName="/ppt/slideLayouts/slideLayout1880.xml" ContentType="application/vnd.openxmlformats-officedocument.presentationml.slideLayout+xml"/>
  <Override PartName="/ppt/slideLayouts/slideLayout1881.xml" ContentType="application/vnd.openxmlformats-officedocument.presentationml.slideLayout+xml"/>
  <Override PartName="/ppt/slideLayouts/slideLayout1882.xml" ContentType="application/vnd.openxmlformats-officedocument.presentationml.slideLayout+xml"/>
  <Override PartName="/ppt/slideLayouts/slideLayout1883.xml" ContentType="application/vnd.openxmlformats-officedocument.presentationml.slideLayout+xml"/>
  <Override PartName="/ppt/slideLayouts/slideLayout1884.xml" ContentType="application/vnd.openxmlformats-officedocument.presentationml.slideLayout+xml"/>
  <Override PartName="/ppt/slideLayouts/slideLayout1885.xml" ContentType="application/vnd.openxmlformats-officedocument.presentationml.slideLayout+xml"/>
  <Override PartName="/ppt/slideLayouts/slideLayout1886.xml" ContentType="application/vnd.openxmlformats-officedocument.presentationml.slideLayout+xml"/>
  <Override PartName="/ppt/slideLayouts/slideLayout1887.xml" ContentType="application/vnd.openxmlformats-officedocument.presentationml.slideLayout+xml"/>
  <Override PartName="/ppt/slideLayouts/slideLayout1888.xml" ContentType="application/vnd.openxmlformats-officedocument.presentationml.slideLayout+xml"/>
  <Override PartName="/ppt/slideLayouts/slideLayout1889.xml" ContentType="application/vnd.openxmlformats-officedocument.presentationml.slideLayout+xml"/>
  <Override PartName="/ppt/slideLayouts/slideLayout1890.xml" ContentType="application/vnd.openxmlformats-officedocument.presentationml.slideLayout+xml"/>
  <Override PartName="/ppt/slideLayouts/slideLayout1891.xml" ContentType="application/vnd.openxmlformats-officedocument.presentationml.slideLayout+xml"/>
  <Override PartName="/ppt/slideLayouts/slideLayout1892.xml" ContentType="application/vnd.openxmlformats-officedocument.presentationml.slideLayout+xml"/>
  <Override PartName="/ppt/slideLayouts/slideLayout1893.xml" ContentType="application/vnd.openxmlformats-officedocument.presentationml.slideLayout+xml"/>
  <Override PartName="/ppt/slideLayouts/slideLayout1894.xml" ContentType="application/vnd.openxmlformats-officedocument.presentationml.slideLayout+xml"/>
  <Override PartName="/ppt/slideLayouts/slideLayout1895.xml" ContentType="application/vnd.openxmlformats-officedocument.presentationml.slideLayout+xml"/>
  <Override PartName="/ppt/slideLayouts/slideLayout1896.xml" ContentType="application/vnd.openxmlformats-officedocument.presentationml.slideLayout+xml"/>
  <Override PartName="/ppt/slideLayouts/slideLayout1897.xml" ContentType="application/vnd.openxmlformats-officedocument.presentationml.slideLayout+xml"/>
  <Override PartName="/ppt/slideLayouts/slideLayout1898.xml" ContentType="application/vnd.openxmlformats-officedocument.presentationml.slideLayout+xml"/>
  <Override PartName="/ppt/slideLayouts/slideLayout1899.xml" ContentType="application/vnd.openxmlformats-officedocument.presentationml.slideLayout+xml"/>
  <Override PartName="/ppt/slideLayouts/slideLayout1900.xml" ContentType="application/vnd.openxmlformats-officedocument.presentationml.slideLayout+xml"/>
  <Override PartName="/ppt/slideLayouts/slideLayout1901.xml" ContentType="application/vnd.openxmlformats-officedocument.presentationml.slideLayout+xml"/>
  <Override PartName="/ppt/slideLayouts/slideLayout1902.xml" ContentType="application/vnd.openxmlformats-officedocument.presentationml.slideLayout+xml"/>
  <Override PartName="/ppt/slideLayouts/slideLayout1903.xml" ContentType="application/vnd.openxmlformats-officedocument.presentationml.slideLayout+xml"/>
  <Override PartName="/ppt/slideLayouts/slideLayout1904.xml" ContentType="application/vnd.openxmlformats-officedocument.presentationml.slideLayout+xml"/>
  <Override PartName="/ppt/slideLayouts/slideLayout1905.xml" ContentType="application/vnd.openxmlformats-officedocument.presentationml.slideLayout+xml"/>
  <Override PartName="/ppt/slideLayouts/slideLayout1906.xml" ContentType="application/vnd.openxmlformats-officedocument.presentationml.slideLayout+xml"/>
  <Override PartName="/ppt/slideLayouts/slideLayout1907.xml" ContentType="application/vnd.openxmlformats-officedocument.presentationml.slideLayout+xml"/>
  <Override PartName="/ppt/slideLayouts/slideLayout1908.xml" ContentType="application/vnd.openxmlformats-officedocument.presentationml.slideLayout+xml"/>
  <Override PartName="/ppt/slideLayouts/slideLayout1909.xml" ContentType="application/vnd.openxmlformats-officedocument.presentationml.slideLayout+xml"/>
  <Override PartName="/ppt/slideLayouts/slideLayout1910.xml" ContentType="application/vnd.openxmlformats-officedocument.presentationml.slideLayout+xml"/>
  <Override PartName="/ppt/slideLayouts/slideLayout1911.xml" ContentType="application/vnd.openxmlformats-officedocument.presentationml.slideLayout+xml"/>
  <Override PartName="/ppt/slideLayouts/slideLayout1912.xml" ContentType="application/vnd.openxmlformats-officedocument.presentationml.slideLayout+xml"/>
  <Override PartName="/ppt/slideLayouts/slideLayout1913.xml" ContentType="application/vnd.openxmlformats-officedocument.presentationml.slideLayout+xml"/>
  <Override PartName="/ppt/slideLayouts/slideLayout1914.xml" ContentType="application/vnd.openxmlformats-officedocument.presentationml.slideLayout+xml"/>
  <Override PartName="/ppt/slideLayouts/slideLayout1915.xml" ContentType="application/vnd.openxmlformats-officedocument.presentationml.slideLayout+xml"/>
  <Override PartName="/ppt/slideLayouts/slideLayout1916.xml" ContentType="application/vnd.openxmlformats-officedocument.presentationml.slideLayout+xml"/>
  <Override PartName="/ppt/slideLayouts/slideLayout1917.xml" ContentType="application/vnd.openxmlformats-officedocument.presentationml.slideLayout+xml"/>
  <Override PartName="/ppt/slideLayouts/slideLayout1918.xml" ContentType="application/vnd.openxmlformats-officedocument.presentationml.slideLayout+xml"/>
  <Override PartName="/ppt/slideLayouts/slideLayout1919.xml" ContentType="application/vnd.openxmlformats-officedocument.presentationml.slideLayout+xml"/>
  <Override PartName="/ppt/slideLayouts/slideLayout1920.xml" ContentType="application/vnd.openxmlformats-officedocument.presentationml.slideLayout+xml"/>
  <Override PartName="/ppt/slideLayouts/slideLayout1921.xml" ContentType="application/vnd.openxmlformats-officedocument.presentationml.slideLayout+xml"/>
  <Override PartName="/ppt/slideLayouts/slideLayout1922.xml" ContentType="application/vnd.openxmlformats-officedocument.presentationml.slideLayout+xml"/>
  <Override PartName="/ppt/slideLayouts/slideLayout1923.xml" ContentType="application/vnd.openxmlformats-officedocument.presentationml.slideLayout+xml"/>
  <Override PartName="/ppt/slideLayouts/slideLayout1924.xml" ContentType="application/vnd.openxmlformats-officedocument.presentationml.slideLayout+xml"/>
  <Override PartName="/ppt/slideLayouts/slideLayout1925.xml" ContentType="application/vnd.openxmlformats-officedocument.presentationml.slideLayout+xml"/>
  <Override PartName="/ppt/slideLayouts/slideLayout1926.xml" ContentType="application/vnd.openxmlformats-officedocument.presentationml.slideLayout+xml"/>
  <Override PartName="/ppt/slideLayouts/slideLayout1927.xml" ContentType="application/vnd.openxmlformats-officedocument.presentationml.slideLayout+xml"/>
  <Override PartName="/ppt/slideLayouts/slideLayout1928.xml" ContentType="application/vnd.openxmlformats-officedocument.presentationml.slideLayout+xml"/>
  <Override PartName="/ppt/slideLayouts/slideLayout1929.xml" ContentType="application/vnd.openxmlformats-officedocument.presentationml.slideLayout+xml"/>
  <Override PartName="/ppt/slideLayouts/slideLayout1930.xml" ContentType="application/vnd.openxmlformats-officedocument.presentationml.slideLayout+xml"/>
  <Override PartName="/ppt/slideLayouts/slideLayout1931.xml" ContentType="application/vnd.openxmlformats-officedocument.presentationml.slideLayout+xml"/>
  <Override PartName="/ppt/slideLayouts/slideLayout1932.xml" ContentType="application/vnd.openxmlformats-officedocument.presentationml.slideLayout+xml"/>
  <Override PartName="/ppt/slideLayouts/slideLayout1933.xml" ContentType="application/vnd.openxmlformats-officedocument.presentationml.slideLayout+xml"/>
  <Override PartName="/ppt/slideLayouts/slideLayout1934.xml" ContentType="application/vnd.openxmlformats-officedocument.presentationml.slideLayout+xml"/>
  <Override PartName="/ppt/slideLayouts/slideLayout1935.xml" ContentType="application/vnd.openxmlformats-officedocument.presentationml.slideLayout+xml"/>
  <Override PartName="/ppt/slideLayouts/slideLayout1936.xml" ContentType="application/vnd.openxmlformats-officedocument.presentationml.slideLayout+xml"/>
  <Override PartName="/ppt/slideLayouts/slideLayout1937.xml" ContentType="application/vnd.openxmlformats-officedocument.presentationml.slideLayout+xml"/>
  <Override PartName="/ppt/slideLayouts/slideLayout1938.xml" ContentType="application/vnd.openxmlformats-officedocument.presentationml.slideLayout+xml"/>
  <Override PartName="/ppt/slideLayouts/slideLayout1939.xml" ContentType="application/vnd.openxmlformats-officedocument.presentationml.slideLayout+xml"/>
  <Override PartName="/ppt/slideLayouts/slideLayout1940.xml" ContentType="application/vnd.openxmlformats-officedocument.presentationml.slideLayout+xml"/>
  <Override PartName="/ppt/slideLayouts/slideLayout1941.xml" ContentType="application/vnd.openxmlformats-officedocument.presentationml.slideLayout+xml"/>
  <Override PartName="/ppt/slideLayouts/slideLayout1942.xml" ContentType="application/vnd.openxmlformats-officedocument.presentationml.slideLayout+xml"/>
  <Override PartName="/ppt/slideLayouts/slideLayout1943.xml" ContentType="application/vnd.openxmlformats-officedocument.presentationml.slideLayout+xml"/>
  <Override PartName="/ppt/slideLayouts/slideLayout1944.xml" ContentType="application/vnd.openxmlformats-officedocument.presentationml.slideLayout+xml"/>
  <Override PartName="/ppt/slideLayouts/slideLayout1945.xml" ContentType="application/vnd.openxmlformats-officedocument.presentationml.slideLayout+xml"/>
  <Override PartName="/ppt/slideLayouts/slideLayout1946.xml" ContentType="application/vnd.openxmlformats-officedocument.presentationml.slideLayout+xml"/>
  <Override PartName="/ppt/slideLayouts/slideLayout1947.xml" ContentType="application/vnd.openxmlformats-officedocument.presentationml.slideLayout+xml"/>
  <Override PartName="/ppt/slideLayouts/slideLayout1948.xml" ContentType="application/vnd.openxmlformats-officedocument.presentationml.slideLayout+xml"/>
  <Override PartName="/ppt/slideLayouts/slideLayout1949.xml" ContentType="application/vnd.openxmlformats-officedocument.presentationml.slideLayout+xml"/>
  <Override PartName="/ppt/slideLayouts/slideLayout1950.xml" ContentType="application/vnd.openxmlformats-officedocument.presentationml.slideLayout+xml"/>
  <Override PartName="/ppt/slideLayouts/slideLayout1951.xml" ContentType="application/vnd.openxmlformats-officedocument.presentationml.slideLayout+xml"/>
  <Override PartName="/ppt/slideLayouts/slideLayout1952.xml" ContentType="application/vnd.openxmlformats-officedocument.presentationml.slideLayout+xml"/>
  <Override PartName="/ppt/slideLayouts/slideLayout1953.xml" ContentType="application/vnd.openxmlformats-officedocument.presentationml.slideLayout+xml"/>
  <Override PartName="/ppt/slideLayouts/slideLayout1954.xml" ContentType="application/vnd.openxmlformats-officedocument.presentationml.slideLayout+xml"/>
  <Override PartName="/ppt/slideLayouts/slideLayout1955.xml" ContentType="application/vnd.openxmlformats-officedocument.presentationml.slideLayout+xml"/>
  <Override PartName="/ppt/slideLayouts/slideLayout1956.xml" ContentType="application/vnd.openxmlformats-officedocument.presentationml.slideLayout+xml"/>
  <Override PartName="/ppt/slideLayouts/slideLayout1957.xml" ContentType="application/vnd.openxmlformats-officedocument.presentationml.slideLayout+xml"/>
  <Override PartName="/ppt/slideLayouts/slideLayout1958.xml" ContentType="application/vnd.openxmlformats-officedocument.presentationml.slideLayout+xml"/>
  <Override PartName="/ppt/slideLayouts/slideLayout1959.xml" ContentType="application/vnd.openxmlformats-officedocument.presentationml.slideLayout+xml"/>
  <Override PartName="/ppt/slideLayouts/slideLayout1960.xml" ContentType="application/vnd.openxmlformats-officedocument.presentationml.slideLayout+xml"/>
  <Override PartName="/ppt/slideLayouts/slideLayout1961.xml" ContentType="application/vnd.openxmlformats-officedocument.presentationml.slideLayout+xml"/>
  <Override PartName="/ppt/slideLayouts/slideLayout1962.xml" ContentType="application/vnd.openxmlformats-officedocument.presentationml.slideLayout+xml"/>
  <Override PartName="/ppt/slideLayouts/slideLayout1963.xml" ContentType="application/vnd.openxmlformats-officedocument.presentationml.slideLayout+xml"/>
  <Override PartName="/ppt/slideLayouts/slideLayout1964.xml" ContentType="application/vnd.openxmlformats-officedocument.presentationml.slideLayout+xml"/>
  <Override PartName="/ppt/slideLayouts/slideLayout1965.xml" ContentType="application/vnd.openxmlformats-officedocument.presentationml.slideLayout+xml"/>
  <Override PartName="/ppt/slideLayouts/slideLayout1966.xml" ContentType="application/vnd.openxmlformats-officedocument.presentationml.slideLayout+xml"/>
  <Override PartName="/ppt/slideLayouts/slideLayout1967.xml" ContentType="application/vnd.openxmlformats-officedocument.presentationml.slideLayout+xml"/>
  <Override PartName="/ppt/slideLayouts/slideLayout1968.xml" ContentType="application/vnd.openxmlformats-officedocument.presentationml.slideLayout+xml"/>
  <Override PartName="/ppt/slideLayouts/slideLayout1969.xml" ContentType="application/vnd.openxmlformats-officedocument.presentationml.slideLayout+xml"/>
  <Override PartName="/ppt/slideLayouts/slideLayout1970.xml" ContentType="application/vnd.openxmlformats-officedocument.presentationml.slideLayout+xml"/>
  <Override PartName="/ppt/slideLayouts/slideLayout1971.xml" ContentType="application/vnd.openxmlformats-officedocument.presentationml.slideLayout+xml"/>
  <Override PartName="/ppt/slideLayouts/slideLayout1972.xml" ContentType="application/vnd.openxmlformats-officedocument.presentationml.slideLayout+xml"/>
  <Override PartName="/ppt/slideLayouts/slideLayout1973.xml" ContentType="application/vnd.openxmlformats-officedocument.presentationml.slideLayout+xml"/>
  <Override PartName="/ppt/slideLayouts/slideLayout1974.xml" ContentType="application/vnd.openxmlformats-officedocument.presentationml.slideLayout+xml"/>
  <Override PartName="/ppt/slideLayouts/slideLayout1975.xml" ContentType="application/vnd.openxmlformats-officedocument.presentationml.slideLayout+xml"/>
  <Override PartName="/ppt/slideLayouts/slideLayout1976.xml" ContentType="application/vnd.openxmlformats-officedocument.presentationml.slideLayout+xml"/>
  <Override PartName="/ppt/slideLayouts/slideLayout1977.xml" ContentType="application/vnd.openxmlformats-officedocument.presentationml.slideLayout+xml"/>
  <Override PartName="/ppt/slideLayouts/slideLayout1978.xml" ContentType="application/vnd.openxmlformats-officedocument.presentationml.slideLayout+xml"/>
  <Override PartName="/ppt/slideLayouts/slideLayout1979.xml" ContentType="application/vnd.openxmlformats-officedocument.presentationml.slideLayout+xml"/>
  <Override PartName="/ppt/slideLayouts/slideLayout1980.xml" ContentType="application/vnd.openxmlformats-officedocument.presentationml.slideLayout+xml"/>
  <Override PartName="/ppt/slideLayouts/slideLayout1981.xml" ContentType="application/vnd.openxmlformats-officedocument.presentationml.slideLayout+xml"/>
  <Override PartName="/ppt/slideLayouts/slideLayout1982.xml" ContentType="application/vnd.openxmlformats-officedocument.presentationml.slideLayout+xml"/>
  <Override PartName="/ppt/slideLayouts/slideLayout1983.xml" ContentType="application/vnd.openxmlformats-officedocument.presentationml.slideLayout+xml"/>
  <Override PartName="/ppt/slideLayouts/slideLayout1984.xml" ContentType="application/vnd.openxmlformats-officedocument.presentationml.slideLayout+xml"/>
  <Override PartName="/ppt/slideLayouts/slideLayout1985.xml" ContentType="application/vnd.openxmlformats-officedocument.presentationml.slideLayout+xml"/>
  <Override PartName="/ppt/slideLayouts/slideLayout1986.xml" ContentType="application/vnd.openxmlformats-officedocument.presentationml.slideLayout+xml"/>
  <Override PartName="/ppt/slideLayouts/slideLayout1987.xml" ContentType="application/vnd.openxmlformats-officedocument.presentationml.slideLayout+xml"/>
  <Override PartName="/ppt/slideLayouts/slideLayout1988.xml" ContentType="application/vnd.openxmlformats-officedocument.presentationml.slideLayout+xml"/>
  <Override PartName="/ppt/slideLayouts/slideLayout1989.xml" ContentType="application/vnd.openxmlformats-officedocument.presentationml.slideLayout+xml"/>
  <Override PartName="/ppt/slideLayouts/slideLayout1990.xml" ContentType="application/vnd.openxmlformats-officedocument.presentationml.slideLayout+xml"/>
  <Override PartName="/ppt/slideLayouts/slideLayout1991.xml" ContentType="application/vnd.openxmlformats-officedocument.presentationml.slideLayout+xml"/>
  <Override PartName="/ppt/slideLayouts/slideLayout1992.xml" ContentType="application/vnd.openxmlformats-officedocument.presentationml.slideLayout+xml"/>
  <Override PartName="/ppt/slideLayouts/slideLayout1993.xml" ContentType="application/vnd.openxmlformats-officedocument.presentationml.slideLayout+xml"/>
  <Override PartName="/ppt/slideLayouts/slideLayout1994.xml" ContentType="application/vnd.openxmlformats-officedocument.presentationml.slideLayout+xml"/>
  <Override PartName="/ppt/slideLayouts/slideLayout1995.xml" ContentType="application/vnd.openxmlformats-officedocument.presentationml.slideLayout+xml"/>
  <Override PartName="/ppt/slideLayouts/slideLayout1996.xml" ContentType="application/vnd.openxmlformats-officedocument.presentationml.slideLayout+xml"/>
  <Override PartName="/ppt/slideLayouts/slideLayout1997.xml" ContentType="application/vnd.openxmlformats-officedocument.presentationml.slideLayout+xml"/>
  <Override PartName="/ppt/slideLayouts/slideLayout1998.xml" ContentType="application/vnd.openxmlformats-officedocument.presentationml.slideLayout+xml"/>
  <Override PartName="/ppt/slideLayouts/slideLayout1999.xml" ContentType="application/vnd.openxmlformats-officedocument.presentationml.slideLayout+xml"/>
  <Override PartName="/ppt/slideLayouts/slideLayout2000.xml" ContentType="application/vnd.openxmlformats-officedocument.presentationml.slideLayout+xml"/>
  <Override PartName="/ppt/slideLayouts/slideLayout2001.xml" ContentType="application/vnd.openxmlformats-officedocument.presentationml.slideLayout+xml"/>
  <Override PartName="/ppt/slideLayouts/slideLayout2002.xml" ContentType="application/vnd.openxmlformats-officedocument.presentationml.slideLayout+xml"/>
  <Override PartName="/ppt/slideLayouts/slideLayout2003.xml" ContentType="application/vnd.openxmlformats-officedocument.presentationml.slideLayout+xml"/>
  <Override PartName="/ppt/slideLayouts/slideLayout2004.xml" ContentType="application/vnd.openxmlformats-officedocument.presentationml.slideLayout+xml"/>
  <Override PartName="/ppt/slideLayouts/slideLayout2005.xml" ContentType="application/vnd.openxmlformats-officedocument.presentationml.slideLayout+xml"/>
  <Override PartName="/ppt/slideLayouts/slideLayout2006.xml" ContentType="application/vnd.openxmlformats-officedocument.presentationml.slideLayout+xml"/>
  <Override PartName="/ppt/slideLayouts/slideLayout2007.xml" ContentType="application/vnd.openxmlformats-officedocument.presentationml.slideLayout+xml"/>
  <Override PartName="/ppt/slideLayouts/slideLayout2008.xml" ContentType="application/vnd.openxmlformats-officedocument.presentationml.slideLayout+xml"/>
  <Override PartName="/ppt/slideLayouts/slideLayout2009.xml" ContentType="application/vnd.openxmlformats-officedocument.presentationml.slideLayout+xml"/>
  <Override PartName="/ppt/slideLayouts/slideLayout2010.xml" ContentType="application/vnd.openxmlformats-officedocument.presentationml.slideLayout+xml"/>
  <Override PartName="/ppt/slideLayouts/slideLayout2011.xml" ContentType="application/vnd.openxmlformats-officedocument.presentationml.slideLayout+xml"/>
  <Override PartName="/ppt/slideLayouts/slideLayout2012.xml" ContentType="application/vnd.openxmlformats-officedocument.presentationml.slideLayout+xml"/>
  <Override PartName="/ppt/slideLayouts/slideLayout2013.xml" ContentType="application/vnd.openxmlformats-officedocument.presentationml.slideLayout+xml"/>
  <Override PartName="/ppt/slideLayouts/slideLayout2014.xml" ContentType="application/vnd.openxmlformats-officedocument.presentationml.slideLayout+xml"/>
  <Override PartName="/ppt/slideLayouts/slideLayout2015.xml" ContentType="application/vnd.openxmlformats-officedocument.presentationml.slideLayout+xml"/>
  <Override PartName="/ppt/slideLayouts/slideLayout2016.xml" ContentType="application/vnd.openxmlformats-officedocument.presentationml.slideLayout+xml"/>
  <Override PartName="/ppt/slideLayouts/slideLayout2017.xml" ContentType="application/vnd.openxmlformats-officedocument.presentationml.slideLayout+xml"/>
  <Override PartName="/ppt/slideLayouts/slideLayout2018.xml" ContentType="application/vnd.openxmlformats-officedocument.presentationml.slideLayout+xml"/>
  <Override PartName="/ppt/slideLayouts/slideLayout2019.xml" ContentType="application/vnd.openxmlformats-officedocument.presentationml.slideLayout+xml"/>
  <Override PartName="/ppt/slideLayouts/slideLayout2020.xml" ContentType="application/vnd.openxmlformats-officedocument.presentationml.slideLayout+xml"/>
  <Override PartName="/ppt/slideLayouts/slideLayout2021.xml" ContentType="application/vnd.openxmlformats-officedocument.presentationml.slideLayout+xml"/>
  <Override PartName="/ppt/slideLayouts/slideLayout2022.xml" ContentType="application/vnd.openxmlformats-officedocument.presentationml.slideLayout+xml"/>
  <Override PartName="/ppt/slideLayouts/slideLayout2023.xml" ContentType="application/vnd.openxmlformats-officedocument.presentationml.slideLayout+xml"/>
  <Override PartName="/ppt/slideLayouts/slideLayout2024.xml" ContentType="application/vnd.openxmlformats-officedocument.presentationml.slideLayout+xml"/>
  <Override PartName="/ppt/slideLayouts/slideLayout2025.xml" ContentType="application/vnd.openxmlformats-officedocument.presentationml.slideLayout+xml"/>
  <Override PartName="/ppt/slideLayouts/slideLayout2026.xml" ContentType="application/vnd.openxmlformats-officedocument.presentationml.slideLayout+xml"/>
  <Override PartName="/ppt/slideLayouts/slideLayout2027.xml" ContentType="application/vnd.openxmlformats-officedocument.presentationml.slideLayout+xml"/>
  <Override PartName="/ppt/slideLayouts/slideLayout2028.xml" ContentType="application/vnd.openxmlformats-officedocument.presentationml.slideLayout+xml"/>
  <Override PartName="/ppt/slideLayouts/slideLayout2029.xml" ContentType="application/vnd.openxmlformats-officedocument.presentationml.slideLayout+xml"/>
  <Override PartName="/ppt/slideLayouts/slideLayout2030.xml" ContentType="application/vnd.openxmlformats-officedocument.presentationml.slideLayout+xml"/>
  <Override PartName="/ppt/slideLayouts/slideLayout2031.xml" ContentType="application/vnd.openxmlformats-officedocument.presentationml.slideLayout+xml"/>
  <Override PartName="/ppt/slideLayouts/slideLayout2032.xml" ContentType="application/vnd.openxmlformats-officedocument.presentationml.slideLayout+xml"/>
  <Override PartName="/ppt/slideLayouts/slideLayout2033.xml" ContentType="application/vnd.openxmlformats-officedocument.presentationml.slideLayout+xml"/>
  <Override PartName="/ppt/slideLayouts/slideLayout2034.xml" ContentType="application/vnd.openxmlformats-officedocument.presentationml.slideLayout+xml"/>
  <Override PartName="/ppt/slideLayouts/slideLayout2035.xml" ContentType="application/vnd.openxmlformats-officedocument.presentationml.slideLayout+xml"/>
  <Override PartName="/ppt/slideLayouts/slideLayout2036.xml" ContentType="application/vnd.openxmlformats-officedocument.presentationml.slideLayout+xml"/>
  <Override PartName="/ppt/slideLayouts/slideLayout2037.xml" ContentType="application/vnd.openxmlformats-officedocument.presentationml.slideLayout+xml"/>
  <Override PartName="/ppt/slideLayouts/slideLayout2038.xml" ContentType="application/vnd.openxmlformats-officedocument.presentationml.slideLayout+xml"/>
  <Override PartName="/ppt/slideLayouts/slideLayout2039.xml" ContentType="application/vnd.openxmlformats-officedocument.presentationml.slideLayout+xml"/>
  <Override PartName="/ppt/slideLayouts/slideLayout2040.xml" ContentType="application/vnd.openxmlformats-officedocument.presentationml.slideLayout+xml"/>
  <Override PartName="/ppt/slideLayouts/slideLayout2041.xml" ContentType="application/vnd.openxmlformats-officedocument.presentationml.slideLayout+xml"/>
  <Override PartName="/ppt/slideLayouts/slideLayout2042.xml" ContentType="application/vnd.openxmlformats-officedocument.presentationml.slideLayout+xml"/>
  <Override PartName="/ppt/slideLayouts/slideLayout2043.xml" ContentType="application/vnd.openxmlformats-officedocument.presentationml.slideLayout+xml"/>
  <Override PartName="/ppt/slideLayouts/slideLayout2044.xml" ContentType="application/vnd.openxmlformats-officedocument.presentationml.slideLayout+xml"/>
  <Override PartName="/ppt/slideLayouts/slideLayout2045.xml" ContentType="application/vnd.openxmlformats-officedocument.presentationml.slideLayout+xml"/>
  <Override PartName="/ppt/slideLayouts/slideLayout2046.xml" ContentType="application/vnd.openxmlformats-officedocument.presentationml.slideLayout+xml"/>
  <Override PartName="/ppt/slideLayouts/slideLayout2047.xml" ContentType="application/vnd.openxmlformats-officedocument.presentationml.slideLayout+xml"/>
  <Override PartName="/ppt/slideLayouts/slideLayout2048.xml" ContentType="application/vnd.openxmlformats-officedocument.presentationml.slideLayout+xml"/>
  <Override PartName="/ppt/slideLayouts/slideLayout2049.xml" ContentType="application/vnd.openxmlformats-officedocument.presentationml.slideLayout+xml"/>
  <Override PartName="/ppt/slideLayouts/slideLayout2050.xml" ContentType="application/vnd.openxmlformats-officedocument.presentationml.slideLayout+xml"/>
  <Override PartName="/ppt/slideLayouts/slideLayout2051.xml" ContentType="application/vnd.openxmlformats-officedocument.presentationml.slideLayout+xml"/>
  <Override PartName="/ppt/slideLayouts/slideLayout2052.xml" ContentType="application/vnd.openxmlformats-officedocument.presentationml.slideLayout+xml"/>
  <Override PartName="/ppt/slideLayouts/slideLayout2053.xml" ContentType="application/vnd.openxmlformats-officedocument.presentationml.slideLayout+xml"/>
  <Override PartName="/ppt/slideLayouts/slideLayout2054.xml" ContentType="application/vnd.openxmlformats-officedocument.presentationml.slideLayout+xml"/>
  <Override PartName="/ppt/slideLayouts/slideLayout2055.xml" ContentType="application/vnd.openxmlformats-officedocument.presentationml.slideLayout+xml"/>
  <Override PartName="/ppt/slideLayouts/slideLayout2056.xml" ContentType="application/vnd.openxmlformats-officedocument.presentationml.slideLayout+xml"/>
  <Override PartName="/ppt/slideLayouts/slideLayout2057.xml" ContentType="application/vnd.openxmlformats-officedocument.presentationml.slideLayout+xml"/>
  <Override PartName="/ppt/slideLayouts/slideLayout2058.xml" ContentType="application/vnd.openxmlformats-officedocument.presentationml.slideLayout+xml"/>
  <Override PartName="/ppt/slideLayouts/slideLayout2059.xml" ContentType="application/vnd.openxmlformats-officedocument.presentationml.slideLayout+xml"/>
  <Override PartName="/ppt/slideLayouts/slideLayout2060.xml" ContentType="application/vnd.openxmlformats-officedocument.presentationml.slideLayout+xml"/>
  <Override PartName="/ppt/slideLayouts/slideLayout2061.xml" ContentType="application/vnd.openxmlformats-officedocument.presentationml.slideLayout+xml"/>
  <Override PartName="/ppt/slideLayouts/slideLayout2062.xml" ContentType="application/vnd.openxmlformats-officedocument.presentationml.slideLayout+xml"/>
  <Override PartName="/ppt/slideLayouts/slideLayout2063.xml" ContentType="application/vnd.openxmlformats-officedocument.presentationml.slideLayout+xml"/>
  <Override PartName="/ppt/slideLayouts/slideLayout2064.xml" ContentType="application/vnd.openxmlformats-officedocument.presentationml.slideLayout+xml"/>
  <Override PartName="/ppt/slideLayouts/slideLayout2065.xml" ContentType="application/vnd.openxmlformats-officedocument.presentationml.slideLayout+xml"/>
  <Override PartName="/ppt/slideLayouts/slideLayout2066.xml" ContentType="application/vnd.openxmlformats-officedocument.presentationml.slideLayout+xml"/>
  <Override PartName="/ppt/slideLayouts/slideLayout2067.xml" ContentType="application/vnd.openxmlformats-officedocument.presentationml.slideLayout+xml"/>
  <Override PartName="/ppt/slideLayouts/slideLayout2068.xml" ContentType="application/vnd.openxmlformats-officedocument.presentationml.slideLayout+xml"/>
  <Override PartName="/ppt/slideLayouts/slideLayout2069.xml" ContentType="application/vnd.openxmlformats-officedocument.presentationml.slideLayout+xml"/>
  <Override PartName="/ppt/slideLayouts/slideLayout2070.xml" ContentType="application/vnd.openxmlformats-officedocument.presentationml.slideLayout+xml"/>
  <Override PartName="/ppt/slideLayouts/slideLayout2071.xml" ContentType="application/vnd.openxmlformats-officedocument.presentationml.slideLayout+xml"/>
  <Override PartName="/ppt/slideLayouts/slideLayout2072.xml" ContentType="application/vnd.openxmlformats-officedocument.presentationml.slideLayout+xml"/>
  <Override PartName="/ppt/slideLayouts/slideLayout2073.xml" ContentType="application/vnd.openxmlformats-officedocument.presentationml.slideLayout+xml"/>
  <Override PartName="/ppt/slideLayouts/slideLayout2074.xml" ContentType="application/vnd.openxmlformats-officedocument.presentationml.slideLayout+xml"/>
  <Override PartName="/ppt/slideLayouts/slideLayout2075.xml" ContentType="application/vnd.openxmlformats-officedocument.presentationml.slideLayout+xml"/>
  <Override PartName="/ppt/slideLayouts/slideLayout2076.xml" ContentType="application/vnd.openxmlformats-officedocument.presentationml.slideLayout+xml"/>
  <Override PartName="/ppt/slideLayouts/slideLayout2077.xml" ContentType="application/vnd.openxmlformats-officedocument.presentationml.slideLayout+xml"/>
  <Override PartName="/ppt/slideLayouts/slideLayout2078.xml" ContentType="application/vnd.openxmlformats-officedocument.presentationml.slideLayout+xml"/>
  <Override PartName="/ppt/slideLayouts/slideLayout2079.xml" ContentType="application/vnd.openxmlformats-officedocument.presentationml.slideLayout+xml"/>
  <Override PartName="/ppt/slideLayouts/slideLayout2080.xml" ContentType="application/vnd.openxmlformats-officedocument.presentationml.slideLayout+xml"/>
  <Override PartName="/ppt/slideLayouts/slideLayout2081.xml" ContentType="application/vnd.openxmlformats-officedocument.presentationml.slideLayout+xml"/>
  <Override PartName="/ppt/slideLayouts/slideLayout2082.xml" ContentType="application/vnd.openxmlformats-officedocument.presentationml.slideLayout+xml"/>
  <Override PartName="/ppt/slideLayouts/slideLayout2083.xml" ContentType="application/vnd.openxmlformats-officedocument.presentationml.slideLayout+xml"/>
  <Override PartName="/ppt/slideLayouts/slideLayout2084.xml" ContentType="application/vnd.openxmlformats-officedocument.presentationml.slideLayout+xml"/>
  <Override PartName="/ppt/slideLayouts/slideLayout2085.xml" ContentType="application/vnd.openxmlformats-officedocument.presentationml.slideLayout+xml"/>
  <Override PartName="/ppt/slideLayouts/slideLayout2086.xml" ContentType="application/vnd.openxmlformats-officedocument.presentationml.slideLayout+xml"/>
  <Override PartName="/ppt/slideLayouts/slideLayout2087.xml" ContentType="application/vnd.openxmlformats-officedocument.presentationml.slideLayout+xml"/>
  <Override PartName="/ppt/slideLayouts/slideLayout2088.xml" ContentType="application/vnd.openxmlformats-officedocument.presentationml.slideLayout+xml"/>
  <Override PartName="/ppt/slideLayouts/slideLayout2089.xml" ContentType="application/vnd.openxmlformats-officedocument.presentationml.slideLayout+xml"/>
  <Override PartName="/ppt/slideLayouts/slideLayout2090.xml" ContentType="application/vnd.openxmlformats-officedocument.presentationml.slideLayout+xml"/>
  <Override PartName="/ppt/slideLayouts/slideLayout2091.xml" ContentType="application/vnd.openxmlformats-officedocument.presentationml.slideLayout+xml"/>
  <Override PartName="/ppt/slideLayouts/slideLayout2092.xml" ContentType="application/vnd.openxmlformats-officedocument.presentationml.slideLayout+xml"/>
  <Override PartName="/ppt/slideLayouts/slideLayout2093.xml" ContentType="application/vnd.openxmlformats-officedocument.presentationml.slideLayout+xml"/>
  <Override PartName="/ppt/slideLayouts/slideLayout2094.xml" ContentType="application/vnd.openxmlformats-officedocument.presentationml.slideLayout+xml"/>
  <Override PartName="/ppt/slideLayouts/slideLayout2095.xml" ContentType="application/vnd.openxmlformats-officedocument.presentationml.slideLayout+xml"/>
  <Override PartName="/ppt/slideLayouts/slideLayout2096.xml" ContentType="application/vnd.openxmlformats-officedocument.presentationml.slideLayout+xml"/>
  <Override PartName="/ppt/slideLayouts/slideLayout2097.xml" ContentType="application/vnd.openxmlformats-officedocument.presentationml.slideLayout+xml"/>
  <Override PartName="/ppt/slideLayouts/slideLayout2098.xml" ContentType="application/vnd.openxmlformats-officedocument.presentationml.slideLayout+xml"/>
  <Override PartName="/ppt/slideLayouts/slideLayout2099.xml" ContentType="application/vnd.openxmlformats-officedocument.presentationml.slideLayout+xml"/>
  <Override PartName="/ppt/slideLayouts/slideLayout2100.xml" ContentType="application/vnd.openxmlformats-officedocument.presentationml.slideLayout+xml"/>
  <Override PartName="/ppt/slideLayouts/slideLayout2101.xml" ContentType="application/vnd.openxmlformats-officedocument.presentationml.slideLayout+xml"/>
  <Override PartName="/ppt/slideLayouts/slideLayout2102.xml" ContentType="application/vnd.openxmlformats-officedocument.presentationml.slideLayout+xml"/>
  <Override PartName="/ppt/slideLayouts/slideLayout2103.xml" ContentType="application/vnd.openxmlformats-officedocument.presentationml.slideLayout+xml"/>
  <Override PartName="/ppt/slideLayouts/slideLayout2104.xml" ContentType="application/vnd.openxmlformats-officedocument.presentationml.slideLayout+xml"/>
  <Override PartName="/ppt/slideLayouts/slideLayout2105.xml" ContentType="application/vnd.openxmlformats-officedocument.presentationml.slideLayout+xml"/>
  <Override PartName="/ppt/slideLayouts/slideLayout2106.xml" ContentType="application/vnd.openxmlformats-officedocument.presentationml.slideLayout+xml"/>
  <Override PartName="/ppt/slideLayouts/slideLayout2107.xml" ContentType="application/vnd.openxmlformats-officedocument.presentationml.slideLayout+xml"/>
  <Override PartName="/ppt/slideLayouts/slideLayout2108.xml" ContentType="application/vnd.openxmlformats-officedocument.presentationml.slideLayout+xml"/>
  <Override PartName="/ppt/slideLayouts/slideLayout2109.xml" ContentType="application/vnd.openxmlformats-officedocument.presentationml.slideLayout+xml"/>
  <Override PartName="/ppt/slideLayouts/slideLayout2110.xml" ContentType="application/vnd.openxmlformats-officedocument.presentationml.slideLayout+xml"/>
  <Override PartName="/ppt/slideLayouts/slideLayout2111.xml" ContentType="application/vnd.openxmlformats-officedocument.presentationml.slideLayout+xml"/>
  <Override PartName="/ppt/slideLayouts/slideLayout2112.xml" ContentType="application/vnd.openxmlformats-officedocument.presentationml.slideLayout+xml"/>
  <Override PartName="/ppt/slideLayouts/slideLayout2113.xml" ContentType="application/vnd.openxmlformats-officedocument.presentationml.slideLayout+xml"/>
  <Override PartName="/ppt/slideLayouts/slideLayout2114.xml" ContentType="application/vnd.openxmlformats-officedocument.presentationml.slideLayout+xml"/>
  <Override PartName="/ppt/slideLayouts/slideLayout2115.xml" ContentType="application/vnd.openxmlformats-officedocument.presentationml.slideLayout+xml"/>
  <Override PartName="/ppt/slideLayouts/slideLayout2116.xml" ContentType="application/vnd.openxmlformats-officedocument.presentationml.slideLayout+xml"/>
  <Override PartName="/ppt/slideLayouts/slideLayout2117.xml" ContentType="application/vnd.openxmlformats-officedocument.presentationml.slideLayout+xml"/>
  <Override PartName="/ppt/slideLayouts/slideLayout2118.xml" ContentType="application/vnd.openxmlformats-officedocument.presentationml.slideLayout+xml"/>
  <Override PartName="/ppt/slideLayouts/slideLayout2119.xml" ContentType="application/vnd.openxmlformats-officedocument.presentationml.slideLayout+xml"/>
  <Override PartName="/ppt/slideLayouts/slideLayout2120.xml" ContentType="application/vnd.openxmlformats-officedocument.presentationml.slideLayout+xml"/>
  <Override PartName="/ppt/slideLayouts/slideLayout2121.xml" ContentType="application/vnd.openxmlformats-officedocument.presentationml.slideLayout+xml"/>
  <Override PartName="/ppt/slideLayouts/slideLayout2122.xml" ContentType="application/vnd.openxmlformats-officedocument.presentationml.slideLayout+xml"/>
  <Override PartName="/ppt/slideLayouts/slideLayout2123.xml" ContentType="application/vnd.openxmlformats-officedocument.presentationml.slideLayout+xml"/>
  <Override PartName="/ppt/slideLayouts/slideLayout2124.xml" ContentType="application/vnd.openxmlformats-officedocument.presentationml.slideLayout+xml"/>
  <Override PartName="/ppt/slideLayouts/slideLayout2125.xml" ContentType="application/vnd.openxmlformats-officedocument.presentationml.slideLayout+xml"/>
  <Override PartName="/ppt/slideLayouts/slideLayout2126.xml" ContentType="application/vnd.openxmlformats-officedocument.presentationml.slideLayout+xml"/>
  <Override PartName="/ppt/slideLayouts/slideLayout2127.xml" ContentType="application/vnd.openxmlformats-officedocument.presentationml.slideLayout+xml"/>
  <Override PartName="/ppt/slideLayouts/slideLayout2128.xml" ContentType="application/vnd.openxmlformats-officedocument.presentationml.slideLayout+xml"/>
  <Override PartName="/ppt/slideLayouts/slideLayout2129.xml" ContentType="application/vnd.openxmlformats-officedocument.presentationml.slideLayout+xml"/>
  <Override PartName="/ppt/slideLayouts/slideLayout2130.xml" ContentType="application/vnd.openxmlformats-officedocument.presentationml.slideLayout+xml"/>
  <Override PartName="/ppt/slideLayouts/slideLayout2131.xml" ContentType="application/vnd.openxmlformats-officedocument.presentationml.slideLayout+xml"/>
  <Override PartName="/ppt/slideLayouts/slideLayout2132.xml" ContentType="application/vnd.openxmlformats-officedocument.presentationml.slideLayout+xml"/>
  <Override PartName="/ppt/slideLayouts/slideLayout2133.xml" ContentType="application/vnd.openxmlformats-officedocument.presentationml.slideLayout+xml"/>
  <Override PartName="/ppt/slideLayouts/slideLayout2134.xml" ContentType="application/vnd.openxmlformats-officedocument.presentationml.slideLayout+xml"/>
  <Override PartName="/ppt/slideLayouts/slideLayout2135.xml" ContentType="application/vnd.openxmlformats-officedocument.presentationml.slideLayout+xml"/>
  <Override PartName="/ppt/slideLayouts/slideLayout2136.xml" ContentType="application/vnd.openxmlformats-officedocument.presentationml.slideLayout+xml"/>
  <Override PartName="/ppt/slideLayouts/slideLayout2137.xml" ContentType="application/vnd.openxmlformats-officedocument.presentationml.slideLayout+xml"/>
  <Override PartName="/ppt/slideLayouts/slideLayout2138.xml" ContentType="application/vnd.openxmlformats-officedocument.presentationml.slideLayout+xml"/>
  <Override PartName="/ppt/slideLayouts/slideLayout2139.xml" ContentType="application/vnd.openxmlformats-officedocument.presentationml.slideLayout+xml"/>
  <Override PartName="/ppt/slideLayouts/slideLayout2140.xml" ContentType="application/vnd.openxmlformats-officedocument.presentationml.slideLayout+xml"/>
  <Override PartName="/ppt/slideLayouts/slideLayout2141.xml" ContentType="application/vnd.openxmlformats-officedocument.presentationml.slideLayout+xml"/>
  <Override PartName="/ppt/slideLayouts/slideLayout2142.xml" ContentType="application/vnd.openxmlformats-officedocument.presentationml.slideLayout+xml"/>
  <Override PartName="/ppt/slideLayouts/slideLayout2143.xml" ContentType="application/vnd.openxmlformats-officedocument.presentationml.slideLayout+xml"/>
  <Override PartName="/ppt/slideLayouts/slideLayout2144.xml" ContentType="application/vnd.openxmlformats-officedocument.presentationml.slideLayout+xml"/>
  <Override PartName="/ppt/slideLayouts/slideLayout2145.xml" ContentType="application/vnd.openxmlformats-officedocument.presentationml.slideLayout+xml"/>
  <Override PartName="/ppt/slideLayouts/slideLayout2146.xml" ContentType="application/vnd.openxmlformats-officedocument.presentationml.slideLayout+xml"/>
  <Override PartName="/ppt/slideLayouts/slideLayout2147.xml" ContentType="application/vnd.openxmlformats-officedocument.presentationml.slideLayout+xml"/>
  <Override PartName="/ppt/slideLayouts/slideLayout2148.xml" ContentType="application/vnd.openxmlformats-officedocument.presentationml.slideLayout+xml"/>
  <Override PartName="/ppt/slideLayouts/slideLayout2149.xml" ContentType="application/vnd.openxmlformats-officedocument.presentationml.slideLayout+xml"/>
  <Override PartName="/ppt/slideLayouts/slideLayout2150.xml" ContentType="application/vnd.openxmlformats-officedocument.presentationml.slideLayout+xml"/>
  <Override PartName="/ppt/slideLayouts/slideLayout2151.xml" ContentType="application/vnd.openxmlformats-officedocument.presentationml.slideLayout+xml"/>
  <Override PartName="/ppt/slideLayouts/slideLayout2152.xml" ContentType="application/vnd.openxmlformats-officedocument.presentationml.slideLayout+xml"/>
  <Override PartName="/ppt/slideLayouts/slideLayout2153.xml" ContentType="application/vnd.openxmlformats-officedocument.presentationml.slideLayout+xml"/>
  <Override PartName="/ppt/slideLayouts/slideLayout2154.xml" ContentType="application/vnd.openxmlformats-officedocument.presentationml.slideLayout+xml"/>
  <Override PartName="/ppt/slideLayouts/slideLayout2155.xml" ContentType="application/vnd.openxmlformats-officedocument.presentationml.slideLayout+xml"/>
  <Override PartName="/ppt/slideLayouts/slideLayout2156.xml" ContentType="application/vnd.openxmlformats-officedocument.presentationml.slideLayout+xml"/>
  <Override PartName="/ppt/slideLayouts/slideLayout2157.xml" ContentType="application/vnd.openxmlformats-officedocument.presentationml.slideLayout+xml"/>
  <Override PartName="/ppt/slideLayouts/slideLayout2158.xml" ContentType="application/vnd.openxmlformats-officedocument.presentationml.slideLayout+xml"/>
  <Override PartName="/ppt/slideLayouts/slideLayout2159.xml" ContentType="application/vnd.openxmlformats-officedocument.presentationml.slideLayout+xml"/>
  <Override PartName="/ppt/slideLayouts/slideLayout2160.xml" ContentType="application/vnd.openxmlformats-officedocument.presentationml.slideLayout+xml"/>
  <Override PartName="/ppt/slideLayouts/slideLayout2161.xml" ContentType="application/vnd.openxmlformats-officedocument.presentationml.slideLayout+xml"/>
  <Override PartName="/ppt/slideLayouts/slideLayout2162.xml" ContentType="application/vnd.openxmlformats-officedocument.presentationml.slideLayout+xml"/>
  <Override PartName="/ppt/slideLayouts/slideLayout2163.xml" ContentType="application/vnd.openxmlformats-officedocument.presentationml.slideLayout+xml"/>
  <Override PartName="/ppt/slideLayouts/slideLayout2164.xml" ContentType="application/vnd.openxmlformats-officedocument.presentationml.slideLayout+xml"/>
  <Override PartName="/ppt/slideLayouts/slideLayout2165.xml" ContentType="application/vnd.openxmlformats-officedocument.presentationml.slideLayout+xml"/>
  <Override PartName="/ppt/slideLayouts/slideLayout2166.xml" ContentType="application/vnd.openxmlformats-officedocument.presentationml.slideLayout+xml"/>
  <Override PartName="/ppt/slideLayouts/slideLayout2167.xml" ContentType="application/vnd.openxmlformats-officedocument.presentationml.slideLayout+xml"/>
  <Override PartName="/ppt/slideLayouts/slideLayout2168.xml" ContentType="application/vnd.openxmlformats-officedocument.presentationml.slideLayout+xml"/>
  <Override PartName="/ppt/slideLayouts/slideLayout2169.xml" ContentType="application/vnd.openxmlformats-officedocument.presentationml.slideLayout+xml"/>
  <Override PartName="/ppt/slideLayouts/slideLayout2170.xml" ContentType="application/vnd.openxmlformats-officedocument.presentationml.slideLayout+xml"/>
  <Override PartName="/ppt/slideLayouts/slideLayout2171.xml" ContentType="application/vnd.openxmlformats-officedocument.presentationml.slideLayout+xml"/>
  <Override PartName="/ppt/slideLayouts/slideLayout2172.xml" ContentType="application/vnd.openxmlformats-officedocument.presentationml.slideLayout+xml"/>
  <Override PartName="/ppt/slideLayouts/slideLayout2173.xml" ContentType="application/vnd.openxmlformats-officedocument.presentationml.slideLayout+xml"/>
  <Override PartName="/ppt/slideLayouts/slideLayout2174.xml" ContentType="application/vnd.openxmlformats-officedocument.presentationml.slideLayout+xml"/>
  <Override PartName="/ppt/slideLayouts/slideLayout2175.xml" ContentType="application/vnd.openxmlformats-officedocument.presentationml.slideLayout+xml"/>
  <Override PartName="/ppt/slideLayouts/slideLayout2176.xml" ContentType="application/vnd.openxmlformats-officedocument.presentationml.slideLayout+xml"/>
  <Override PartName="/ppt/slideLayouts/slideLayout2177.xml" ContentType="application/vnd.openxmlformats-officedocument.presentationml.slideLayout+xml"/>
  <Override PartName="/ppt/slideLayouts/slideLayout2178.xml" ContentType="application/vnd.openxmlformats-officedocument.presentationml.slideLayout+xml"/>
  <Override PartName="/ppt/slideLayouts/slideLayout2179.xml" ContentType="application/vnd.openxmlformats-officedocument.presentationml.slideLayout+xml"/>
  <Override PartName="/ppt/slideLayouts/slideLayout2180.xml" ContentType="application/vnd.openxmlformats-officedocument.presentationml.slideLayout+xml"/>
  <Override PartName="/ppt/slideLayouts/slideLayout2181.xml" ContentType="application/vnd.openxmlformats-officedocument.presentationml.slideLayout+xml"/>
  <Override PartName="/ppt/slideLayouts/slideLayout2182.xml" ContentType="application/vnd.openxmlformats-officedocument.presentationml.slideLayout+xml"/>
  <Override PartName="/ppt/slideLayouts/slideLayout2183.xml" ContentType="application/vnd.openxmlformats-officedocument.presentationml.slideLayout+xml"/>
  <Override PartName="/ppt/slideLayouts/slideLayout2184.xml" ContentType="application/vnd.openxmlformats-officedocument.presentationml.slideLayout+xml"/>
  <Override PartName="/ppt/slideLayouts/slideLayout2185.xml" ContentType="application/vnd.openxmlformats-officedocument.presentationml.slideLayout+xml"/>
  <Override PartName="/ppt/slideLayouts/slideLayout2186.xml" ContentType="application/vnd.openxmlformats-officedocument.presentationml.slideLayout+xml"/>
  <Override PartName="/ppt/slideLayouts/slideLayout2187.xml" ContentType="application/vnd.openxmlformats-officedocument.presentationml.slideLayout+xml"/>
  <Override PartName="/ppt/slideLayouts/slideLayout2188.xml" ContentType="application/vnd.openxmlformats-officedocument.presentationml.slideLayout+xml"/>
  <Override PartName="/ppt/slideLayouts/slideLayout2189.xml" ContentType="application/vnd.openxmlformats-officedocument.presentationml.slideLayout+xml"/>
  <Override PartName="/ppt/slideLayouts/slideLayout2190.xml" ContentType="application/vnd.openxmlformats-officedocument.presentationml.slideLayout+xml"/>
  <Override PartName="/ppt/slideLayouts/slideLayout2191.xml" ContentType="application/vnd.openxmlformats-officedocument.presentationml.slideLayout+xml"/>
  <Override PartName="/ppt/slideLayouts/slideLayout2192.xml" ContentType="application/vnd.openxmlformats-officedocument.presentationml.slideLayout+xml"/>
  <Override PartName="/ppt/slideLayouts/slideLayout2193.xml" ContentType="application/vnd.openxmlformats-officedocument.presentationml.slideLayout+xml"/>
  <Override PartName="/ppt/slideLayouts/slideLayout2194.xml" ContentType="application/vnd.openxmlformats-officedocument.presentationml.slideLayout+xml"/>
  <Override PartName="/ppt/slideLayouts/slideLayout2195.xml" ContentType="application/vnd.openxmlformats-officedocument.presentationml.slideLayout+xml"/>
  <Override PartName="/ppt/slideLayouts/slideLayout2196.xml" ContentType="application/vnd.openxmlformats-officedocument.presentationml.slideLayout+xml"/>
  <Override PartName="/ppt/slideLayouts/slideLayout2197.xml" ContentType="application/vnd.openxmlformats-officedocument.presentationml.slideLayout+xml"/>
  <Override PartName="/ppt/slideLayouts/slideLayout2198.xml" ContentType="application/vnd.openxmlformats-officedocument.presentationml.slideLayout+xml"/>
  <Override PartName="/ppt/slideLayouts/slideLayout2199.xml" ContentType="application/vnd.openxmlformats-officedocument.presentationml.slideLayout+xml"/>
  <Override PartName="/ppt/slideLayouts/slideLayout2200.xml" ContentType="application/vnd.openxmlformats-officedocument.presentationml.slideLayout+xml"/>
  <Override PartName="/ppt/slideLayouts/slideLayout2201.xml" ContentType="application/vnd.openxmlformats-officedocument.presentationml.slideLayout+xml"/>
  <Override PartName="/ppt/slideLayouts/slideLayout2202.xml" ContentType="application/vnd.openxmlformats-officedocument.presentationml.slideLayout+xml"/>
  <Override PartName="/ppt/slideLayouts/slideLayout2203.xml" ContentType="application/vnd.openxmlformats-officedocument.presentationml.slideLayout+xml"/>
  <Override PartName="/ppt/slideLayouts/slideLayout2204.xml" ContentType="application/vnd.openxmlformats-officedocument.presentationml.slideLayout+xml"/>
  <Override PartName="/ppt/slideLayouts/slideLayout2205.xml" ContentType="application/vnd.openxmlformats-officedocument.presentationml.slideLayout+xml"/>
  <Override PartName="/ppt/slideLayouts/slideLayout2206.xml" ContentType="application/vnd.openxmlformats-officedocument.presentationml.slideLayout+xml"/>
  <Override PartName="/ppt/slideLayouts/slideLayout2207.xml" ContentType="application/vnd.openxmlformats-officedocument.presentationml.slideLayout+xml"/>
  <Override PartName="/ppt/slideLayouts/slideLayout2208.xml" ContentType="application/vnd.openxmlformats-officedocument.presentationml.slideLayout+xml"/>
  <Override PartName="/ppt/slideLayouts/slideLayout2209.xml" ContentType="application/vnd.openxmlformats-officedocument.presentationml.slideLayout+xml"/>
  <Override PartName="/ppt/slideLayouts/slideLayout2210.xml" ContentType="application/vnd.openxmlformats-officedocument.presentationml.slideLayout+xml"/>
  <Override PartName="/ppt/slideLayouts/slideLayout2211.xml" ContentType="application/vnd.openxmlformats-officedocument.presentationml.slideLayout+xml"/>
  <Override PartName="/ppt/slideLayouts/slideLayout2212.xml" ContentType="application/vnd.openxmlformats-officedocument.presentationml.slideLayout+xml"/>
  <Override PartName="/ppt/slideLayouts/slideLayout2213.xml" ContentType="application/vnd.openxmlformats-officedocument.presentationml.slideLayout+xml"/>
  <Override PartName="/ppt/slideLayouts/slideLayout2214.xml" ContentType="application/vnd.openxmlformats-officedocument.presentationml.slideLayout+xml"/>
  <Override PartName="/ppt/slideLayouts/slideLayout2215.xml" ContentType="application/vnd.openxmlformats-officedocument.presentationml.slideLayout+xml"/>
  <Override PartName="/ppt/slideLayouts/slideLayout2216.xml" ContentType="application/vnd.openxmlformats-officedocument.presentationml.slideLayout+xml"/>
  <Override PartName="/ppt/slideLayouts/slideLayout2217.xml" ContentType="application/vnd.openxmlformats-officedocument.presentationml.slideLayout+xml"/>
  <Override PartName="/ppt/slideLayouts/slideLayout2218.xml" ContentType="application/vnd.openxmlformats-officedocument.presentationml.slideLayout+xml"/>
  <Override PartName="/ppt/slideLayouts/slideLayout2219.xml" ContentType="application/vnd.openxmlformats-officedocument.presentationml.slideLayout+xml"/>
  <Override PartName="/ppt/slideLayouts/slideLayout2220.xml" ContentType="application/vnd.openxmlformats-officedocument.presentationml.slideLayout+xml"/>
  <Override PartName="/ppt/slideLayouts/slideLayout2221.xml" ContentType="application/vnd.openxmlformats-officedocument.presentationml.slideLayout+xml"/>
  <Override PartName="/ppt/slideLayouts/slideLayout2222.xml" ContentType="application/vnd.openxmlformats-officedocument.presentationml.slideLayout+xml"/>
  <Override PartName="/ppt/slideLayouts/slideLayout2223.xml" ContentType="application/vnd.openxmlformats-officedocument.presentationml.slideLayout+xml"/>
  <Override PartName="/ppt/slideLayouts/slideLayout2224.xml" ContentType="application/vnd.openxmlformats-officedocument.presentationml.slideLayout+xml"/>
  <Override PartName="/ppt/slideLayouts/slideLayout2225.xml" ContentType="application/vnd.openxmlformats-officedocument.presentationml.slideLayout+xml"/>
  <Override PartName="/ppt/slideLayouts/slideLayout2226.xml" ContentType="application/vnd.openxmlformats-officedocument.presentationml.slideLayout+xml"/>
  <Override PartName="/ppt/slideLayouts/slideLayout2227.xml" ContentType="application/vnd.openxmlformats-officedocument.presentationml.slideLayout+xml"/>
  <Override PartName="/ppt/slideLayouts/slideLayout2228.xml" ContentType="application/vnd.openxmlformats-officedocument.presentationml.slideLayout+xml"/>
  <Override PartName="/ppt/slideLayouts/slideLayout2229.xml" ContentType="application/vnd.openxmlformats-officedocument.presentationml.slideLayout+xml"/>
  <Override PartName="/ppt/slideLayouts/slideLayout2230.xml" ContentType="application/vnd.openxmlformats-officedocument.presentationml.slideLayout+xml"/>
  <Override PartName="/ppt/slideLayouts/slideLayout2231.xml" ContentType="application/vnd.openxmlformats-officedocument.presentationml.slideLayout+xml"/>
  <Override PartName="/ppt/slideLayouts/slideLayout2232.xml" ContentType="application/vnd.openxmlformats-officedocument.presentationml.slideLayout+xml"/>
  <Override PartName="/ppt/slideLayouts/slideLayout2233.xml" ContentType="application/vnd.openxmlformats-officedocument.presentationml.slideLayout+xml"/>
  <Override PartName="/ppt/slideLayouts/slideLayout2234.xml" ContentType="application/vnd.openxmlformats-officedocument.presentationml.slideLayout+xml"/>
  <Override PartName="/ppt/slideLayouts/slideLayout2235.xml" ContentType="application/vnd.openxmlformats-officedocument.presentationml.slideLayout+xml"/>
  <Override PartName="/ppt/slideLayouts/slideLayout2236.xml" ContentType="application/vnd.openxmlformats-officedocument.presentationml.slideLayout+xml"/>
  <Override PartName="/ppt/slideLayouts/slideLayout2237.xml" ContentType="application/vnd.openxmlformats-officedocument.presentationml.slideLayout+xml"/>
  <Override PartName="/ppt/slideLayouts/slideLayout2238.xml" ContentType="application/vnd.openxmlformats-officedocument.presentationml.slideLayout+xml"/>
  <Override PartName="/ppt/slideLayouts/slideLayout2239.xml" ContentType="application/vnd.openxmlformats-officedocument.presentationml.slideLayout+xml"/>
  <Override PartName="/ppt/slideLayouts/slideLayout2240.xml" ContentType="application/vnd.openxmlformats-officedocument.presentationml.slideLayout+xml"/>
  <Override PartName="/ppt/slideLayouts/slideLayout2241.xml" ContentType="application/vnd.openxmlformats-officedocument.presentationml.slideLayout+xml"/>
  <Override PartName="/ppt/slideLayouts/slideLayout2242.xml" ContentType="application/vnd.openxmlformats-officedocument.presentationml.slideLayout+xml"/>
  <Override PartName="/ppt/slideLayouts/slideLayout2243.xml" ContentType="application/vnd.openxmlformats-officedocument.presentationml.slideLayout+xml"/>
  <Override PartName="/ppt/slideLayouts/slideLayout2244.xml" ContentType="application/vnd.openxmlformats-officedocument.presentationml.slideLayout+xml"/>
  <Override PartName="/ppt/slideLayouts/slideLayout2245.xml" ContentType="application/vnd.openxmlformats-officedocument.presentationml.slideLayout+xml"/>
  <Override PartName="/ppt/slideLayouts/slideLayout2246.xml" ContentType="application/vnd.openxmlformats-officedocument.presentationml.slideLayout+xml"/>
  <Override PartName="/ppt/slideLayouts/slideLayout2247.xml" ContentType="application/vnd.openxmlformats-officedocument.presentationml.slideLayout+xml"/>
  <Override PartName="/ppt/slideLayouts/slideLayout2248.xml" ContentType="application/vnd.openxmlformats-officedocument.presentationml.slideLayout+xml"/>
  <Override PartName="/ppt/slideLayouts/slideLayout2249.xml" ContentType="application/vnd.openxmlformats-officedocument.presentationml.slideLayout+xml"/>
  <Override PartName="/ppt/slideLayouts/slideLayout2250.xml" ContentType="application/vnd.openxmlformats-officedocument.presentationml.slideLayout+xml"/>
  <Override PartName="/ppt/slideLayouts/slideLayout2251.xml" ContentType="application/vnd.openxmlformats-officedocument.presentationml.slideLayout+xml"/>
  <Override PartName="/ppt/slideLayouts/slideLayout2252.xml" ContentType="application/vnd.openxmlformats-officedocument.presentationml.slideLayout+xml"/>
  <Override PartName="/ppt/slideLayouts/slideLayout2253.xml" ContentType="application/vnd.openxmlformats-officedocument.presentationml.slideLayout+xml"/>
  <Override PartName="/ppt/slideLayouts/slideLayout2254.xml" ContentType="application/vnd.openxmlformats-officedocument.presentationml.slideLayout+xml"/>
  <Override PartName="/ppt/slideLayouts/slideLayout2255.xml" ContentType="application/vnd.openxmlformats-officedocument.presentationml.slideLayout+xml"/>
  <Override PartName="/ppt/slideLayouts/slideLayout2256.xml" ContentType="application/vnd.openxmlformats-officedocument.presentationml.slideLayout+xml"/>
  <Override PartName="/ppt/slideLayouts/slideLayout2257.xml" ContentType="application/vnd.openxmlformats-officedocument.presentationml.slideLayout+xml"/>
  <Override PartName="/ppt/slideLayouts/slideLayout2258.xml" ContentType="application/vnd.openxmlformats-officedocument.presentationml.slideLayout+xml"/>
  <Override PartName="/ppt/slideLayouts/slideLayout2259.xml" ContentType="application/vnd.openxmlformats-officedocument.presentationml.slideLayout+xml"/>
  <Override PartName="/ppt/slideLayouts/slideLayout2260.xml" ContentType="application/vnd.openxmlformats-officedocument.presentationml.slideLayout+xml"/>
  <Override PartName="/ppt/slideLayouts/slideLayout2261.xml" ContentType="application/vnd.openxmlformats-officedocument.presentationml.slideLayout+xml"/>
  <Override PartName="/ppt/slideLayouts/slideLayout2262.xml" ContentType="application/vnd.openxmlformats-officedocument.presentationml.slideLayout+xml"/>
  <Override PartName="/ppt/slideLayouts/slideLayout2263.xml" ContentType="application/vnd.openxmlformats-officedocument.presentationml.slideLayout+xml"/>
  <Override PartName="/ppt/slideLayouts/slideLayout2264.xml" ContentType="application/vnd.openxmlformats-officedocument.presentationml.slideLayout+xml"/>
  <Override PartName="/ppt/slideLayouts/slideLayout2265.xml" ContentType="application/vnd.openxmlformats-officedocument.presentationml.slideLayout+xml"/>
  <Override PartName="/ppt/slideLayouts/slideLayout2266.xml" ContentType="application/vnd.openxmlformats-officedocument.presentationml.slideLayout+xml"/>
  <Override PartName="/ppt/slideLayouts/slideLayout2267.xml" ContentType="application/vnd.openxmlformats-officedocument.presentationml.slideLayout+xml"/>
  <Override PartName="/ppt/slideLayouts/slideLayout2268.xml" ContentType="application/vnd.openxmlformats-officedocument.presentationml.slideLayout+xml"/>
  <Override PartName="/ppt/slideLayouts/slideLayout2269.xml" ContentType="application/vnd.openxmlformats-officedocument.presentationml.slideLayout+xml"/>
  <Override PartName="/ppt/slideLayouts/slideLayout22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066" r:id="rId2"/>
    <p:sldMasterId id="2147484480" r:id="rId3"/>
    <p:sldMasterId id="2147484894" r:id="rId4"/>
    <p:sldMasterId id="2147485308" r:id="rId5"/>
    <p:sldMasterId id="2147485722" r:id="rId6"/>
  </p:sldMasterIdLst>
  <p:notesMasterIdLst>
    <p:notesMasterId r:id="rId58"/>
  </p:notesMasterIdLst>
  <p:handoutMasterIdLst>
    <p:handoutMasterId r:id="rId59"/>
  </p:handoutMasterIdLst>
  <p:sldIdLst>
    <p:sldId id="256" r:id="rId7"/>
    <p:sldId id="313" r:id="rId8"/>
    <p:sldId id="314" r:id="rId9"/>
    <p:sldId id="315" r:id="rId10"/>
    <p:sldId id="316" r:id="rId11"/>
    <p:sldId id="261" r:id="rId12"/>
    <p:sldId id="262" r:id="rId13"/>
    <p:sldId id="317" r:id="rId14"/>
    <p:sldId id="264" r:id="rId15"/>
    <p:sldId id="265" r:id="rId16"/>
    <p:sldId id="266" r:id="rId17"/>
    <p:sldId id="267" r:id="rId18"/>
    <p:sldId id="268" r:id="rId19"/>
    <p:sldId id="269" r:id="rId20"/>
    <p:sldId id="270" r:id="rId21"/>
    <p:sldId id="271" r:id="rId22"/>
    <p:sldId id="272" r:id="rId23"/>
    <p:sldId id="274" r:id="rId24"/>
    <p:sldId id="275" r:id="rId25"/>
    <p:sldId id="276" r:id="rId26"/>
    <p:sldId id="277" r:id="rId27"/>
    <p:sldId id="278" r:id="rId28"/>
    <p:sldId id="279" r:id="rId29"/>
    <p:sldId id="280" r:id="rId30"/>
    <p:sldId id="281" r:id="rId31"/>
    <p:sldId id="282" r:id="rId32"/>
    <p:sldId id="284" r:id="rId33"/>
    <p:sldId id="285" r:id="rId34"/>
    <p:sldId id="286" r:id="rId35"/>
    <p:sldId id="287" r:id="rId36"/>
    <p:sldId id="288" r:id="rId37"/>
    <p:sldId id="289" r:id="rId38"/>
    <p:sldId id="291" r:id="rId39"/>
    <p:sldId id="292" r:id="rId40"/>
    <p:sldId id="293" r:id="rId41"/>
    <p:sldId id="294"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Lst>
  <p:sldSz cx="12192000" cy="6858000"/>
  <p:notesSz cx="6807200" cy="99393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9384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09"/>
    <p:restoredTop sz="94730" autoAdjust="0"/>
  </p:normalViewPr>
  <p:slideViewPr>
    <p:cSldViewPr snapToGrid="0" snapToObjects="1" showGuides="1">
      <p:cViewPr>
        <p:scale>
          <a:sx n="60" d="100"/>
          <a:sy n="60" d="100"/>
        </p:scale>
        <p:origin x="-1356" y="-588"/>
      </p:cViewPr>
      <p:guideLst>
        <p:guide orient="horz" pos="2160"/>
        <p:guide pos="3840"/>
      </p:guideLst>
    </p:cSldViewPr>
  </p:slideViewPr>
  <p:notesTextViewPr>
    <p:cViewPr>
      <p:scale>
        <a:sx n="1" d="1"/>
        <a:sy n="1" d="1"/>
      </p:scale>
      <p:origin x="0" y="0"/>
    </p:cViewPr>
  </p:notesTextViewPr>
  <p:sorterViewPr>
    <p:cViewPr>
      <p:scale>
        <a:sx n="109" d="100"/>
        <a:sy n="10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575"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6039" y="0"/>
            <a:ext cx="2949575" cy="496888"/>
          </a:xfrm>
          <a:prstGeom prst="rect">
            <a:avLst/>
          </a:prstGeom>
        </p:spPr>
        <p:txBody>
          <a:bodyPr vert="horz" lIns="91440" tIns="45720" rIns="91440" bIns="45720" rtlCol="0"/>
          <a:lstStyle>
            <a:lvl1pPr algn="r">
              <a:defRPr sz="1200"/>
            </a:lvl1pPr>
          </a:lstStyle>
          <a:p>
            <a:fld id="{F0F34ABF-F5AF-40AD-BAB3-5587760961A8}" type="datetimeFigureOut">
              <a:rPr lang="en-US" smtClean="0"/>
              <a:t>11/6/2017</a:t>
            </a:fld>
            <a:endParaRPr lang="en-US"/>
          </a:p>
        </p:txBody>
      </p:sp>
      <p:sp>
        <p:nvSpPr>
          <p:cNvPr id="4" name="Footer Placeholder 3"/>
          <p:cNvSpPr>
            <a:spLocks noGrp="1"/>
          </p:cNvSpPr>
          <p:nvPr>
            <p:ph type="ftr" sz="quarter" idx="2"/>
          </p:nvPr>
        </p:nvSpPr>
        <p:spPr>
          <a:xfrm>
            <a:off x="1" y="9440865"/>
            <a:ext cx="2949575" cy="4968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6039" y="9440865"/>
            <a:ext cx="2949575" cy="496887"/>
          </a:xfrm>
          <a:prstGeom prst="rect">
            <a:avLst/>
          </a:prstGeom>
        </p:spPr>
        <p:txBody>
          <a:bodyPr vert="horz" lIns="91440" tIns="45720" rIns="91440" bIns="45720" rtlCol="0" anchor="b"/>
          <a:lstStyle>
            <a:lvl1pPr algn="r">
              <a:defRPr sz="1200"/>
            </a:lvl1pPr>
          </a:lstStyle>
          <a:p>
            <a:fld id="{0B1AB36C-8E74-4B1E-95BB-0A47857E0615}" type="slidenum">
              <a:rPr lang="en-US" smtClean="0"/>
              <a:t>‹#›</a:t>
            </a:fld>
            <a:endParaRPr lang="en-US"/>
          </a:p>
        </p:txBody>
      </p:sp>
    </p:spTree>
    <p:extLst>
      <p:ext uri="{BB962C8B-B14F-4D97-AF65-F5344CB8AC3E}">
        <p14:creationId xmlns:p14="http://schemas.microsoft.com/office/powerpoint/2010/main" val="34965340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33" name="Shape 1833"/>
          <p:cNvSpPr>
            <a:spLocks noGrp="1" noRot="1" noChangeAspect="1"/>
          </p:cNvSpPr>
          <p:nvPr>
            <p:ph type="sldImg"/>
          </p:nvPr>
        </p:nvSpPr>
        <p:spPr>
          <a:xfrm>
            <a:off x="92075" y="746125"/>
            <a:ext cx="6623050" cy="3725863"/>
          </a:xfrm>
          <a:prstGeom prst="rect">
            <a:avLst/>
          </a:prstGeom>
        </p:spPr>
        <p:txBody>
          <a:bodyPr/>
          <a:lstStyle/>
          <a:p>
            <a:endParaRPr/>
          </a:p>
        </p:txBody>
      </p:sp>
      <p:sp>
        <p:nvSpPr>
          <p:cNvPr id="1834" name="Shape 1834"/>
          <p:cNvSpPr>
            <a:spLocks noGrp="1"/>
          </p:cNvSpPr>
          <p:nvPr>
            <p:ph type="body" sz="quarter" idx="1"/>
          </p:nvPr>
        </p:nvSpPr>
        <p:spPr>
          <a:xfrm>
            <a:off x="907627" y="4721186"/>
            <a:ext cx="4991947" cy="4472702"/>
          </a:xfrm>
          <a:prstGeom prst="rect">
            <a:avLst/>
          </a:prstGeom>
        </p:spPr>
        <p:txBody>
          <a:bodyPr/>
          <a:lstStyle/>
          <a:p>
            <a:endParaRPr/>
          </a:p>
        </p:txBody>
      </p:sp>
    </p:spTree>
    <p:extLst>
      <p:ext uri="{BB962C8B-B14F-4D97-AF65-F5344CB8AC3E}">
        <p14:creationId xmlns:p14="http://schemas.microsoft.com/office/powerpoint/2010/main" val="532420174"/>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Palatino"/>
      </a:defRPr>
    </a:lvl1pPr>
    <a:lvl2pPr indent="228600" latinLnBrk="0">
      <a:defRPr sz="1200">
        <a:latin typeface="+mn-lt"/>
        <a:ea typeface="+mn-ea"/>
        <a:cs typeface="+mn-cs"/>
        <a:sym typeface="Palatino"/>
      </a:defRPr>
    </a:lvl2pPr>
    <a:lvl3pPr indent="457200" latinLnBrk="0">
      <a:defRPr sz="1200">
        <a:latin typeface="+mn-lt"/>
        <a:ea typeface="+mn-ea"/>
        <a:cs typeface="+mn-cs"/>
        <a:sym typeface="Palatino"/>
      </a:defRPr>
    </a:lvl3pPr>
    <a:lvl4pPr indent="685800" latinLnBrk="0">
      <a:defRPr sz="1200">
        <a:latin typeface="+mn-lt"/>
        <a:ea typeface="+mn-ea"/>
        <a:cs typeface="+mn-cs"/>
        <a:sym typeface="Palatino"/>
      </a:defRPr>
    </a:lvl4pPr>
    <a:lvl5pPr indent="914400" latinLnBrk="0">
      <a:defRPr sz="1200">
        <a:latin typeface="+mn-lt"/>
        <a:ea typeface="+mn-ea"/>
        <a:cs typeface="+mn-cs"/>
        <a:sym typeface="Palatino"/>
      </a:defRPr>
    </a:lvl5pPr>
    <a:lvl6pPr indent="1143000" latinLnBrk="0">
      <a:defRPr sz="1200">
        <a:latin typeface="+mn-lt"/>
        <a:ea typeface="+mn-ea"/>
        <a:cs typeface="+mn-cs"/>
        <a:sym typeface="Palatino"/>
      </a:defRPr>
    </a:lvl6pPr>
    <a:lvl7pPr indent="1371600" latinLnBrk="0">
      <a:defRPr sz="1200">
        <a:latin typeface="+mn-lt"/>
        <a:ea typeface="+mn-ea"/>
        <a:cs typeface="+mn-cs"/>
        <a:sym typeface="Palatino"/>
      </a:defRPr>
    </a:lvl7pPr>
    <a:lvl8pPr indent="1600200" latinLnBrk="0">
      <a:defRPr sz="1200">
        <a:latin typeface="+mn-lt"/>
        <a:ea typeface="+mn-ea"/>
        <a:cs typeface="+mn-cs"/>
        <a:sym typeface="Palatino"/>
      </a:defRPr>
    </a:lvl8pPr>
    <a:lvl9pPr indent="1828800" latinLnBrk="0">
      <a:defRPr sz="1200">
        <a:latin typeface="+mn-lt"/>
        <a:ea typeface="+mn-ea"/>
        <a:cs typeface="+mn-cs"/>
        <a:sym typeface="Palatino"/>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8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0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103" name="Shape 103"/>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04" name="Shape 104"/>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05" name="Shape 1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883" name="Shape 88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84" name="Shape 88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85" name="Shape 8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000.xml><?xml version="1.0" encoding="utf-8"?>
<p:sldLayout xmlns:a="http://schemas.openxmlformats.org/drawingml/2006/main" xmlns:r="http://schemas.openxmlformats.org/officeDocument/2006/relationships" xmlns:p="http://schemas.openxmlformats.org/presentationml/2006/main" type="tx">
  <p:cSld name="25_Vertical Title and Text">
    <p:bg>
      <p:bgPr>
        <a:solidFill>
          <a:srgbClr val="E7E6E6"/>
        </a:solidFill>
        <a:effectLst/>
      </p:bgPr>
    </p:bg>
    <p:spTree>
      <p:nvGrpSpPr>
        <p:cNvPr id="1" name=""/>
        <p:cNvGrpSpPr/>
        <p:nvPr/>
      </p:nvGrpSpPr>
      <p:grpSpPr>
        <a:xfrm>
          <a:off x="0" y="0"/>
          <a:ext cx="0" cy="0"/>
          <a:chOff x="0" y="0"/>
          <a:chExt cx="0" cy="0"/>
        </a:xfrm>
      </p:grpSpPr>
      <p:sp>
        <p:nvSpPr>
          <p:cNvPr id="3333" name="Shape 333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334" name="Shape 333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35" name="Shape 33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01.xml><?xml version="1.0" encoding="utf-8"?>
<p:sldLayout xmlns:a="http://schemas.openxmlformats.org/drawingml/2006/main" xmlns:r="http://schemas.openxmlformats.org/officeDocument/2006/relationships" xmlns:p="http://schemas.openxmlformats.org/presentationml/2006/main" type="tx">
  <p:cSld name="26_Title Slide">
    <p:bg>
      <p:bgPr>
        <a:solidFill>
          <a:srgbClr val="E7E6E6"/>
        </a:solidFill>
        <a:effectLst/>
      </p:bgPr>
    </p:bg>
    <p:spTree>
      <p:nvGrpSpPr>
        <p:cNvPr id="1" name=""/>
        <p:cNvGrpSpPr/>
        <p:nvPr/>
      </p:nvGrpSpPr>
      <p:grpSpPr>
        <a:xfrm>
          <a:off x="0" y="0"/>
          <a:ext cx="0" cy="0"/>
          <a:chOff x="0" y="0"/>
          <a:chExt cx="0" cy="0"/>
        </a:xfrm>
      </p:grpSpPr>
      <p:sp>
        <p:nvSpPr>
          <p:cNvPr id="3342" name="Shape 334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343" name="Shape 334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344" name="Shape 33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02.xml><?xml version="1.0" encoding="utf-8"?>
<p:sldLayout xmlns:a="http://schemas.openxmlformats.org/drawingml/2006/main" xmlns:r="http://schemas.openxmlformats.org/officeDocument/2006/relationships" xmlns:p="http://schemas.openxmlformats.org/presentationml/2006/main" type="tx">
  <p:cSld name="72_Custom Layout">
    <p:bg>
      <p:bgPr>
        <a:solidFill>
          <a:srgbClr val="E7E6E6"/>
        </a:solidFill>
        <a:effectLst/>
      </p:bgPr>
    </p:bg>
    <p:spTree>
      <p:nvGrpSpPr>
        <p:cNvPr id="1" name=""/>
        <p:cNvGrpSpPr/>
        <p:nvPr/>
      </p:nvGrpSpPr>
      <p:grpSpPr>
        <a:xfrm>
          <a:off x="0" y="0"/>
          <a:ext cx="0" cy="0"/>
          <a:chOff x="0" y="0"/>
          <a:chExt cx="0" cy="0"/>
        </a:xfrm>
      </p:grpSpPr>
      <p:sp>
        <p:nvSpPr>
          <p:cNvPr id="3351" name="Shape 335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52" name="Shape 335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03.xml><?xml version="1.0" encoding="utf-8"?>
<p:sldLayout xmlns:a="http://schemas.openxmlformats.org/drawingml/2006/main" xmlns:r="http://schemas.openxmlformats.org/officeDocument/2006/relationships" xmlns:p="http://schemas.openxmlformats.org/presentationml/2006/main" type="tx">
  <p:cSld name="73_Custom Layout">
    <p:bg>
      <p:bgPr>
        <a:solidFill>
          <a:srgbClr val="E7E6E6"/>
        </a:solidFill>
        <a:effectLst/>
      </p:bgPr>
    </p:bg>
    <p:spTree>
      <p:nvGrpSpPr>
        <p:cNvPr id="1" name=""/>
        <p:cNvGrpSpPr/>
        <p:nvPr/>
      </p:nvGrpSpPr>
      <p:grpSpPr>
        <a:xfrm>
          <a:off x="0" y="0"/>
          <a:ext cx="0" cy="0"/>
          <a:chOff x="0" y="0"/>
          <a:chExt cx="0" cy="0"/>
        </a:xfrm>
      </p:grpSpPr>
      <p:sp>
        <p:nvSpPr>
          <p:cNvPr id="3359" name="Shape 335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60" name="Shape 336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04.xml><?xml version="1.0" encoding="utf-8"?>
<p:sldLayout xmlns:a="http://schemas.openxmlformats.org/drawingml/2006/main" xmlns:r="http://schemas.openxmlformats.org/officeDocument/2006/relationships" xmlns:p="http://schemas.openxmlformats.org/presentationml/2006/main" type="tx">
  <p:cSld name="74_Custom Layout">
    <p:bg>
      <p:bgPr>
        <a:solidFill>
          <a:srgbClr val="E7E6E6"/>
        </a:solidFill>
        <a:effectLst/>
      </p:bgPr>
    </p:bg>
    <p:spTree>
      <p:nvGrpSpPr>
        <p:cNvPr id="1" name=""/>
        <p:cNvGrpSpPr/>
        <p:nvPr/>
      </p:nvGrpSpPr>
      <p:grpSpPr>
        <a:xfrm>
          <a:off x="0" y="0"/>
          <a:ext cx="0" cy="0"/>
          <a:chOff x="0" y="0"/>
          <a:chExt cx="0" cy="0"/>
        </a:xfrm>
      </p:grpSpPr>
      <p:sp>
        <p:nvSpPr>
          <p:cNvPr id="3367" name="Shape 336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68" name="Shape 336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05.xml><?xml version="1.0" encoding="utf-8"?>
<p:sldLayout xmlns:a="http://schemas.openxmlformats.org/drawingml/2006/main" xmlns:r="http://schemas.openxmlformats.org/officeDocument/2006/relationships" xmlns:p="http://schemas.openxmlformats.org/presentationml/2006/main" type="tx">
  <p:cSld name="26_Title and Content">
    <p:bg>
      <p:bgPr>
        <a:solidFill>
          <a:srgbClr val="E7E6E6"/>
        </a:solidFill>
        <a:effectLst/>
      </p:bgPr>
    </p:bg>
    <p:spTree>
      <p:nvGrpSpPr>
        <p:cNvPr id="1" name=""/>
        <p:cNvGrpSpPr/>
        <p:nvPr/>
      </p:nvGrpSpPr>
      <p:grpSpPr>
        <a:xfrm>
          <a:off x="0" y="0"/>
          <a:ext cx="0" cy="0"/>
          <a:chOff x="0" y="0"/>
          <a:chExt cx="0" cy="0"/>
        </a:xfrm>
      </p:grpSpPr>
      <p:sp>
        <p:nvSpPr>
          <p:cNvPr id="3375" name="Shape 337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76" name="Shape 337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77" name="Shape 33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06.xml><?xml version="1.0" encoding="utf-8"?>
<p:sldLayout xmlns:a="http://schemas.openxmlformats.org/drawingml/2006/main" xmlns:r="http://schemas.openxmlformats.org/officeDocument/2006/relationships" xmlns:p="http://schemas.openxmlformats.org/presentationml/2006/main" type="tx">
  <p:cSld name="26_Section Header">
    <p:bg>
      <p:bgPr>
        <a:solidFill>
          <a:srgbClr val="E7E6E6"/>
        </a:solidFill>
        <a:effectLst/>
      </p:bgPr>
    </p:bg>
    <p:spTree>
      <p:nvGrpSpPr>
        <p:cNvPr id="1" name=""/>
        <p:cNvGrpSpPr/>
        <p:nvPr/>
      </p:nvGrpSpPr>
      <p:grpSpPr>
        <a:xfrm>
          <a:off x="0" y="0"/>
          <a:ext cx="0" cy="0"/>
          <a:chOff x="0" y="0"/>
          <a:chExt cx="0" cy="0"/>
        </a:xfrm>
      </p:grpSpPr>
      <p:sp>
        <p:nvSpPr>
          <p:cNvPr id="3384" name="Shape 338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385" name="Shape 338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386" name="Shape 33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07.xml><?xml version="1.0" encoding="utf-8"?>
<p:sldLayout xmlns:a="http://schemas.openxmlformats.org/drawingml/2006/main" xmlns:r="http://schemas.openxmlformats.org/officeDocument/2006/relationships" xmlns:p="http://schemas.openxmlformats.org/presentationml/2006/main" type="tx">
  <p:cSld name="26_Two Content">
    <p:bg>
      <p:bgPr>
        <a:solidFill>
          <a:srgbClr val="E7E6E6"/>
        </a:solidFill>
        <a:effectLst/>
      </p:bgPr>
    </p:bg>
    <p:spTree>
      <p:nvGrpSpPr>
        <p:cNvPr id="1" name=""/>
        <p:cNvGrpSpPr/>
        <p:nvPr/>
      </p:nvGrpSpPr>
      <p:grpSpPr>
        <a:xfrm>
          <a:off x="0" y="0"/>
          <a:ext cx="0" cy="0"/>
          <a:chOff x="0" y="0"/>
          <a:chExt cx="0" cy="0"/>
        </a:xfrm>
      </p:grpSpPr>
      <p:sp>
        <p:nvSpPr>
          <p:cNvPr id="3393" name="Shape 339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94" name="Shape 339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95" name="Shape 33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08.xml><?xml version="1.0" encoding="utf-8"?>
<p:sldLayout xmlns:a="http://schemas.openxmlformats.org/drawingml/2006/main" xmlns:r="http://schemas.openxmlformats.org/officeDocument/2006/relationships" xmlns:p="http://schemas.openxmlformats.org/presentationml/2006/main" type="tx">
  <p:cSld name="27_Comparison">
    <p:bg>
      <p:bgPr>
        <a:solidFill>
          <a:srgbClr val="E7E6E6"/>
        </a:solidFill>
        <a:effectLst/>
      </p:bgPr>
    </p:bg>
    <p:spTree>
      <p:nvGrpSpPr>
        <p:cNvPr id="1" name=""/>
        <p:cNvGrpSpPr/>
        <p:nvPr/>
      </p:nvGrpSpPr>
      <p:grpSpPr>
        <a:xfrm>
          <a:off x="0" y="0"/>
          <a:ext cx="0" cy="0"/>
          <a:chOff x="0" y="0"/>
          <a:chExt cx="0" cy="0"/>
        </a:xfrm>
      </p:grpSpPr>
      <p:sp>
        <p:nvSpPr>
          <p:cNvPr id="3402" name="Shape 340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03" name="Shape 340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404" name="Shape 340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405" name="Shape 34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09.xml><?xml version="1.0" encoding="utf-8"?>
<p:sldLayout xmlns:a="http://schemas.openxmlformats.org/drawingml/2006/main" xmlns:r="http://schemas.openxmlformats.org/officeDocument/2006/relationships" xmlns:p="http://schemas.openxmlformats.org/presentationml/2006/main" type="tx">
  <p:cSld name="26_Title Only">
    <p:bg>
      <p:bgPr>
        <a:solidFill>
          <a:srgbClr val="E7E6E6"/>
        </a:solidFill>
        <a:effectLst/>
      </p:bgPr>
    </p:bg>
    <p:spTree>
      <p:nvGrpSpPr>
        <p:cNvPr id="1" name=""/>
        <p:cNvGrpSpPr/>
        <p:nvPr/>
      </p:nvGrpSpPr>
      <p:grpSpPr>
        <a:xfrm>
          <a:off x="0" y="0"/>
          <a:ext cx="0" cy="0"/>
          <a:chOff x="0" y="0"/>
          <a:chExt cx="0" cy="0"/>
        </a:xfrm>
      </p:grpSpPr>
      <p:sp>
        <p:nvSpPr>
          <p:cNvPr id="3412" name="Shape 34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13" name="Shape 34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892" name="Shape 892"/>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893" name="Shape 89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94" name="Shape 8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010.xml><?xml version="1.0" encoding="utf-8"?>
<p:sldLayout xmlns:a="http://schemas.openxmlformats.org/drawingml/2006/main" xmlns:r="http://schemas.openxmlformats.org/officeDocument/2006/relationships" xmlns:p="http://schemas.openxmlformats.org/presentationml/2006/main" type="tx">
  <p:cSld name="23_Blank">
    <p:bg>
      <p:bgPr>
        <a:solidFill>
          <a:srgbClr val="E7E6E6"/>
        </a:solidFill>
        <a:effectLst/>
      </p:bgPr>
    </p:bg>
    <p:spTree>
      <p:nvGrpSpPr>
        <p:cNvPr id="1" name=""/>
        <p:cNvGrpSpPr/>
        <p:nvPr/>
      </p:nvGrpSpPr>
      <p:grpSpPr>
        <a:xfrm>
          <a:off x="0" y="0"/>
          <a:ext cx="0" cy="0"/>
          <a:chOff x="0" y="0"/>
          <a:chExt cx="0" cy="0"/>
        </a:xfrm>
      </p:grpSpPr>
      <p:sp>
        <p:nvSpPr>
          <p:cNvPr id="3420" name="Shape 342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11.xml><?xml version="1.0" encoding="utf-8"?>
<p:sldLayout xmlns:a="http://schemas.openxmlformats.org/drawingml/2006/main" xmlns:r="http://schemas.openxmlformats.org/officeDocument/2006/relationships" xmlns:p="http://schemas.openxmlformats.org/presentationml/2006/main" type="tx">
  <p:cSld name="19_Blank 0">
    <p:bg>
      <p:bgPr>
        <a:solidFill>
          <a:srgbClr val="86754D"/>
        </a:solidFill>
        <a:effectLst/>
      </p:bgPr>
    </p:bg>
    <p:spTree>
      <p:nvGrpSpPr>
        <p:cNvPr id="1" name=""/>
        <p:cNvGrpSpPr/>
        <p:nvPr/>
      </p:nvGrpSpPr>
      <p:grpSpPr>
        <a:xfrm>
          <a:off x="0" y="0"/>
          <a:ext cx="0" cy="0"/>
          <a:chOff x="0" y="0"/>
          <a:chExt cx="0" cy="0"/>
        </a:xfrm>
      </p:grpSpPr>
      <p:sp>
        <p:nvSpPr>
          <p:cNvPr id="3427" name="Shape 34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12.xml><?xml version="1.0" encoding="utf-8"?>
<p:sldLayout xmlns:a="http://schemas.openxmlformats.org/drawingml/2006/main" xmlns:r="http://schemas.openxmlformats.org/officeDocument/2006/relationships" xmlns:p="http://schemas.openxmlformats.org/presentationml/2006/main" type="tx">
  <p:cSld name="26_Content with Caption">
    <p:bg>
      <p:bgPr>
        <a:solidFill>
          <a:srgbClr val="E7E6E6"/>
        </a:solidFill>
        <a:effectLst/>
      </p:bgPr>
    </p:bg>
    <p:spTree>
      <p:nvGrpSpPr>
        <p:cNvPr id="1" name=""/>
        <p:cNvGrpSpPr/>
        <p:nvPr/>
      </p:nvGrpSpPr>
      <p:grpSpPr>
        <a:xfrm>
          <a:off x="0" y="0"/>
          <a:ext cx="0" cy="0"/>
          <a:chOff x="0" y="0"/>
          <a:chExt cx="0" cy="0"/>
        </a:xfrm>
      </p:grpSpPr>
      <p:sp>
        <p:nvSpPr>
          <p:cNvPr id="3434" name="Shape 343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35" name="Shape 343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436" name="Shape 343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437" name="Shape 34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13.xml><?xml version="1.0" encoding="utf-8"?>
<p:sldLayout xmlns:a="http://schemas.openxmlformats.org/drawingml/2006/main" xmlns:r="http://schemas.openxmlformats.org/officeDocument/2006/relationships" xmlns:p="http://schemas.openxmlformats.org/presentationml/2006/main" type="tx">
  <p:cSld name="26_Picture with Caption">
    <p:bg>
      <p:bgPr>
        <a:solidFill>
          <a:srgbClr val="E7E6E6"/>
        </a:solidFill>
        <a:effectLst/>
      </p:bgPr>
    </p:bg>
    <p:spTree>
      <p:nvGrpSpPr>
        <p:cNvPr id="1" name=""/>
        <p:cNvGrpSpPr/>
        <p:nvPr/>
      </p:nvGrpSpPr>
      <p:grpSpPr>
        <a:xfrm>
          <a:off x="0" y="0"/>
          <a:ext cx="0" cy="0"/>
          <a:chOff x="0" y="0"/>
          <a:chExt cx="0" cy="0"/>
        </a:xfrm>
      </p:grpSpPr>
      <p:sp>
        <p:nvSpPr>
          <p:cNvPr id="3444" name="Shape 344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45" name="Shape 344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446" name="Shape 344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447" name="Shape 34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14.xml><?xml version="1.0" encoding="utf-8"?>
<p:sldLayout xmlns:a="http://schemas.openxmlformats.org/drawingml/2006/main" xmlns:r="http://schemas.openxmlformats.org/officeDocument/2006/relationships" xmlns:p="http://schemas.openxmlformats.org/presentationml/2006/main" type="tx">
  <p:cSld name="26_Title and Vertical Text">
    <p:bg>
      <p:bgPr>
        <a:solidFill>
          <a:srgbClr val="E7E6E6"/>
        </a:solidFill>
        <a:effectLst/>
      </p:bgPr>
    </p:bg>
    <p:spTree>
      <p:nvGrpSpPr>
        <p:cNvPr id="1" name=""/>
        <p:cNvGrpSpPr/>
        <p:nvPr/>
      </p:nvGrpSpPr>
      <p:grpSpPr>
        <a:xfrm>
          <a:off x="0" y="0"/>
          <a:ext cx="0" cy="0"/>
          <a:chOff x="0" y="0"/>
          <a:chExt cx="0" cy="0"/>
        </a:xfrm>
      </p:grpSpPr>
      <p:sp>
        <p:nvSpPr>
          <p:cNvPr id="3454" name="Shape 345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55" name="Shape 345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456" name="Shape 34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15.xml><?xml version="1.0" encoding="utf-8"?>
<p:sldLayout xmlns:a="http://schemas.openxmlformats.org/drawingml/2006/main" xmlns:r="http://schemas.openxmlformats.org/officeDocument/2006/relationships" xmlns:p="http://schemas.openxmlformats.org/presentationml/2006/main" type="tx">
  <p:cSld name="26_Vertical Title and Text">
    <p:bg>
      <p:bgPr>
        <a:solidFill>
          <a:srgbClr val="E7E6E6"/>
        </a:solidFill>
        <a:effectLst/>
      </p:bgPr>
    </p:bg>
    <p:spTree>
      <p:nvGrpSpPr>
        <p:cNvPr id="1" name=""/>
        <p:cNvGrpSpPr/>
        <p:nvPr/>
      </p:nvGrpSpPr>
      <p:grpSpPr>
        <a:xfrm>
          <a:off x="0" y="0"/>
          <a:ext cx="0" cy="0"/>
          <a:chOff x="0" y="0"/>
          <a:chExt cx="0" cy="0"/>
        </a:xfrm>
      </p:grpSpPr>
      <p:sp>
        <p:nvSpPr>
          <p:cNvPr id="3463" name="Shape 346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464" name="Shape 346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465" name="Shape 34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16.xml><?xml version="1.0" encoding="utf-8"?>
<p:sldLayout xmlns:a="http://schemas.openxmlformats.org/drawingml/2006/main" xmlns:r="http://schemas.openxmlformats.org/officeDocument/2006/relationships" xmlns:p="http://schemas.openxmlformats.org/presentationml/2006/main" type="tx">
  <p:cSld name="27_Title Slide">
    <p:bg>
      <p:bgPr>
        <a:solidFill>
          <a:srgbClr val="E7E6E6"/>
        </a:solidFill>
        <a:effectLst/>
      </p:bgPr>
    </p:bg>
    <p:spTree>
      <p:nvGrpSpPr>
        <p:cNvPr id="1" name=""/>
        <p:cNvGrpSpPr/>
        <p:nvPr/>
      </p:nvGrpSpPr>
      <p:grpSpPr>
        <a:xfrm>
          <a:off x="0" y="0"/>
          <a:ext cx="0" cy="0"/>
          <a:chOff x="0" y="0"/>
          <a:chExt cx="0" cy="0"/>
        </a:xfrm>
      </p:grpSpPr>
      <p:sp>
        <p:nvSpPr>
          <p:cNvPr id="3472" name="Shape 347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473" name="Shape 347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474" name="Shape 34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17.xml><?xml version="1.0" encoding="utf-8"?>
<p:sldLayout xmlns:a="http://schemas.openxmlformats.org/drawingml/2006/main" xmlns:r="http://schemas.openxmlformats.org/officeDocument/2006/relationships" xmlns:p="http://schemas.openxmlformats.org/presentationml/2006/main" type="tx">
  <p:cSld name="75_Custom Layout">
    <p:bg>
      <p:bgPr>
        <a:solidFill>
          <a:srgbClr val="E7E6E6"/>
        </a:solidFill>
        <a:effectLst/>
      </p:bgPr>
    </p:bg>
    <p:spTree>
      <p:nvGrpSpPr>
        <p:cNvPr id="1" name=""/>
        <p:cNvGrpSpPr/>
        <p:nvPr/>
      </p:nvGrpSpPr>
      <p:grpSpPr>
        <a:xfrm>
          <a:off x="0" y="0"/>
          <a:ext cx="0" cy="0"/>
          <a:chOff x="0" y="0"/>
          <a:chExt cx="0" cy="0"/>
        </a:xfrm>
      </p:grpSpPr>
      <p:sp>
        <p:nvSpPr>
          <p:cNvPr id="3481" name="Shape 348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82" name="Shape 348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18.xml><?xml version="1.0" encoding="utf-8"?>
<p:sldLayout xmlns:a="http://schemas.openxmlformats.org/drawingml/2006/main" xmlns:r="http://schemas.openxmlformats.org/officeDocument/2006/relationships" xmlns:p="http://schemas.openxmlformats.org/presentationml/2006/main" type="tx">
  <p:cSld name="76_Custom Layout">
    <p:bg>
      <p:bgPr>
        <a:solidFill>
          <a:srgbClr val="E7E6E6"/>
        </a:solidFill>
        <a:effectLst/>
      </p:bgPr>
    </p:bg>
    <p:spTree>
      <p:nvGrpSpPr>
        <p:cNvPr id="1" name=""/>
        <p:cNvGrpSpPr/>
        <p:nvPr/>
      </p:nvGrpSpPr>
      <p:grpSpPr>
        <a:xfrm>
          <a:off x="0" y="0"/>
          <a:ext cx="0" cy="0"/>
          <a:chOff x="0" y="0"/>
          <a:chExt cx="0" cy="0"/>
        </a:xfrm>
      </p:grpSpPr>
      <p:sp>
        <p:nvSpPr>
          <p:cNvPr id="3489" name="Shape 348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90" name="Shape 349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19.xml><?xml version="1.0" encoding="utf-8"?>
<p:sldLayout xmlns:a="http://schemas.openxmlformats.org/drawingml/2006/main" xmlns:r="http://schemas.openxmlformats.org/officeDocument/2006/relationships" xmlns:p="http://schemas.openxmlformats.org/presentationml/2006/main" type="tx">
  <p:cSld name="77_Custom Layout">
    <p:bg>
      <p:bgPr>
        <a:solidFill>
          <a:srgbClr val="E7E6E6"/>
        </a:solidFill>
        <a:effectLst/>
      </p:bgPr>
    </p:bg>
    <p:spTree>
      <p:nvGrpSpPr>
        <p:cNvPr id="1" name=""/>
        <p:cNvGrpSpPr/>
        <p:nvPr/>
      </p:nvGrpSpPr>
      <p:grpSpPr>
        <a:xfrm>
          <a:off x="0" y="0"/>
          <a:ext cx="0" cy="0"/>
          <a:chOff x="0" y="0"/>
          <a:chExt cx="0" cy="0"/>
        </a:xfrm>
      </p:grpSpPr>
      <p:sp>
        <p:nvSpPr>
          <p:cNvPr id="3497" name="Shape 349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98" name="Shape 349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901" name="Shape 901"/>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902" name="Shape 902"/>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903" name="Shape 9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020.xml><?xml version="1.0" encoding="utf-8"?>
<p:sldLayout xmlns:a="http://schemas.openxmlformats.org/drawingml/2006/main" xmlns:r="http://schemas.openxmlformats.org/officeDocument/2006/relationships" xmlns:p="http://schemas.openxmlformats.org/presentationml/2006/main" type="tx">
  <p:cSld name="27_Title and Content">
    <p:bg>
      <p:bgPr>
        <a:solidFill>
          <a:srgbClr val="E7E6E6"/>
        </a:solidFill>
        <a:effectLst/>
      </p:bgPr>
    </p:bg>
    <p:spTree>
      <p:nvGrpSpPr>
        <p:cNvPr id="1" name=""/>
        <p:cNvGrpSpPr/>
        <p:nvPr/>
      </p:nvGrpSpPr>
      <p:grpSpPr>
        <a:xfrm>
          <a:off x="0" y="0"/>
          <a:ext cx="0" cy="0"/>
          <a:chOff x="0" y="0"/>
          <a:chExt cx="0" cy="0"/>
        </a:xfrm>
      </p:grpSpPr>
      <p:sp>
        <p:nvSpPr>
          <p:cNvPr id="3505" name="Shape 350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06" name="Shape 350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07" name="Shape 35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21.xml><?xml version="1.0" encoding="utf-8"?>
<p:sldLayout xmlns:a="http://schemas.openxmlformats.org/drawingml/2006/main" xmlns:r="http://schemas.openxmlformats.org/officeDocument/2006/relationships" xmlns:p="http://schemas.openxmlformats.org/presentationml/2006/main" type="tx">
  <p:cSld name="27_Section Header">
    <p:bg>
      <p:bgPr>
        <a:solidFill>
          <a:srgbClr val="E7E6E6"/>
        </a:solidFill>
        <a:effectLst/>
      </p:bgPr>
    </p:bg>
    <p:spTree>
      <p:nvGrpSpPr>
        <p:cNvPr id="1" name=""/>
        <p:cNvGrpSpPr/>
        <p:nvPr/>
      </p:nvGrpSpPr>
      <p:grpSpPr>
        <a:xfrm>
          <a:off x="0" y="0"/>
          <a:ext cx="0" cy="0"/>
          <a:chOff x="0" y="0"/>
          <a:chExt cx="0" cy="0"/>
        </a:xfrm>
      </p:grpSpPr>
      <p:sp>
        <p:nvSpPr>
          <p:cNvPr id="3514" name="Shape 351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515" name="Shape 351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516" name="Shape 35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22.xml><?xml version="1.0" encoding="utf-8"?>
<p:sldLayout xmlns:a="http://schemas.openxmlformats.org/drawingml/2006/main" xmlns:r="http://schemas.openxmlformats.org/officeDocument/2006/relationships" xmlns:p="http://schemas.openxmlformats.org/presentationml/2006/main" type="tx">
  <p:cSld name="27_Two Content">
    <p:bg>
      <p:bgPr>
        <a:solidFill>
          <a:srgbClr val="E7E6E6"/>
        </a:solidFill>
        <a:effectLst/>
      </p:bgPr>
    </p:bg>
    <p:spTree>
      <p:nvGrpSpPr>
        <p:cNvPr id="1" name=""/>
        <p:cNvGrpSpPr/>
        <p:nvPr/>
      </p:nvGrpSpPr>
      <p:grpSpPr>
        <a:xfrm>
          <a:off x="0" y="0"/>
          <a:ext cx="0" cy="0"/>
          <a:chOff x="0" y="0"/>
          <a:chExt cx="0" cy="0"/>
        </a:xfrm>
      </p:grpSpPr>
      <p:sp>
        <p:nvSpPr>
          <p:cNvPr id="3523" name="Shape 352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24" name="Shape 352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25" name="Shape 35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23.xml><?xml version="1.0" encoding="utf-8"?>
<p:sldLayout xmlns:a="http://schemas.openxmlformats.org/drawingml/2006/main" xmlns:r="http://schemas.openxmlformats.org/officeDocument/2006/relationships" xmlns:p="http://schemas.openxmlformats.org/presentationml/2006/main" type="tx">
  <p:cSld name="28_Comparison">
    <p:bg>
      <p:bgPr>
        <a:solidFill>
          <a:srgbClr val="E7E6E6"/>
        </a:solidFill>
        <a:effectLst/>
      </p:bgPr>
    </p:bg>
    <p:spTree>
      <p:nvGrpSpPr>
        <p:cNvPr id="1" name=""/>
        <p:cNvGrpSpPr/>
        <p:nvPr/>
      </p:nvGrpSpPr>
      <p:grpSpPr>
        <a:xfrm>
          <a:off x="0" y="0"/>
          <a:ext cx="0" cy="0"/>
          <a:chOff x="0" y="0"/>
          <a:chExt cx="0" cy="0"/>
        </a:xfrm>
      </p:grpSpPr>
      <p:sp>
        <p:nvSpPr>
          <p:cNvPr id="3532" name="Shape 353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33" name="Shape 353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534" name="Shape 353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535" name="Shape 35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24.xml><?xml version="1.0" encoding="utf-8"?>
<p:sldLayout xmlns:a="http://schemas.openxmlformats.org/drawingml/2006/main" xmlns:r="http://schemas.openxmlformats.org/officeDocument/2006/relationships" xmlns:p="http://schemas.openxmlformats.org/presentationml/2006/main" type="tx">
  <p:cSld name="27_Title Only">
    <p:bg>
      <p:bgPr>
        <a:solidFill>
          <a:srgbClr val="E7E6E6"/>
        </a:solidFill>
        <a:effectLst/>
      </p:bgPr>
    </p:bg>
    <p:spTree>
      <p:nvGrpSpPr>
        <p:cNvPr id="1" name=""/>
        <p:cNvGrpSpPr/>
        <p:nvPr/>
      </p:nvGrpSpPr>
      <p:grpSpPr>
        <a:xfrm>
          <a:off x="0" y="0"/>
          <a:ext cx="0" cy="0"/>
          <a:chOff x="0" y="0"/>
          <a:chExt cx="0" cy="0"/>
        </a:xfrm>
      </p:grpSpPr>
      <p:sp>
        <p:nvSpPr>
          <p:cNvPr id="3542" name="Shape 354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43" name="Shape 35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25.xml><?xml version="1.0" encoding="utf-8"?>
<p:sldLayout xmlns:a="http://schemas.openxmlformats.org/drawingml/2006/main" xmlns:r="http://schemas.openxmlformats.org/officeDocument/2006/relationships" xmlns:p="http://schemas.openxmlformats.org/presentationml/2006/main" type="tx">
  <p:cSld name="24_Blank">
    <p:bg>
      <p:bgPr>
        <a:solidFill>
          <a:srgbClr val="E7E6E6"/>
        </a:solidFill>
        <a:effectLst/>
      </p:bgPr>
    </p:bg>
    <p:spTree>
      <p:nvGrpSpPr>
        <p:cNvPr id="1" name=""/>
        <p:cNvGrpSpPr/>
        <p:nvPr/>
      </p:nvGrpSpPr>
      <p:grpSpPr>
        <a:xfrm>
          <a:off x="0" y="0"/>
          <a:ext cx="0" cy="0"/>
          <a:chOff x="0" y="0"/>
          <a:chExt cx="0" cy="0"/>
        </a:xfrm>
      </p:grpSpPr>
      <p:sp>
        <p:nvSpPr>
          <p:cNvPr id="3550" name="Shape 355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26.xml><?xml version="1.0" encoding="utf-8"?>
<p:sldLayout xmlns:a="http://schemas.openxmlformats.org/drawingml/2006/main" xmlns:r="http://schemas.openxmlformats.org/officeDocument/2006/relationships" xmlns:p="http://schemas.openxmlformats.org/presentationml/2006/main" type="tx">
  <p:cSld name="27_Content with Caption">
    <p:bg>
      <p:bgPr>
        <a:solidFill>
          <a:srgbClr val="E7E6E6"/>
        </a:solidFill>
        <a:effectLst/>
      </p:bgPr>
    </p:bg>
    <p:spTree>
      <p:nvGrpSpPr>
        <p:cNvPr id="1" name=""/>
        <p:cNvGrpSpPr/>
        <p:nvPr/>
      </p:nvGrpSpPr>
      <p:grpSpPr>
        <a:xfrm>
          <a:off x="0" y="0"/>
          <a:ext cx="0" cy="0"/>
          <a:chOff x="0" y="0"/>
          <a:chExt cx="0" cy="0"/>
        </a:xfrm>
      </p:grpSpPr>
      <p:sp>
        <p:nvSpPr>
          <p:cNvPr id="3557" name="Shape 3557"/>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58" name="Shape 3558"/>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559" name="Shape 3559"/>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560" name="Shape 356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27.xml><?xml version="1.0" encoding="utf-8"?>
<p:sldLayout xmlns:a="http://schemas.openxmlformats.org/drawingml/2006/main" xmlns:r="http://schemas.openxmlformats.org/officeDocument/2006/relationships" xmlns:p="http://schemas.openxmlformats.org/presentationml/2006/main" type="tx">
  <p:cSld name="27_Picture with Caption">
    <p:bg>
      <p:bgPr>
        <a:solidFill>
          <a:srgbClr val="E7E6E6"/>
        </a:solidFill>
        <a:effectLst/>
      </p:bgPr>
    </p:bg>
    <p:spTree>
      <p:nvGrpSpPr>
        <p:cNvPr id="1" name=""/>
        <p:cNvGrpSpPr/>
        <p:nvPr/>
      </p:nvGrpSpPr>
      <p:grpSpPr>
        <a:xfrm>
          <a:off x="0" y="0"/>
          <a:ext cx="0" cy="0"/>
          <a:chOff x="0" y="0"/>
          <a:chExt cx="0" cy="0"/>
        </a:xfrm>
      </p:grpSpPr>
      <p:sp>
        <p:nvSpPr>
          <p:cNvPr id="3567" name="Shape 3567"/>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68" name="Shape 3568"/>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569" name="Shape 3569"/>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570" name="Shape 35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28.xml><?xml version="1.0" encoding="utf-8"?>
<p:sldLayout xmlns:a="http://schemas.openxmlformats.org/drawingml/2006/main" xmlns:r="http://schemas.openxmlformats.org/officeDocument/2006/relationships" xmlns:p="http://schemas.openxmlformats.org/presentationml/2006/main" type="tx">
  <p:cSld name="27_Title and Vertical Text">
    <p:bg>
      <p:bgPr>
        <a:solidFill>
          <a:srgbClr val="E7E6E6"/>
        </a:solidFill>
        <a:effectLst/>
      </p:bgPr>
    </p:bg>
    <p:spTree>
      <p:nvGrpSpPr>
        <p:cNvPr id="1" name=""/>
        <p:cNvGrpSpPr/>
        <p:nvPr/>
      </p:nvGrpSpPr>
      <p:grpSpPr>
        <a:xfrm>
          <a:off x="0" y="0"/>
          <a:ext cx="0" cy="0"/>
          <a:chOff x="0" y="0"/>
          <a:chExt cx="0" cy="0"/>
        </a:xfrm>
      </p:grpSpPr>
      <p:sp>
        <p:nvSpPr>
          <p:cNvPr id="3577" name="Shape 357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78" name="Shape 357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79" name="Shape 35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29.xml><?xml version="1.0" encoding="utf-8"?>
<p:sldLayout xmlns:a="http://schemas.openxmlformats.org/drawingml/2006/main" xmlns:r="http://schemas.openxmlformats.org/officeDocument/2006/relationships" xmlns:p="http://schemas.openxmlformats.org/presentationml/2006/main" type="tx">
  <p:cSld name="27_Vertical Title and Text">
    <p:bg>
      <p:bgPr>
        <a:solidFill>
          <a:srgbClr val="E7E6E6"/>
        </a:solidFill>
        <a:effectLst/>
      </p:bgPr>
    </p:bg>
    <p:spTree>
      <p:nvGrpSpPr>
        <p:cNvPr id="1" name=""/>
        <p:cNvGrpSpPr/>
        <p:nvPr/>
      </p:nvGrpSpPr>
      <p:grpSpPr>
        <a:xfrm>
          <a:off x="0" y="0"/>
          <a:ext cx="0" cy="0"/>
          <a:chOff x="0" y="0"/>
          <a:chExt cx="0" cy="0"/>
        </a:xfrm>
      </p:grpSpPr>
      <p:sp>
        <p:nvSpPr>
          <p:cNvPr id="3586" name="Shape 3586"/>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587" name="Shape 3587"/>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88" name="Shape 35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910" name="Shape 910"/>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911" name="Shape 911"/>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30.xml><?xml version="1.0" encoding="utf-8"?>
<p:sldLayout xmlns:a="http://schemas.openxmlformats.org/drawingml/2006/main" xmlns:r="http://schemas.openxmlformats.org/officeDocument/2006/relationships" xmlns:p="http://schemas.openxmlformats.org/presentationml/2006/main" type="tx">
  <p:cSld name="29_Comparison">
    <p:spTree>
      <p:nvGrpSpPr>
        <p:cNvPr id="1" name=""/>
        <p:cNvGrpSpPr/>
        <p:nvPr/>
      </p:nvGrpSpPr>
      <p:grpSpPr>
        <a:xfrm>
          <a:off x="0" y="0"/>
          <a:ext cx="0" cy="0"/>
          <a:chOff x="0" y="0"/>
          <a:chExt cx="0" cy="0"/>
        </a:xfrm>
      </p:grpSpPr>
      <p:pic>
        <p:nvPicPr>
          <p:cNvPr id="3595" name="image1.png" descr="Untitled-2.png"/>
          <p:cNvPicPr>
            <a:picLocks noChangeAspect="1"/>
          </p:cNvPicPr>
          <p:nvPr/>
        </p:nvPicPr>
        <p:blipFill>
          <a:blip r:embed="rId2">
            <a:extLst/>
          </a:blip>
          <a:stretch>
            <a:fillRect/>
          </a:stretch>
        </p:blipFill>
        <p:spPr>
          <a:xfrm>
            <a:off x="-3" y="6252462"/>
            <a:ext cx="12192005" cy="605542"/>
          </a:xfrm>
          <a:prstGeom prst="rect">
            <a:avLst/>
          </a:prstGeom>
          <a:ln w="12700">
            <a:miter lim="400000"/>
          </a:ln>
        </p:spPr>
      </p:pic>
      <p:sp>
        <p:nvSpPr>
          <p:cNvPr id="3596" name="Shape 3596"/>
          <p:cNvSpPr>
            <a:spLocks noGrp="1"/>
          </p:cNvSpPr>
          <p:nvPr>
            <p:ph type="title"/>
          </p:nvPr>
        </p:nvSpPr>
        <p:spPr>
          <a:xfrm>
            <a:off x="609598" y="256810"/>
            <a:ext cx="10972804" cy="1178659"/>
          </a:xfrm>
          <a:prstGeom prst="rect">
            <a:avLst/>
          </a:prstGeom>
        </p:spPr>
        <p:txBody>
          <a:bodyPr lIns="60955" tIns="60955" rIns="60955" bIns="60955"/>
          <a:lstStyle>
            <a:lvl1pPr defTabSz="1219200">
              <a:defRPr sz="5800">
                <a:solidFill>
                  <a:srgbClr val="191227"/>
                </a:solidFill>
              </a:defRPr>
            </a:lvl1pPr>
          </a:lstStyle>
          <a:p>
            <a:r>
              <a:t>Title Text</a:t>
            </a:r>
          </a:p>
        </p:txBody>
      </p:sp>
      <p:sp>
        <p:nvSpPr>
          <p:cNvPr id="3597" name="Shape 3597"/>
          <p:cNvSpPr>
            <a:spLocks noGrp="1"/>
          </p:cNvSpPr>
          <p:nvPr>
            <p:ph type="body" sz="quarter" idx="1"/>
          </p:nvPr>
        </p:nvSpPr>
        <p:spPr>
          <a:xfrm>
            <a:off x="609598" y="1435464"/>
            <a:ext cx="5386922" cy="739415"/>
          </a:xfrm>
          <a:prstGeom prst="rect">
            <a:avLst/>
          </a:prstGeom>
        </p:spPr>
        <p:txBody>
          <a:bodyPr lIns="60955" tIns="60955" rIns="60955" bIns="60955" anchor="b"/>
          <a:lstStyle>
            <a:lvl1pPr marL="0" indent="0" defTabSz="1219200">
              <a:spcBef>
                <a:spcPts val="600"/>
              </a:spcBef>
              <a:buSzTx/>
              <a:buFontTx/>
              <a:buNone/>
              <a:defRPr sz="3200">
                <a:solidFill>
                  <a:srgbClr val="191227"/>
                </a:solidFill>
              </a:defRPr>
            </a:lvl1pPr>
            <a:lvl2pPr marL="0" indent="0" defTabSz="1219200">
              <a:spcBef>
                <a:spcPts val="600"/>
              </a:spcBef>
              <a:buSzTx/>
              <a:buFontTx/>
              <a:buNone/>
              <a:defRPr sz="3200">
                <a:solidFill>
                  <a:srgbClr val="191227"/>
                </a:solidFill>
              </a:defRPr>
            </a:lvl2pPr>
            <a:lvl3pPr marL="0" indent="0" defTabSz="1219200">
              <a:spcBef>
                <a:spcPts val="600"/>
              </a:spcBef>
              <a:buSzTx/>
              <a:buFontTx/>
              <a:buNone/>
              <a:defRPr sz="3200">
                <a:solidFill>
                  <a:srgbClr val="191227"/>
                </a:solidFill>
              </a:defRPr>
            </a:lvl3pPr>
            <a:lvl4pPr marL="0" indent="0" defTabSz="1219200">
              <a:spcBef>
                <a:spcPts val="600"/>
              </a:spcBef>
              <a:buSzTx/>
              <a:buFontTx/>
              <a:buNone/>
              <a:defRPr sz="3200">
                <a:solidFill>
                  <a:srgbClr val="191227"/>
                </a:solidFill>
              </a:defRPr>
            </a:lvl4pPr>
            <a:lvl5pPr marL="0" indent="0" defTabSz="1219200">
              <a:spcBef>
                <a:spcPts val="600"/>
              </a:spcBef>
              <a:buSzTx/>
              <a:buFontTx/>
              <a:buNone/>
              <a:defRPr sz="3200">
                <a:solidFill>
                  <a:srgbClr val="191227"/>
                </a:solidFill>
              </a:defRPr>
            </a:lvl5pPr>
          </a:lstStyle>
          <a:p>
            <a:r>
              <a:t>Body Level One</a:t>
            </a:r>
          </a:p>
          <a:p>
            <a:pPr lvl="1"/>
            <a:r>
              <a:t>Body Level Two</a:t>
            </a:r>
          </a:p>
          <a:p>
            <a:pPr lvl="2"/>
            <a:r>
              <a:t>Body Level Three</a:t>
            </a:r>
          </a:p>
          <a:p>
            <a:pPr lvl="3"/>
            <a:r>
              <a:t>Body Level Four</a:t>
            </a:r>
          </a:p>
          <a:p>
            <a:pPr lvl="4"/>
            <a:r>
              <a:t>Body Level Five</a:t>
            </a:r>
          </a:p>
        </p:txBody>
      </p:sp>
      <p:sp>
        <p:nvSpPr>
          <p:cNvPr id="3598" name="Shape 3598"/>
          <p:cNvSpPr>
            <a:spLocks noGrp="1"/>
          </p:cNvSpPr>
          <p:nvPr>
            <p:ph type="sldNum" sz="quarter" idx="2"/>
          </p:nvPr>
        </p:nvSpPr>
        <p:spPr>
          <a:xfrm>
            <a:off x="8737600" y="6356351"/>
            <a:ext cx="439412" cy="528313"/>
          </a:xfrm>
          <a:prstGeom prst="rect">
            <a:avLst/>
          </a:prstGeom>
        </p:spPr>
        <p:txBody>
          <a:bodyPr lIns="60955" tIns="60955" rIns="60955" bIns="60955" anchor="t"/>
          <a:lstStyle>
            <a:lvl1pPr algn="l" defTabSz="609600">
              <a:defRPr sz="24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31.xml><?xml version="1.0" encoding="utf-8"?>
<p:sldLayout xmlns:a="http://schemas.openxmlformats.org/drawingml/2006/main" xmlns:r="http://schemas.openxmlformats.org/officeDocument/2006/relationships" xmlns:p="http://schemas.openxmlformats.org/presentationml/2006/main" type="tx">
  <p:cSld name="28_Title Slide">
    <p:bg>
      <p:bgPr>
        <a:solidFill>
          <a:srgbClr val="E7E6E6"/>
        </a:solidFill>
        <a:effectLst/>
      </p:bgPr>
    </p:bg>
    <p:spTree>
      <p:nvGrpSpPr>
        <p:cNvPr id="1" name=""/>
        <p:cNvGrpSpPr/>
        <p:nvPr/>
      </p:nvGrpSpPr>
      <p:grpSpPr>
        <a:xfrm>
          <a:off x="0" y="0"/>
          <a:ext cx="0" cy="0"/>
          <a:chOff x="0" y="0"/>
          <a:chExt cx="0" cy="0"/>
        </a:xfrm>
      </p:grpSpPr>
      <p:sp>
        <p:nvSpPr>
          <p:cNvPr id="3605" name="Shape 3605"/>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606" name="Shape 3606"/>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0" indent="0" algn="ctr" defTabSz="914103">
              <a:lnSpc>
                <a:spcPct val="90000"/>
              </a:lnSpc>
              <a:buSzTx/>
              <a:buFontTx/>
              <a:buNone/>
              <a:defRPr sz="2400"/>
            </a:lvl2pPr>
            <a:lvl3pPr marL="0" indent="0" algn="ctr" defTabSz="914103">
              <a:lnSpc>
                <a:spcPct val="90000"/>
              </a:lnSpc>
              <a:buSzTx/>
              <a:buFontTx/>
              <a:buNone/>
              <a:defRPr sz="2400"/>
            </a:lvl3pPr>
            <a:lvl4pPr marL="0" indent="0" algn="ctr" defTabSz="914103">
              <a:lnSpc>
                <a:spcPct val="90000"/>
              </a:lnSpc>
              <a:buSzTx/>
              <a:buFontTx/>
              <a:buNone/>
              <a:defRPr sz="2400"/>
            </a:lvl4pPr>
            <a:lvl5pPr marL="0" indent="0" algn="ctr" defTabSz="914103">
              <a:lnSpc>
                <a:spcPct val="90000"/>
              </a:lnSpc>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3607" name="Shape 36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3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914627" y="2130903"/>
            <a:ext cx="10363204" cy="1470030"/>
          </a:xfrm>
          <a:prstGeom prst="rect">
            <a:avLst/>
          </a:prstGeom>
        </p:spPr>
        <p:txBody>
          <a:bodyPr/>
          <a:lstStyle/>
          <a:p>
            <a:r>
              <a:t>Title Text</a:t>
            </a:r>
          </a:p>
        </p:txBody>
      </p:sp>
      <p:sp>
        <p:nvSpPr>
          <p:cNvPr id="12" name="Shape 12"/>
          <p:cNvSpPr>
            <a:spLocks noGrp="1"/>
          </p:cNvSpPr>
          <p:nvPr>
            <p:ph type="body" sz="quarter" idx="1"/>
          </p:nvPr>
        </p:nvSpPr>
        <p:spPr>
          <a:xfrm>
            <a:off x="1828818" y="3886200"/>
            <a:ext cx="8534401" cy="1752600"/>
          </a:xfrm>
          <a:prstGeom prst="rect">
            <a:avLst/>
          </a:prstGeom>
        </p:spPr>
        <p:txBody>
          <a:bodyPr/>
          <a:lstStyle>
            <a:lvl1pPr marL="0" indent="0" algn="ctr">
              <a:buSzTx/>
              <a:buFontTx/>
              <a:buNone/>
              <a:defRPr>
                <a:solidFill>
                  <a:srgbClr val="888888"/>
                </a:solidFill>
              </a:defRPr>
            </a:lvl1pPr>
            <a:lvl2pPr algn="ctr">
              <a:buFontTx/>
              <a:defRPr>
                <a:solidFill>
                  <a:srgbClr val="888888"/>
                </a:solidFill>
              </a:defRPr>
            </a:lvl2pPr>
            <a:lvl3pPr algn="ctr">
              <a:buFontTx/>
              <a:defRPr>
                <a:solidFill>
                  <a:srgbClr val="888888"/>
                </a:solidFill>
              </a:defRPr>
            </a:lvl3pPr>
            <a:lvl4pPr algn="ctr">
              <a:buFontTx/>
              <a:defRPr>
                <a:solidFill>
                  <a:srgbClr val="888888"/>
                </a:solidFill>
              </a:defRPr>
            </a:lvl4pPr>
            <a:lvl5pPr algn="ctr">
              <a:buFontTx/>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3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3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963084" y="4407363"/>
            <a:ext cx="10363201" cy="1362080"/>
          </a:xfrm>
          <a:prstGeom prst="rect">
            <a:avLst/>
          </a:prstGeom>
        </p:spPr>
        <p:txBody>
          <a:bodyPr anchor="t"/>
          <a:lstStyle>
            <a:lvl1pPr algn="l">
              <a:defRPr sz="5300" b="1" cap="all"/>
            </a:lvl1pPr>
          </a:lstStyle>
          <a:p>
            <a:r>
              <a:t>Title Text</a:t>
            </a:r>
          </a:p>
        </p:txBody>
      </p:sp>
      <p:sp>
        <p:nvSpPr>
          <p:cNvPr id="30" name="Shape 30"/>
          <p:cNvSpPr>
            <a:spLocks noGrp="1"/>
          </p:cNvSpPr>
          <p:nvPr>
            <p:ph type="body" sz="quarter" idx="1"/>
          </p:nvPr>
        </p:nvSpPr>
        <p:spPr>
          <a:xfrm>
            <a:off x="963084" y="2906713"/>
            <a:ext cx="10363201" cy="1500192"/>
          </a:xfrm>
          <a:prstGeom prst="rect">
            <a:avLst/>
          </a:prstGeom>
        </p:spPr>
        <p:txBody>
          <a:bodyPr anchor="b"/>
          <a:lstStyle>
            <a:lvl1pPr marL="0" indent="0">
              <a:spcBef>
                <a:spcPts val="600"/>
              </a:spcBef>
              <a:buSzTx/>
              <a:buFontTx/>
              <a:buNone/>
              <a:defRPr sz="2700">
                <a:solidFill>
                  <a:srgbClr val="888888"/>
                </a:solidFill>
              </a:defRPr>
            </a:lvl1pPr>
            <a:lvl2pPr marL="887324" indent="-277931">
              <a:spcBef>
                <a:spcPts val="600"/>
              </a:spcBef>
              <a:buFontTx/>
              <a:defRPr sz="2700">
                <a:solidFill>
                  <a:srgbClr val="888888"/>
                </a:solidFill>
              </a:defRPr>
            </a:lvl2pPr>
            <a:lvl3pPr marL="1475860" indent="-257078">
              <a:spcBef>
                <a:spcPts val="600"/>
              </a:spcBef>
              <a:buFontTx/>
              <a:defRPr sz="2700">
                <a:solidFill>
                  <a:srgbClr val="888888"/>
                </a:solidFill>
              </a:defRPr>
            </a:lvl3pPr>
            <a:lvl4pPr marL="2132851" indent="-304687">
              <a:spcBef>
                <a:spcPts val="600"/>
              </a:spcBef>
              <a:buFontTx/>
              <a:defRPr sz="2700">
                <a:solidFill>
                  <a:srgbClr val="888888"/>
                </a:solidFill>
              </a:defRPr>
            </a:lvl4pPr>
            <a:lvl5pPr marL="2742245" indent="-304687">
              <a:spcBef>
                <a:spcPts val="600"/>
              </a:spcBef>
              <a:buFontTx/>
              <a:defRPr sz="27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3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609600" y="1600206"/>
            <a:ext cx="5384800" cy="4525963"/>
          </a:xfrm>
          <a:prstGeom prst="rect">
            <a:avLst/>
          </a:prstGeom>
        </p:spPr>
        <p:txBody>
          <a:bodyPr/>
          <a:lstStyle>
            <a:lvl1pPr>
              <a:spcBef>
                <a:spcPts val="800"/>
              </a:spcBef>
              <a:defRPr sz="3700"/>
            </a:lvl1pPr>
            <a:lvl2pPr marL="1049771" indent="-440378">
              <a:spcBef>
                <a:spcPts val="800"/>
              </a:spcBef>
              <a:defRPr sz="3700"/>
            </a:lvl2pPr>
            <a:lvl3pPr marL="1636316" indent="-417534">
              <a:spcBef>
                <a:spcPts val="800"/>
              </a:spcBef>
              <a:defRPr sz="3700"/>
            </a:lvl3pPr>
            <a:lvl4pPr marL="2297889" indent="-469725">
              <a:spcBef>
                <a:spcPts val="800"/>
              </a:spcBef>
              <a:defRPr sz="3700"/>
            </a:lvl4pPr>
            <a:lvl5pPr marL="2907283" indent="-469725">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3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609829" y="1535115"/>
            <a:ext cx="5386919" cy="639768"/>
          </a:xfrm>
          <a:prstGeom prst="rect">
            <a:avLst/>
          </a:prstGeom>
        </p:spPr>
        <p:txBody>
          <a:bodyPr anchor="b"/>
          <a:lstStyle>
            <a:lvl1pPr marL="0" indent="0">
              <a:spcBef>
                <a:spcPts val="700"/>
              </a:spcBef>
              <a:buSzTx/>
              <a:buFontTx/>
              <a:buNone/>
              <a:defRPr sz="3200" b="1"/>
            </a:lvl1pPr>
            <a:lvl2pPr marL="938792" indent="-329398">
              <a:spcBef>
                <a:spcPts val="700"/>
              </a:spcBef>
              <a:buFontTx/>
              <a:defRPr sz="3200" b="1"/>
            </a:lvl2pPr>
            <a:lvl3pPr marL="1523466" indent="-304687">
              <a:spcBef>
                <a:spcPts val="700"/>
              </a:spcBef>
              <a:buFontTx/>
              <a:defRPr sz="3200" b="1"/>
            </a:lvl3pPr>
            <a:lvl4pPr marL="2189276" indent="-361108">
              <a:spcBef>
                <a:spcPts val="700"/>
              </a:spcBef>
              <a:buFontTx/>
              <a:defRPr sz="3200" b="1"/>
            </a:lvl4pPr>
            <a:lvl5pPr marL="2798669" indent="-361108">
              <a:spcBef>
                <a:spcPts val="700"/>
              </a:spcBef>
              <a:buFontTx/>
              <a:defRPr sz="32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6193385" y="1535115"/>
            <a:ext cx="5389039" cy="639768"/>
          </a:xfrm>
          <a:prstGeom prst="rect">
            <a:avLst/>
          </a:prstGeom>
        </p:spPr>
        <p:txBody>
          <a:bodyPr anchor="b"/>
          <a:lstStyle/>
          <a:p>
            <a:pPr marL="329064" indent="-329064" defTabSz="658368">
              <a:spcBef>
                <a:spcPts val="700"/>
              </a:spcBef>
              <a:defRPr sz="3096"/>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3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3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5" name="Shape 65"/>
          <p:cNvSpPr>
            <a:spLocks noGrp="1"/>
          </p:cNvSpPr>
          <p:nvPr>
            <p:ph type="title"/>
          </p:nvPr>
        </p:nvSpPr>
        <p:spPr>
          <a:xfrm>
            <a:off x="609603" y="273151"/>
            <a:ext cx="4011084" cy="1162051"/>
          </a:xfrm>
          <a:prstGeom prst="rect">
            <a:avLst/>
          </a:prstGeom>
        </p:spPr>
        <p:txBody>
          <a:bodyPr anchor="b"/>
          <a:lstStyle>
            <a:lvl1pPr algn="l">
              <a:defRPr sz="2700" b="1"/>
            </a:lvl1pPr>
          </a:lstStyle>
          <a:p>
            <a:r>
              <a:t>Title Text</a:t>
            </a:r>
          </a:p>
        </p:txBody>
      </p:sp>
      <p:sp>
        <p:nvSpPr>
          <p:cNvPr id="66" name="Shape 66"/>
          <p:cNvSpPr>
            <a:spLocks noGrp="1"/>
          </p:cNvSpPr>
          <p:nvPr>
            <p:ph type="body" idx="1"/>
          </p:nvPr>
        </p:nvSpPr>
        <p:spPr>
          <a:xfrm>
            <a:off x="4766733" y="273166"/>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 name="Shape 67"/>
          <p:cNvSpPr>
            <a:spLocks noGrp="1"/>
          </p:cNvSpPr>
          <p:nvPr>
            <p:ph type="body" sz="half" idx="13"/>
          </p:nvPr>
        </p:nvSpPr>
        <p:spPr>
          <a:xfrm>
            <a:off x="609598" y="1435104"/>
            <a:ext cx="4011092" cy="4691063"/>
          </a:xfrm>
          <a:prstGeom prst="rect">
            <a:avLst/>
          </a:prstGeom>
        </p:spPr>
        <p:txBody>
          <a:bodyPr/>
          <a:lstStyle/>
          <a:p>
            <a:endParaRPr/>
          </a:p>
        </p:txBody>
      </p:sp>
      <p:sp>
        <p:nvSpPr>
          <p:cNvPr id="68" name="Shape 6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3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5" name="Shape 75"/>
          <p:cNvSpPr>
            <a:spLocks noGrp="1"/>
          </p:cNvSpPr>
          <p:nvPr>
            <p:ph type="title"/>
          </p:nvPr>
        </p:nvSpPr>
        <p:spPr>
          <a:xfrm>
            <a:off x="2389945" y="4801063"/>
            <a:ext cx="7315201" cy="566744"/>
          </a:xfrm>
          <a:prstGeom prst="rect">
            <a:avLst/>
          </a:prstGeom>
        </p:spPr>
        <p:txBody>
          <a:bodyPr anchor="b"/>
          <a:lstStyle>
            <a:lvl1pPr algn="l">
              <a:defRPr sz="2700" b="1"/>
            </a:lvl1pPr>
          </a:lstStyle>
          <a:p>
            <a:r>
              <a:t>Title Text</a:t>
            </a:r>
          </a:p>
        </p:txBody>
      </p:sp>
      <p:sp>
        <p:nvSpPr>
          <p:cNvPr id="76" name="Shape 76"/>
          <p:cNvSpPr>
            <a:spLocks noGrp="1"/>
          </p:cNvSpPr>
          <p:nvPr>
            <p:ph type="pic" sz="half" idx="13"/>
          </p:nvPr>
        </p:nvSpPr>
        <p:spPr>
          <a:xfrm>
            <a:off x="2389945" y="612775"/>
            <a:ext cx="7315201" cy="4114800"/>
          </a:xfrm>
          <a:prstGeom prst="rect">
            <a:avLst/>
          </a:prstGeom>
        </p:spPr>
        <p:txBody>
          <a:bodyPr lIns="91439" tIns="45719" rIns="91439" bIns="45719">
            <a:noAutofit/>
          </a:bodyPr>
          <a:lstStyle/>
          <a:p>
            <a:endParaRPr/>
          </a:p>
        </p:txBody>
      </p:sp>
      <p:sp>
        <p:nvSpPr>
          <p:cNvPr id="77" name="Shape 77"/>
          <p:cNvSpPr>
            <a:spLocks noGrp="1"/>
          </p:cNvSpPr>
          <p:nvPr>
            <p:ph type="body" sz="quarter" idx="1"/>
          </p:nvPr>
        </p:nvSpPr>
        <p:spPr>
          <a:xfrm>
            <a:off x="2389945" y="5367816"/>
            <a:ext cx="7315201" cy="804868"/>
          </a:xfrm>
          <a:prstGeom prst="rect">
            <a:avLst/>
          </a:prstGeom>
        </p:spPr>
        <p:txBody>
          <a:bodyPr/>
          <a:lstStyle>
            <a:lvl1pPr marL="0" indent="0">
              <a:spcBef>
                <a:spcPts val="400"/>
              </a:spcBef>
              <a:buSzTx/>
              <a:buFontTx/>
              <a:buNone/>
              <a:defRPr sz="1900"/>
            </a:lvl1pPr>
            <a:lvl2pPr marL="804974" indent="-195580">
              <a:spcBef>
                <a:spcPts val="400"/>
              </a:spcBef>
              <a:buFontTx/>
              <a:defRPr sz="1900"/>
            </a:lvl2pPr>
            <a:lvl3pPr marL="1399688" indent="-180906">
              <a:spcBef>
                <a:spcPts val="400"/>
              </a:spcBef>
              <a:buFontTx/>
              <a:defRPr sz="1900"/>
            </a:lvl3pPr>
            <a:lvl4pPr marL="2042572" indent="-214409">
              <a:spcBef>
                <a:spcPts val="400"/>
              </a:spcBef>
              <a:buFontTx/>
              <a:defRPr sz="1900"/>
            </a:lvl4pPr>
            <a:lvl5pPr marL="2651967" indent="-214409">
              <a:spcBef>
                <a:spcPts val="400"/>
              </a:spcBef>
              <a:buFontTx/>
              <a:defRPr sz="1900"/>
            </a:lvl5pPr>
          </a:lstStyle>
          <a:p>
            <a:r>
              <a:t>Body Level One</a:t>
            </a:r>
          </a:p>
          <a:p>
            <a:pPr lvl="1"/>
            <a:r>
              <a:t>Body Level Two</a:t>
            </a:r>
          </a:p>
          <a:p>
            <a:pPr lvl="2"/>
            <a:r>
              <a:t>Body Level Three</a:t>
            </a:r>
          </a:p>
          <a:p>
            <a:pPr lvl="3"/>
            <a:r>
              <a:t>Body Level Four</a:t>
            </a:r>
          </a:p>
          <a:p>
            <a:pPr lvl="4"/>
            <a:r>
              <a:t>Body Level Five</a:t>
            </a:r>
          </a:p>
        </p:txBody>
      </p:sp>
      <p:sp>
        <p:nvSpPr>
          <p:cNvPr id="78" name="Shape 7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918" name="Shape 918"/>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919" name="Shape 919"/>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4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5" name="Shape 85"/>
          <p:cNvSpPr>
            <a:spLocks noGrp="1"/>
          </p:cNvSpPr>
          <p:nvPr>
            <p:ph type="title"/>
          </p:nvPr>
        </p:nvSpPr>
        <p:spPr>
          <a:prstGeom prst="rect">
            <a:avLst/>
          </a:prstGeom>
        </p:spPr>
        <p:txBody>
          <a:bodyPr/>
          <a:lstStyle/>
          <a:p>
            <a:r>
              <a:t>Title Text</a:t>
            </a:r>
          </a:p>
        </p:txBody>
      </p:sp>
      <p:sp>
        <p:nvSpPr>
          <p:cNvPr id="86" name="Shape 8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 name="Shape 87"/>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4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4" name="Shape 94"/>
          <p:cNvSpPr>
            <a:spLocks noGrp="1"/>
          </p:cNvSpPr>
          <p:nvPr>
            <p:ph type="title"/>
          </p:nvPr>
        </p:nvSpPr>
        <p:spPr>
          <a:xfrm>
            <a:off x="8839200" y="274738"/>
            <a:ext cx="2743200" cy="5851527"/>
          </a:xfrm>
          <a:prstGeom prst="rect">
            <a:avLst/>
          </a:prstGeom>
        </p:spPr>
        <p:txBody>
          <a:bodyPr/>
          <a:lstStyle/>
          <a:p>
            <a:r>
              <a:t>Title Text</a:t>
            </a:r>
          </a:p>
        </p:txBody>
      </p:sp>
      <p:sp>
        <p:nvSpPr>
          <p:cNvPr id="95" name="Shape 95"/>
          <p:cNvSpPr>
            <a:spLocks noGrp="1"/>
          </p:cNvSpPr>
          <p:nvPr>
            <p:ph type="body" idx="1"/>
          </p:nvPr>
        </p:nvSpPr>
        <p:spPr>
          <a:xfrm>
            <a:off x="609600" y="274738"/>
            <a:ext cx="80264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 name="Shape 9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42.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E7E6E6"/>
        </a:solidFill>
        <a:effectLst/>
      </p:bgPr>
    </p:bg>
    <p:spTree>
      <p:nvGrpSpPr>
        <p:cNvPr id="1" name=""/>
        <p:cNvGrpSpPr/>
        <p:nvPr/>
      </p:nvGrpSpPr>
      <p:grpSpPr>
        <a:xfrm>
          <a:off x="0" y="0"/>
          <a:ext cx="0" cy="0"/>
          <a:chOff x="0" y="0"/>
          <a:chExt cx="0" cy="0"/>
        </a:xfrm>
      </p:grpSpPr>
      <p:sp>
        <p:nvSpPr>
          <p:cNvPr id="103" name="Shape 103"/>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04" name="Shape 104"/>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05" name="Shape 1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43.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112" name="Shape 112"/>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3" name="Shape 113"/>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44.xml><?xml version="1.0" encoding="utf-8"?>
<p:sldLayout xmlns:a="http://schemas.openxmlformats.org/drawingml/2006/main" xmlns:r="http://schemas.openxmlformats.org/officeDocument/2006/relationships" xmlns:p="http://schemas.openxmlformats.org/presentationml/2006/main" type="tx">
  <p:cSld name="Custom Layout 0">
    <p:bg>
      <p:bgPr>
        <a:solidFill>
          <a:srgbClr val="E7E6E6"/>
        </a:solidFill>
        <a:effectLst/>
      </p:bgPr>
    </p:bg>
    <p:spTree>
      <p:nvGrpSpPr>
        <p:cNvPr id="1" name=""/>
        <p:cNvGrpSpPr/>
        <p:nvPr/>
      </p:nvGrpSpPr>
      <p:grpSpPr>
        <a:xfrm>
          <a:off x="0" y="0"/>
          <a:ext cx="0" cy="0"/>
          <a:chOff x="0" y="0"/>
          <a:chExt cx="0" cy="0"/>
        </a:xfrm>
      </p:grpSpPr>
      <p:sp>
        <p:nvSpPr>
          <p:cNvPr id="120" name="Shape 12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45.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127" name="Shape 127"/>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28" name="Shape 12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46.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135" name="Shape 135"/>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6" name="Shape 136"/>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47.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E7E6E6"/>
        </a:solidFill>
        <a:effectLst/>
      </p:bgPr>
    </p:bg>
    <p:spTree>
      <p:nvGrpSpPr>
        <p:cNvPr id="1" name=""/>
        <p:cNvGrpSpPr/>
        <p:nvPr/>
      </p:nvGrpSpPr>
      <p:grpSpPr>
        <a:xfrm>
          <a:off x="0" y="0"/>
          <a:ext cx="0" cy="0"/>
          <a:chOff x="0" y="0"/>
          <a:chExt cx="0" cy="0"/>
        </a:xfrm>
      </p:grpSpPr>
      <p:sp>
        <p:nvSpPr>
          <p:cNvPr id="143" name="Shape 14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4" name="Shape 14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48.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E7E6E6"/>
        </a:solidFill>
        <a:effectLst/>
      </p:bgPr>
    </p:bg>
    <p:spTree>
      <p:nvGrpSpPr>
        <p:cNvPr id="1" name=""/>
        <p:cNvGrpSpPr/>
        <p:nvPr/>
      </p:nvGrpSpPr>
      <p:grpSpPr>
        <a:xfrm>
          <a:off x="0" y="0"/>
          <a:ext cx="0" cy="0"/>
          <a:chOff x="0" y="0"/>
          <a:chExt cx="0" cy="0"/>
        </a:xfrm>
      </p:grpSpPr>
      <p:sp>
        <p:nvSpPr>
          <p:cNvPr id="152" name="Shape 1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3" name="Shape 15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4" name="Shape 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49.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E7E6E6"/>
        </a:solidFill>
        <a:effectLst/>
      </p:bgPr>
    </p:bg>
    <p:spTree>
      <p:nvGrpSpPr>
        <p:cNvPr id="1" name=""/>
        <p:cNvGrpSpPr/>
        <p:nvPr/>
      </p:nvGrpSpPr>
      <p:grpSpPr>
        <a:xfrm>
          <a:off x="0" y="0"/>
          <a:ext cx="0" cy="0"/>
          <a:chOff x="0" y="0"/>
          <a:chExt cx="0" cy="0"/>
        </a:xfrm>
      </p:grpSpPr>
      <p:sp>
        <p:nvSpPr>
          <p:cNvPr id="161" name="Shape 16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62" name="Shape 162"/>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63" name="Shape 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926" name="Shape 926"/>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927" name="Shape 927"/>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50.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E7E6E6"/>
        </a:solidFill>
        <a:effectLst/>
      </p:bgPr>
    </p:bg>
    <p:spTree>
      <p:nvGrpSpPr>
        <p:cNvPr id="1" name=""/>
        <p:cNvGrpSpPr/>
        <p:nvPr/>
      </p:nvGrpSpPr>
      <p:grpSpPr>
        <a:xfrm>
          <a:off x="0" y="0"/>
          <a:ext cx="0" cy="0"/>
          <a:chOff x="0" y="0"/>
          <a:chExt cx="0" cy="0"/>
        </a:xfrm>
      </p:grpSpPr>
      <p:sp>
        <p:nvSpPr>
          <p:cNvPr id="170" name="Shape 17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1" name="Shape 17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2" name="Shape 1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51.xml><?xml version="1.0" encoding="utf-8"?>
<p:sldLayout xmlns:a="http://schemas.openxmlformats.org/drawingml/2006/main" xmlns:r="http://schemas.openxmlformats.org/officeDocument/2006/relationships" xmlns:p="http://schemas.openxmlformats.org/presentationml/2006/main" type="tx">
  <p:cSld name="1_Comparison">
    <p:bg>
      <p:bgPr>
        <a:solidFill>
          <a:srgbClr val="E7E6E6"/>
        </a:solidFill>
        <a:effectLst/>
      </p:bgPr>
    </p:bg>
    <p:spTree>
      <p:nvGrpSpPr>
        <p:cNvPr id="1" name=""/>
        <p:cNvGrpSpPr/>
        <p:nvPr/>
      </p:nvGrpSpPr>
      <p:grpSpPr>
        <a:xfrm>
          <a:off x="0" y="0"/>
          <a:ext cx="0" cy="0"/>
          <a:chOff x="0" y="0"/>
          <a:chExt cx="0" cy="0"/>
        </a:xfrm>
      </p:grpSpPr>
      <p:sp>
        <p:nvSpPr>
          <p:cNvPr id="179" name="Shape 17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80" name="Shape 180"/>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81" name="Shape 18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82" name="Shape 1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52.xml><?xml version="1.0" encoding="utf-8"?>
<p:sldLayout xmlns:a="http://schemas.openxmlformats.org/drawingml/2006/main" xmlns:r="http://schemas.openxmlformats.org/officeDocument/2006/relationships" xmlns:p="http://schemas.openxmlformats.org/presentationml/2006/main" type="tx">
  <p:cSld name="1_Title Only">
    <p:bg>
      <p:bgPr>
        <a:solidFill>
          <a:srgbClr val="E7E6E6"/>
        </a:solidFill>
        <a:effectLst/>
      </p:bgPr>
    </p:bg>
    <p:spTree>
      <p:nvGrpSpPr>
        <p:cNvPr id="1" name=""/>
        <p:cNvGrpSpPr/>
        <p:nvPr/>
      </p:nvGrpSpPr>
      <p:grpSpPr>
        <a:xfrm>
          <a:off x="0" y="0"/>
          <a:ext cx="0" cy="0"/>
          <a:chOff x="0" y="0"/>
          <a:chExt cx="0" cy="0"/>
        </a:xfrm>
      </p:grpSpPr>
      <p:sp>
        <p:nvSpPr>
          <p:cNvPr id="189" name="Shape 18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0" name="Shape 19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53.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197" name="Shape 1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54.xml><?xml version="1.0" encoding="utf-8"?>
<p:sldLayout xmlns:a="http://schemas.openxmlformats.org/drawingml/2006/main" xmlns:r="http://schemas.openxmlformats.org/officeDocument/2006/relationships" xmlns:p="http://schemas.openxmlformats.org/presentationml/2006/main" type="tx">
  <p:cSld name="Blank 0">
    <p:bg>
      <p:bgPr>
        <a:solidFill>
          <a:srgbClr val="E7E6E6"/>
        </a:solidFill>
        <a:effectLst/>
      </p:bgPr>
    </p:bg>
    <p:spTree>
      <p:nvGrpSpPr>
        <p:cNvPr id="1" name=""/>
        <p:cNvGrpSpPr/>
        <p:nvPr/>
      </p:nvGrpSpPr>
      <p:grpSpPr>
        <a:xfrm>
          <a:off x="0" y="0"/>
          <a:ext cx="0" cy="0"/>
          <a:chOff x="0" y="0"/>
          <a:chExt cx="0" cy="0"/>
        </a:xfrm>
      </p:grpSpPr>
      <p:sp>
        <p:nvSpPr>
          <p:cNvPr id="204" name="Shape 2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55.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E7E6E6"/>
        </a:solidFill>
        <a:effectLst/>
      </p:bgPr>
    </p:bg>
    <p:spTree>
      <p:nvGrpSpPr>
        <p:cNvPr id="1" name=""/>
        <p:cNvGrpSpPr/>
        <p:nvPr/>
      </p:nvGrpSpPr>
      <p:grpSpPr>
        <a:xfrm>
          <a:off x="0" y="0"/>
          <a:ext cx="0" cy="0"/>
          <a:chOff x="0" y="0"/>
          <a:chExt cx="0" cy="0"/>
        </a:xfrm>
      </p:grpSpPr>
      <p:sp>
        <p:nvSpPr>
          <p:cNvPr id="211" name="Shape 21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2" name="Shape 21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13" name="Shape 213"/>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214" name="Shape 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56.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E7E6E6"/>
        </a:solidFill>
        <a:effectLst/>
      </p:bgPr>
    </p:bg>
    <p:spTree>
      <p:nvGrpSpPr>
        <p:cNvPr id="1" name=""/>
        <p:cNvGrpSpPr/>
        <p:nvPr/>
      </p:nvGrpSpPr>
      <p:grpSpPr>
        <a:xfrm>
          <a:off x="0" y="0"/>
          <a:ext cx="0" cy="0"/>
          <a:chOff x="0" y="0"/>
          <a:chExt cx="0" cy="0"/>
        </a:xfrm>
      </p:grpSpPr>
      <p:sp>
        <p:nvSpPr>
          <p:cNvPr id="221" name="Shape 22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2" name="Shape 22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23" name="Shape 22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24" name="Shape 2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57.xml><?xml version="1.0" encoding="utf-8"?>
<p:sldLayout xmlns:a="http://schemas.openxmlformats.org/drawingml/2006/main" xmlns:r="http://schemas.openxmlformats.org/officeDocument/2006/relationships" xmlns:p="http://schemas.openxmlformats.org/presentationml/2006/main" type="tx">
  <p:cSld name="1_Title and Vertical Text">
    <p:bg>
      <p:bgPr>
        <a:solidFill>
          <a:srgbClr val="E7E6E6"/>
        </a:solidFill>
        <a:effectLst/>
      </p:bgPr>
    </p:bg>
    <p:spTree>
      <p:nvGrpSpPr>
        <p:cNvPr id="1" name=""/>
        <p:cNvGrpSpPr/>
        <p:nvPr/>
      </p:nvGrpSpPr>
      <p:grpSpPr>
        <a:xfrm>
          <a:off x="0" y="0"/>
          <a:ext cx="0" cy="0"/>
          <a:chOff x="0" y="0"/>
          <a:chExt cx="0" cy="0"/>
        </a:xfrm>
      </p:grpSpPr>
      <p:sp>
        <p:nvSpPr>
          <p:cNvPr id="231" name="Shape 23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2" name="Shape 23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3" name="Shape 23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58.xml><?xml version="1.0" encoding="utf-8"?>
<p:sldLayout xmlns:a="http://schemas.openxmlformats.org/drawingml/2006/main" xmlns:r="http://schemas.openxmlformats.org/officeDocument/2006/relationships" xmlns:p="http://schemas.openxmlformats.org/presentationml/2006/main" type="tx">
  <p:cSld name="1_Vertical Title and Text">
    <p:bg>
      <p:bgPr>
        <a:solidFill>
          <a:srgbClr val="E7E6E6"/>
        </a:solidFill>
        <a:effectLst/>
      </p:bgPr>
    </p:bg>
    <p:spTree>
      <p:nvGrpSpPr>
        <p:cNvPr id="1" name=""/>
        <p:cNvGrpSpPr/>
        <p:nvPr/>
      </p:nvGrpSpPr>
      <p:grpSpPr>
        <a:xfrm>
          <a:off x="0" y="0"/>
          <a:ext cx="0" cy="0"/>
          <a:chOff x="0" y="0"/>
          <a:chExt cx="0" cy="0"/>
        </a:xfrm>
      </p:grpSpPr>
      <p:sp>
        <p:nvSpPr>
          <p:cNvPr id="240" name="Shape 240"/>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41" name="Shape 24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2" name="Shape 2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59.xml><?xml version="1.0" encoding="utf-8"?>
<p:sldLayout xmlns:a="http://schemas.openxmlformats.org/drawingml/2006/main" xmlns:r="http://schemas.openxmlformats.org/officeDocument/2006/relationships" xmlns:p="http://schemas.openxmlformats.org/presentationml/2006/main" type="tx">
  <p:cSld name="2_Title Slide">
    <p:bg>
      <p:bgPr>
        <a:solidFill>
          <a:srgbClr val="E7E6E6"/>
        </a:solidFill>
        <a:effectLst/>
      </p:bgPr>
    </p:bg>
    <p:spTree>
      <p:nvGrpSpPr>
        <p:cNvPr id="1" name=""/>
        <p:cNvGrpSpPr/>
        <p:nvPr/>
      </p:nvGrpSpPr>
      <p:grpSpPr>
        <a:xfrm>
          <a:off x="0" y="0"/>
          <a:ext cx="0" cy="0"/>
          <a:chOff x="0" y="0"/>
          <a:chExt cx="0" cy="0"/>
        </a:xfrm>
      </p:grpSpPr>
      <p:sp>
        <p:nvSpPr>
          <p:cNvPr id="249" name="Shape 24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50" name="Shape 250"/>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51" name="Shape 25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934" name="Shape 93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35" name="Shape 93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36" name="Shape 9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060.xml><?xml version="1.0" encoding="utf-8"?>
<p:sldLayout xmlns:a="http://schemas.openxmlformats.org/drawingml/2006/main" xmlns:r="http://schemas.openxmlformats.org/officeDocument/2006/relationships" xmlns:p="http://schemas.openxmlformats.org/presentationml/2006/main" type="tx">
  <p:cSld name="3_Custom Layout">
    <p:bg>
      <p:bgPr>
        <a:solidFill>
          <a:srgbClr val="E7E6E6"/>
        </a:solidFill>
        <a:effectLst/>
      </p:bgPr>
    </p:bg>
    <p:spTree>
      <p:nvGrpSpPr>
        <p:cNvPr id="1" name=""/>
        <p:cNvGrpSpPr/>
        <p:nvPr/>
      </p:nvGrpSpPr>
      <p:grpSpPr>
        <a:xfrm>
          <a:off x="0" y="0"/>
          <a:ext cx="0" cy="0"/>
          <a:chOff x="0" y="0"/>
          <a:chExt cx="0" cy="0"/>
        </a:xfrm>
      </p:grpSpPr>
      <p:sp>
        <p:nvSpPr>
          <p:cNvPr id="258" name="Shape 25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9" name="Shape 25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61.xml><?xml version="1.0" encoding="utf-8"?>
<p:sldLayout xmlns:a="http://schemas.openxmlformats.org/drawingml/2006/main" xmlns:r="http://schemas.openxmlformats.org/officeDocument/2006/relationships" xmlns:p="http://schemas.openxmlformats.org/presentationml/2006/main" type="tx">
  <p:cSld name="4_Custom Layout">
    <p:bg>
      <p:bgPr>
        <a:solidFill>
          <a:srgbClr val="E7E6E6"/>
        </a:solidFill>
        <a:effectLst/>
      </p:bgPr>
    </p:bg>
    <p:spTree>
      <p:nvGrpSpPr>
        <p:cNvPr id="1" name=""/>
        <p:cNvGrpSpPr/>
        <p:nvPr/>
      </p:nvGrpSpPr>
      <p:grpSpPr>
        <a:xfrm>
          <a:off x="0" y="0"/>
          <a:ext cx="0" cy="0"/>
          <a:chOff x="0" y="0"/>
          <a:chExt cx="0" cy="0"/>
        </a:xfrm>
      </p:grpSpPr>
      <p:sp>
        <p:nvSpPr>
          <p:cNvPr id="266" name="Shape 266"/>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67" name="Shape 26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62.xml><?xml version="1.0" encoding="utf-8"?>
<p:sldLayout xmlns:a="http://schemas.openxmlformats.org/drawingml/2006/main" xmlns:r="http://schemas.openxmlformats.org/officeDocument/2006/relationships" xmlns:p="http://schemas.openxmlformats.org/presentationml/2006/main" type="tx">
  <p:cSld name="5_Custom Layout">
    <p:bg>
      <p:bgPr>
        <a:solidFill>
          <a:srgbClr val="E7E6E6"/>
        </a:solidFill>
        <a:effectLst/>
      </p:bgPr>
    </p:bg>
    <p:spTree>
      <p:nvGrpSpPr>
        <p:cNvPr id="1" name=""/>
        <p:cNvGrpSpPr/>
        <p:nvPr/>
      </p:nvGrpSpPr>
      <p:grpSpPr>
        <a:xfrm>
          <a:off x="0" y="0"/>
          <a:ext cx="0" cy="0"/>
          <a:chOff x="0" y="0"/>
          <a:chExt cx="0" cy="0"/>
        </a:xfrm>
      </p:grpSpPr>
      <p:sp>
        <p:nvSpPr>
          <p:cNvPr id="274" name="Shape 27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5" name="Shape 27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63.xml><?xml version="1.0" encoding="utf-8"?>
<p:sldLayout xmlns:a="http://schemas.openxmlformats.org/drawingml/2006/main" xmlns:r="http://schemas.openxmlformats.org/officeDocument/2006/relationships" xmlns:p="http://schemas.openxmlformats.org/presentationml/2006/main" type="tx">
  <p:cSld name="2_Title and Content">
    <p:bg>
      <p:bgPr>
        <a:solidFill>
          <a:srgbClr val="E7E6E6"/>
        </a:solidFill>
        <a:effectLst/>
      </p:bgPr>
    </p:bg>
    <p:spTree>
      <p:nvGrpSpPr>
        <p:cNvPr id="1" name=""/>
        <p:cNvGrpSpPr/>
        <p:nvPr/>
      </p:nvGrpSpPr>
      <p:grpSpPr>
        <a:xfrm>
          <a:off x="0" y="0"/>
          <a:ext cx="0" cy="0"/>
          <a:chOff x="0" y="0"/>
          <a:chExt cx="0" cy="0"/>
        </a:xfrm>
      </p:grpSpPr>
      <p:sp>
        <p:nvSpPr>
          <p:cNvPr id="282" name="Shape 2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3" name="Shape 28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4" name="Shape 2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64.xml><?xml version="1.0" encoding="utf-8"?>
<p:sldLayout xmlns:a="http://schemas.openxmlformats.org/drawingml/2006/main" xmlns:r="http://schemas.openxmlformats.org/officeDocument/2006/relationships" xmlns:p="http://schemas.openxmlformats.org/presentationml/2006/main" type="tx">
  <p:cSld name="1_Title and Content 0">
    <p:bg>
      <p:bgPr>
        <a:solidFill>
          <a:srgbClr val="E7E6E6"/>
        </a:solidFill>
        <a:effectLst/>
      </p:bgPr>
    </p:bg>
    <p:spTree>
      <p:nvGrpSpPr>
        <p:cNvPr id="1" name=""/>
        <p:cNvGrpSpPr/>
        <p:nvPr/>
      </p:nvGrpSpPr>
      <p:grpSpPr>
        <a:xfrm>
          <a:off x="0" y="0"/>
          <a:ext cx="0" cy="0"/>
          <a:chOff x="0" y="0"/>
          <a:chExt cx="0" cy="0"/>
        </a:xfrm>
      </p:grpSpPr>
      <p:sp>
        <p:nvSpPr>
          <p:cNvPr id="291" name="Shape 29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2" name="Shape 29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3" name="Shape 29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65.xml><?xml version="1.0" encoding="utf-8"?>
<p:sldLayout xmlns:a="http://schemas.openxmlformats.org/drawingml/2006/main" xmlns:r="http://schemas.openxmlformats.org/officeDocument/2006/relationships" xmlns:p="http://schemas.openxmlformats.org/presentationml/2006/main" type="tx">
  <p:cSld name="2_Section Header">
    <p:bg>
      <p:bgPr>
        <a:solidFill>
          <a:srgbClr val="E7E6E6"/>
        </a:solidFill>
        <a:effectLst/>
      </p:bgPr>
    </p:bg>
    <p:spTree>
      <p:nvGrpSpPr>
        <p:cNvPr id="1" name=""/>
        <p:cNvGrpSpPr/>
        <p:nvPr/>
      </p:nvGrpSpPr>
      <p:grpSpPr>
        <a:xfrm>
          <a:off x="0" y="0"/>
          <a:ext cx="0" cy="0"/>
          <a:chOff x="0" y="0"/>
          <a:chExt cx="0" cy="0"/>
        </a:xfrm>
      </p:grpSpPr>
      <p:sp>
        <p:nvSpPr>
          <p:cNvPr id="300" name="Shape 300"/>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01" name="Shape 301"/>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02" name="Shape 3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66.xml><?xml version="1.0" encoding="utf-8"?>
<p:sldLayout xmlns:a="http://schemas.openxmlformats.org/drawingml/2006/main" xmlns:r="http://schemas.openxmlformats.org/officeDocument/2006/relationships" xmlns:p="http://schemas.openxmlformats.org/presentationml/2006/main" type="tx">
  <p:cSld name="2_Two Content">
    <p:bg>
      <p:bgPr>
        <a:solidFill>
          <a:srgbClr val="E7E6E6"/>
        </a:solidFill>
        <a:effectLst/>
      </p:bgPr>
    </p:bg>
    <p:spTree>
      <p:nvGrpSpPr>
        <p:cNvPr id="1" name=""/>
        <p:cNvGrpSpPr/>
        <p:nvPr/>
      </p:nvGrpSpPr>
      <p:grpSpPr>
        <a:xfrm>
          <a:off x="0" y="0"/>
          <a:ext cx="0" cy="0"/>
          <a:chOff x="0" y="0"/>
          <a:chExt cx="0" cy="0"/>
        </a:xfrm>
      </p:grpSpPr>
      <p:sp>
        <p:nvSpPr>
          <p:cNvPr id="309" name="Shape 30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0" name="Shape 310"/>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1" name="Shape 31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67.xml><?xml version="1.0" encoding="utf-8"?>
<p:sldLayout xmlns:a="http://schemas.openxmlformats.org/drawingml/2006/main" xmlns:r="http://schemas.openxmlformats.org/officeDocument/2006/relationships" xmlns:p="http://schemas.openxmlformats.org/presentationml/2006/main" type="tx">
  <p:cSld name="2_Comparison">
    <p:bg>
      <p:bgPr>
        <a:solidFill>
          <a:srgbClr val="E7E6E6"/>
        </a:solidFill>
        <a:effectLst/>
      </p:bgPr>
    </p:bg>
    <p:spTree>
      <p:nvGrpSpPr>
        <p:cNvPr id="1" name=""/>
        <p:cNvGrpSpPr/>
        <p:nvPr/>
      </p:nvGrpSpPr>
      <p:grpSpPr>
        <a:xfrm>
          <a:off x="0" y="0"/>
          <a:ext cx="0" cy="0"/>
          <a:chOff x="0" y="0"/>
          <a:chExt cx="0" cy="0"/>
        </a:xfrm>
      </p:grpSpPr>
      <p:sp>
        <p:nvSpPr>
          <p:cNvPr id="318" name="Shape 318"/>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9" name="Shape 319"/>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20" name="Shape 320"/>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21" name="Shape 32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68.xml><?xml version="1.0" encoding="utf-8"?>
<p:sldLayout xmlns:a="http://schemas.openxmlformats.org/drawingml/2006/main" xmlns:r="http://schemas.openxmlformats.org/officeDocument/2006/relationships" xmlns:p="http://schemas.openxmlformats.org/presentationml/2006/main" type="tx">
  <p:cSld name="2_Title Only">
    <p:bg>
      <p:bgPr>
        <a:solidFill>
          <a:srgbClr val="E7E6E6"/>
        </a:solidFill>
        <a:effectLst/>
      </p:bgPr>
    </p:bg>
    <p:spTree>
      <p:nvGrpSpPr>
        <p:cNvPr id="1" name=""/>
        <p:cNvGrpSpPr/>
        <p:nvPr/>
      </p:nvGrpSpPr>
      <p:grpSpPr>
        <a:xfrm>
          <a:off x="0" y="0"/>
          <a:ext cx="0" cy="0"/>
          <a:chOff x="0" y="0"/>
          <a:chExt cx="0" cy="0"/>
        </a:xfrm>
      </p:grpSpPr>
      <p:sp>
        <p:nvSpPr>
          <p:cNvPr id="328" name="Shape 328"/>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9" name="Shape 32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69.xml><?xml version="1.0" encoding="utf-8"?>
<p:sldLayout xmlns:a="http://schemas.openxmlformats.org/drawingml/2006/main" xmlns:r="http://schemas.openxmlformats.org/officeDocument/2006/relationships" xmlns:p="http://schemas.openxmlformats.org/presentationml/2006/main" type="tx">
  <p:cSld name="1_Blank">
    <p:bg>
      <p:bgPr>
        <a:solidFill>
          <a:srgbClr val="E7E6E6"/>
        </a:solidFill>
        <a:effectLst/>
      </p:bgPr>
    </p:bg>
    <p:spTree>
      <p:nvGrpSpPr>
        <p:cNvPr id="1" name=""/>
        <p:cNvGrpSpPr/>
        <p:nvPr/>
      </p:nvGrpSpPr>
      <p:grpSpPr>
        <a:xfrm>
          <a:off x="0" y="0"/>
          <a:ext cx="0" cy="0"/>
          <a:chOff x="0" y="0"/>
          <a:chExt cx="0" cy="0"/>
        </a:xfrm>
      </p:grpSpPr>
      <p:sp>
        <p:nvSpPr>
          <p:cNvPr id="336" name="Shape 3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943" name="Shape 943"/>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944" name="Shape 944"/>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945" name="Shape 9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070.xml><?xml version="1.0" encoding="utf-8"?>
<p:sldLayout xmlns:a="http://schemas.openxmlformats.org/drawingml/2006/main" xmlns:r="http://schemas.openxmlformats.org/officeDocument/2006/relationships" xmlns:p="http://schemas.openxmlformats.org/presentationml/2006/main" type="tx">
  <p:cSld name="2_Content with Caption">
    <p:bg>
      <p:bgPr>
        <a:solidFill>
          <a:srgbClr val="E7E6E6"/>
        </a:solidFill>
        <a:effectLst/>
      </p:bgPr>
    </p:bg>
    <p:spTree>
      <p:nvGrpSpPr>
        <p:cNvPr id="1" name=""/>
        <p:cNvGrpSpPr/>
        <p:nvPr/>
      </p:nvGrpSpPr>
      <p:grpSpPr>
        <a:xfrm>
          <a:off x="0" y="0"/>
          <a:ext cx="0" cy="0"/>
          <a:chOff x="0" y="0"/>
          <a:chExt cx="0" cy="0"/>
        </a:xfrm>
      </p:grpSpPr>
      <p:sp>
        <p:nvSpPr>
          <p:cNvPr id="343" name="Shape 34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4" name="Shape 34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45" name="Shape 34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346" name="Shape 3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71.xml><?xml version="1.0" encoding="utf-8"?>
<p:sldLayout xmlns:a="http://schemas.openxmlformats.org/drawingml/2006/main" xmlns:r="http://schemas.openxmlformats.org/officeDocument/2006/relationships" xmlns:p="http://schemas.openxmlformats.org/presentationml/2006/main" type="tx">
  <p:cSld name="2_Picture with Caption">
    <p:bg>
      <p:bgPr>
        <a:solidFill>
          <a:srgbClr val="E7E6E6"/>
        </a:solidFill>
        <a:effectLst/>
      </p:bgPr>
    </p:bg>
    <p:spTree>
      <p:nvGrpSpPr>
        <p:cNvPr id="1" name=""/>
        <p:cNvGrpSpPr/>
        <p:nvPr/>
      </p:nvGrpSpPr>
      <p:grpSpPr>
        <a:xfrm>
          <a:off x="0" y="0"/>
          <a:ext cx="0" cy="0"/>
          <a:chOff x="0" y="0"/>
          <a:chExt cx="0" cy="0"/>
        </a:xfrm>
      </p:grpSpPr>
      <p:sp>
        <p:nvSpPr>
          <p:cNvPr id="353" name="Shape 35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4" name="Shape 35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55" name="Shape 35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56" name="Shape 3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72.xml><?xml version="1.0" encoding="utf-8"?>
<p:sldLayout xmlns:a="http://schemas.openxmlformats.org/drawingml/2006/main" xmlns:r="http://schemas.openxmlformats.org/officeDocument/2006/relationships" xmlns:p="http://schemas.openxmlformats.org/presentationml/2006/main" type="tx">
  <p:cSld name="2_Title and Vertical Text">
    <p:bg>
      <p:bgPr>
        <a:solidFill>
          <a:srgbClr val="E7E6E6"/>
        </a:solidFill>
        <a:effectLst/>
      </p:bgPr>
    </p:bg>
    <p:spTree>
      <p:nvGrpSpPr>
        <p:cNvPr id="1" name=""/>
        <p:cNvGrpSpPr/>
        <p:nvPr/>
      </p:nvGrpSpPr>
      <p:grpSpPr>
        <a:xfrm>
          <a:off x="0" y="0"/>
          <a:ext cx="0" cy="0"/>
          <a:chOff x="0" y="0"/>
          <a:chExt cx="0" cy="0"/>
        </a:xfrm>
      </p:grpSpPr>
      <p:sp>
        <p:nvSpPr>
          <p:cNvPr id="363" name="Shape 36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64" name="Shape 36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65" name="Shape 3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73.xml><?xml version="1.0" encoding="utf-8"?>
<p:sldLayout xmlns:a="http://schemas.openxmlformats.org/drawingml/2006/main" xmlns:r="http://schemas.openxmlformats.org/officeDocument/2006/relationships" xmlns:p="http://schemas.openxmlformats.org/presentationml/2006/main" type="tx">
  <p:cSld name="2_Vertical Title and Text">
    <p:bg>
      <p:bgPr>
        <a:solidFill>
          <a:srgbClr val="E7E6E6"/>
        </a:solidFill>
        <a:effectLst/>
      </p:bgPr>
    </p:bg>
    <p:spTree>
      <p:nvGrpSpPr>
        <p:cNvPr id="1" name=""/>
        <p:cNvGrpSpPr/>
        <p:nvPr/>
      </p:nvGrpSpPr>
      <p:grpSpPr>
        <a:xfrm>
          <a:off x="0" y="0"/>
          <a:ext cx="0" cy="0"/>
          <a:chOff x="0" y="0"/>
          <a:chExt cx="0" cy="0"/>
        </a:xfrm>
      </p:grpSpPr>
      <p:sp>
        <p:nvSpPr>
          <p:cNvPr id="372" name="Shape 37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73" name="Shape 37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74" name="Shape 3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74.xml><?xml version="1.0" encoding="utf-8"?>
<p:sldLayout xmlns:a="http://schemas.openxmlformats.org/drawingml/2006/main" xmlns:r="http://schemas.openxmlformats.org/officeDocument/2006/relationships" xmlns:p="http://schemas.openxmlformats.org/presentationml/2006/main" type="tx">
  <p:cSld name="3_Title Slide">
    <p:bg>
      <p:bgPr>
        <a:solidFill>
          <a:srgbClr val="E7E6E6"/>
        </a:solidFill>
        <a:effectLst/>
      </p:bgPr>
    </p:bg>
    <p:spTree>
      <p:nvGrpSpPr>
        <p:cNvPr id="1" name=""/>
        <p:cNvGrpSpPr/>
        <p:nvPr/>
      </p:nvGrpSpPr>
      <p:grpSpPr>
        <a:xfrm>
          <a:off x="0" y="0"/>
          <a:ext cx="0" cy="0"/>
          <a:chOff x="0" y="0"/>
          <a:chExt cx="0" cy="0"/>
        </a:xfrm>
      </p:grpSpPr>
      <p:sp>
        <p:nvSpPr>
          <p:cNvPr id="381" name="Shape 38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82" name="Shape 38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83" name="Shape 3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75.xml><?xml version="1.0" encoding="utf-8"?>
<p:sldLayout xmlns:a="http://schemas.openxmlformats.org/drawingml/2006/main" xmlns:r="http://schemas.openxmlformats.org/officeDocument/2006/relationships" xmlns:p="http://schemas.openxmlformats.org/presentationml/2006/main" type="tx">
  <p:cSld name="6_Custom Layout">
    <p:bg>
      <p:bgPr>
        <a:solidFill>
          <a:srgbClr val="E7E6E6"/>
        </a:solidFill>
        <a:effectLst/>
      </p:bgPr>
    </p:bg>
    <p:spTree>
      <p:nvGrpSpPr>
        <p:cNvPr id="1" name=""/>
        <p:cNvGrpSpPr/>
        <p:nvPr/>
      </p:nvGrpSpPr>
      <p:grpSpPr>
        <a:xfrm>
          <a:off x="0" y="0"/>
          <a:ext cx="0" cy="0"/>
          <a:chOff x="0" y="0"/>
          <a:chExt cx="0" cy="0"/>
        </a:xfrm>
      </p:grpSpPr>
      <p:sp>
        <p:nvSpPr>
          <p:cNvPr id="390" name="Shape 39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91" name="Shape 39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76.xml><?xml version="1.0" encoding="utf-8"?>
<p:sldLayout xmlns:a="http://schemas.openxmlformats.org/drawingml/2006/main" xmlns:r="http://schemas.openxmlformats.org/officeDocument/2006/relationships" xmlns:p="http://schemas.openxmlformats.org/presentationml/2006/main" type="tx">
  <p:cSld name="7_Custom Layout">
    <p:bg>
      <p:bgPr>
        <a:solidFill>
          <a:srgbClr val="E7E6E6"/>
        </a:solidFill>
        <a:effectLst/>
      </p:bgPr>
    </p:bg>
    <p:spTree>
      <p:nvGrpSpPr>
        <p:cNvPr id="1" name=""/>
        <p:cNvGrpSpPr/>
        <p:nvPr/>
      </p:nvGrpSpPr>
      <p:grpSpPr>
        <a:xfrm>
          <a:off x="0" y="0"/>
          <a:ext cx="0" cy="0"/>
          <a:chOff x="0" y="0"/>
          <a:chExt cx="0" cy="0"/>
        </a:xfrm>
      </p:grpSpPr>
      <p:sp>
        <p:nvSpPr>
          <p:cNvPr id="398" name="Shape 39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99" name="Shape 39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77.xml><?xml version="1.0" encoding="utf-8"?>
<p:sldLayout xmlns:a="http://schemas.openxmlformats.org/drawingml/2006/main" xmlns:r="http://schemas.openxmlformats.org/officeDocument/2006/relationships" xmlns:p="http://schemas.openxmlformats.org/presentationml/2006/main" type="tx">
  <p:cSld name="8_Custom Layout">
    <p:bg>
      <p:bgPr>
        <a:solidFill>
          <a:srgbClr val="E7E6E6"/>
        </a:solidFill>
        <a:effectLst/>
      </p:bgPr>
    </p:bg>
    <p:spTree>
      <p:nvGrpSpPr>
        <p:cNvPr id="1" name=""/>
        <p:cNvGrpSpPr/>
        <p:nvPr/>
      </p:nvGrpSpPr>
      <p:grpSpPr>
        <a:xfrm>
          <a:off x="0" y="0"/>
          <a:ext cx="0" cy="0"/>
          <a:chOff x="0" y="0"/>
          <a:chExt cx="0" cy="0"/>
        </a:xfrm>
      </p:grpSpPr>
      <p:sp>
        <p:nvSpPr>
          <p:cNvPr id="406" name="Shape 40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407" name="Shape 40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78.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E7E6E6"/>
        </a:solidFill>
        <a:effectLst/>
      </p:bgPr>
    </p:bg>
    <p:spTree>
      <p:nvGrpSpPr>
        <p:cNvPr id="1" name=""/>
        <p:cNvGrpSpPr/>
        <p:nvPr/>
      </p:nvGrpSpPr>
      <p:grpSpPr>
        <a:xfrm>
          <a:off x="0" y="0"/>
          <a:ext cx="0" cy="0"/>
          <a:chOff x="0" y="0"/>
          <a:chExt cx="0" cy="0"/>
        </a:xfrm>
      </p:grpSpPr>
      <p:sp>
        <p:nvSpPr>
          <p:cNvPr id="414" name="Shape 41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15" name="Shape 41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16" name="Shape 4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79.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E7E6E6"/>
        </a:solidFill>
        <a:effectLst/>
      </p:bgPr>
    </p:bg>
    <p:spTree>
      <p:nvGrpSpPr>
        <p:cNvPr id="1" name=""/>
        <p:cNvGrpSpPr/>
        <p:nvPr/>
      </p:nvGrpSpPr>
      <p:grpSpPr>
        <a:xfrm>
          <a:off x="0" y="0"/>
          <a:ext cx="0" cy="0"/>
          <a:chOff x="0" y="0"/>
          <a:chExt cx="0" cy="0"/>
        </a:xfrm>
      </p:grpSpPr>
      <p:sp>
        <p:nvSpPr>
          <p:cNvPr id="423" name="Shape 42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424" name="Shape 42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425" name="Shape 4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952" name="Shape 9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53" name="Shape 953"/>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54" name="Shape 9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080.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E7E6E6"/>
        </a:solidFill>
        <a:effectLst/>
      </p:bgPr>
    </p:bg>
    <p:spTree>
      <p:nvGrpSpPr>
        <p:cNvPr id="1" name=""/>
        <p:cNvGrpSpPr/>
        <p:nvPr/>
      </p:nvGrpSpPr>
      <p:grpSpPr>
        <a:xfrm>
          <a:off x="0" y="0"/>
          <a:ext cx="0" cy="0"/>
          <a:chOff x="0" y="0"/>
          <a:chExt cx="0" cy="0"/>
        </a:xfrm>
      </p:grpSpPr>
      <p:sp>
        <p:nvSpPr>
          <p:cNvPr id="432" name="Shape 43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33" name="Shape 43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34" name="Shape 4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81.xml><?xml version="1.0" encoding="utf-8"?>
<p:sldLayout xmlns:a="http://schemas.openxmlformats.org/drawingml/2006/main" xmlns:r="http://schemas.openxmlformats.org/officeDocument/2006/relationships" xmlns:p="http://schemas.openxmlformats.org/presentationml/2006/main" type="tx">
  <p:cSld name="3_Comparison">
    <p:bg>
      <p:bgPr>
        <a:solidFill>
          <a:srgbClr val="E7E6E6"/>
        </a:solidFill>
        <a:effectLst/>
      </p:bgPr>
    </p:bg>
    <p:spTree>
      <p:nvGrpSpPr>
        <p:cNvPr id="1" name=""/>
        <p:cNvGrpSpPr/>
        <p:nvPr/>
      </p:nvGrpSpPr>
      <p:grpSpPr>
        <a:xfrm>
          <a:off x="0" y="0"/>
          <a:ext cx="0" cy="0"/>
          <a:chOff x="0" y="0"/>
          <a:chExt cx="0" cy="0"/>
        </a:xfrm>
      </p:grpSpPr>
      <p:sp>
        <p:nvSpPr>
          <p:cNvPr id="441" name="Shape 44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42" name="Shape 44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443" name="Shape 44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444" name="Shape 4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82.xml><?xml version="1.0" encoding="utf-8"?>
<p:sldLayout xmlns:a="http://schemas.openxmlformats.org/drawingml/2006/main" xmlns:r="http://schemas.openxmlformats.org/officeDocument/2006/relationships" xmlns:p="http://schemas.openxmlformats.org/presentationml/2006/main" type="tx">
  <p:cSld name="3_Title Only">
    <p:bg>
      <p:bgPr>
        <a:solidFill>
          <a:srgbClr val="E7E6E6"/>
        </a:solidFill>
        <a:effectLst/>
      </p:bgPr>
    </p:bg>
    <p:spTree>
      <p:nvGrpSpPr>
        <p:cNvPr id="1" name=""/>
        <p:cNvGrpSpPr/>
        <p:nvPr/>
      </p:nvGrpSpPr>
      <p:grpSpPr>
        <a:xfrm>
          <a:off x="0" y="0"/>
          <a:ext cx="0" cy="0"/>
          <a:chOff x="0" y="0"/>
          <a:chExt cx="0" cy="0"/>
        </a:xfrm>
      </p:grpSpPr>
      <p:sp>
        <p:nvSpPr>
          <p:cNvPr id="451" name="Shape 45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52" name="Shape 4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83.xml><?xml version="1.0" encoding="utf-8"?>
<p:sldLayout xmlns:a="http://schemas.openxmlformats.org/drawingml/2006/main" xmlns:r="http://schemas.openxmlformats.org/officeDocument/2006/relationships" xmlns:p="http://schemas.openxmlformats.org/presentationml/2006/main" type="tx">
  <p:cSld name="2_Blank">
    <p:bg>
      <p:bgPr>
        <a:solidFill>
          <a:srgbClr val="E7E6E6"/>
        </a:solidFill>
        <a:effectLst/>
      </p:bgPr>
    </p:bg>
    <p:spTree>
      <p:nvGrpSpPr>
        <p:cNvPr id="1" name=""/>
        <p:cNvGrpSpPr/>
        <p:nvPr/>
      </p:nvGrpSpPr>
      <p:grpSpPr>
        <a:xfrm>
          <a:off x="0" y="0"/>
          <a:ext cx="0" cy="0"/>
          <a:chOff x="0" y="0"/>
          <a:chExt cx="0" cy="0"/>
        </a:xfrm>
      </p:grpSpPr>
      <p:sp>
        <p:nvSpPr>
          <p:cNvPr id="459" name="Shape 45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84.xml><?xml version="1.0" encoding="utf-8"?>
<p:sldLayout xmlns:a="http://schemas.openxmlformats.org/drawingml/2006/main" xmlns:r="http://schemas.openxmlformats.org/officeDocument/2006/relationships" xmlns:p="http://schemas.openxmlformats.org/presentationml/2006/main" type="tx">
  <p:cSld name="1_Blank 0">
    <p:bg>
      <p:bgPr>
        <a:solidFill>
          <a:srgbClr val="86754D"/>
        </a:solidFill>
        <a:effectLst/>
      </p:bgPr>
    </p:bg>
    <p:spTree>
      <p:nvGrpSpPr>
        <p:cNvPr id="1" name=""/>
        <p:cNvGrpSpPr/>
        <p:nvPr/>
      </p:nvGrpSpPr>
      <p:grpSpPr>
        <a:xfrm>
          <a:off x="0" y="0"/>
          <a:ext cx="0" cy="0"/>
          <a:chOff x="0" y="0"/>
          <a:chExt cx="0" cy="0"/>
        </a:xfrm>
      </p:grpSpPr>
      <p:sp>
        <p:nvSpPr>
          <p:cNvPr id="466" name="Shape 4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85.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E7E6E6"/>
        </a:solidFill>
        <a:effectLst/>
      </p:bgPr>
    </p:bg>
    <p:spTree>
      <p:nvGrpSpPr>
        <p:cNvPr id="1" name=""/>
        <p:cNvGrpSpPr/>
        <p:nvPr/>
      </p:nvGrpSpPr>
      <p:grpSpPr>
        <a:xfrm>
          <a:off x="0" y="0"/>
          <a:ext cx="0" cy="0"/>
          <a:chOff x="0" y="0"/>
          <a:chExt cx="0" cy="0"/>
        </a:xfrm>
      </p:grpSpPr>
      <p:sp>
        <p:nvSpPr>
          <p:cNvPr id="473" name="Shape 47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474" name="Shape 47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475" name="Shape 47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476" name="Shape 4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86.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E7E6E6"/>
        </a:solidFill>
        <a:effectLst/>
      </p:bgPr>
    </p:bg>
    <p:spTree>
      <p:nvGrpSpPr>
        <p:cNvPr id="1" name=""/>
        <p:cNvGrpSpPr/>
        <p:nvPr/>
      </p:nvGrpSpPr>
      <p:grpSpPr>
        <a:xfrm>
          <a:off x="0" y="0"/>
          <a:ext cx="0" cy="0"/>
          <a:chOff x="0" y="0"/>
          <a:chExt cx="0" cy="0"/>
        </a:xfrm>
      </p:grpSpPr>
      <p:sp>
        <p:nvSpPr>
          <p:cNvPr id="483" name="Shape 48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484" name="Shape 48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485" name="Shape 48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486" name="Shape 4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87.xml><?xml version="1.0" encoding="utf-8"?>
<p:sldLayout xmlns:a="http://schemas.openxmlformats.org/drawingml/2006/main" xmlns:r="http://schemas.openxmlformats.org/officeDocument/2006/relationships" xmlns:p="http://schemas.openxmlformats.org/presentationml/2006/main" type="tx">
  <p:cSld name="3_Title and Vertical Text">
    <p:bg>
      <p:bgPr>
        <a:solidFill>
          <a:srgbClr val="E7E6E6"/>
        </a:solidFill>
        <a:effectLst/>
      </p:bgPr>
    </p:bg>
    <p:spTree>
      <p:nvGrpSpPr>
        <p:cNvPr id="1" name=""/>
        <p:cNvGrpSpPr/>
        <p:nvPr/>
      </p:nvGrpSpPr>
      <p:grpSpPr>
        <a:xfrm>
          <a:off x="0" y="0"/>
          <a:ext cx="0" cy="0"/>
          <a:chOff x="0" y="0"/>
          <a:chExt cx="0" cy="0"/>
        </a:xfrm>
      </p:grpSpPr>
      <p:sp>
        <p:nvSpPr>
          <p:cNvPr id="493" name="Shape 49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94" name="Shape 49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95" name="Shape 4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88.xml><?xml version="1.0" encoding="utf-8"?>
<p:sldLayout xmlns:a="http://schemas.openxmlformats.org/drawingml/2006/main" xmlns:r="http://schemas.openxmlformats.org/officeDocument/2006/relationships" xmlns:p="http://schemas.openxmlformats.org/presentationml/2006/main" type="tx">
  <p:cSld name="3_Vertical Title and Text">
    <p:bg>
      <p:bgPr>
        <a:solidFill>
          <a:srgbClr val="E7E6E6"/>
        </a:solidFill>
        <a:effectLst/>
      </p:bgPr>
    </p:bg>
    <p:spTree>
      <p:nvGrpSpPr>
        <p:cNvPr id="1" name=""/>
        <p:cNvGrpSpPr/>
        <p:nvPr/>
      </p:nvGrpSpPr>
      <p:grpSpPr>
        <a:xfrm>
          <a:off x="0" y="0"/>
          <a:ext cx="0" cy="0"/>
          <a:chOff x="0" y="0"/>
          <a:chExt cx="0" cy="0"/>
        </a:xfrm>
      </p:grpSpPr>
      <p:sp>
        <p:nvSpPr>
          <p:cNvPr id="502" name="Shape 50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503" name="Shape 50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89.xml><?xml version="1.0" encoding="utf-8"?>
<p:sldLayout xmlns:a="http://schemas.openxmlformats.org/drawingml/2006/main" xmlns:r="http://schemas.openxmlformats.org/officeDocument/2006/relationships" xmlns:p="http://schemas.openxmlformats.org/presentationml/2006/main" type="tx">
  <p:cSld name="4_Title Slide">
    <p:bg>
      <p:bgPr>
        <a:solidFill>
          <a:srgbClr val="E7E6E6"/>
        </a:solidFill>
        <a:effectLst/>
      </p:bgPr>
    </p:bg>
    <p:spTree>
      <p:nvGrpSpPr>
        <p:cNvPr id="1" name=""/>
        <p:cNvGrpSpPr/>
        <p:nvPr/>
      </p:nvGrpSpPr>
      <p:grpSpPr>
        <a:xfrm>
          <a:off x="0" y="0"/>
          <a:ext cx="0" cy="0"/>
          <a:chOff x="0" y="0"/>
          <a:chExt cx="0" cy="0"/>
        </a:xfrm>
      </p:grpSpPr>
      <p:sp>
        <p:nvSpPr>
          <p:cNvPr id="511" name="Shape 51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512" name="Shape 51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513" name="Shape 5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961" name="Shape 96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62" name="Shape 962"/>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963" name="Shape 96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964" name="Shape 9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090.xml><?xml version="1.0" encoding="utf-8"?>
<p:sldLayout xmlns:a="http://schemas.openxmlformats.org/drawingml/2006/main" xmlns:r="http://schemas.openxmlformats.org/officeDocument/2006/relationships" xmlns:p="http://schemas.openxmlformats.org/presentationml/2006/main" type="tx">
  <p:cSld name="9_Custom Layout">
    <p:bg>
      <p:bgPr>
        <a:solidFill>
          <a:srgbClr val="E7E6E6"/>
        </a:solidFill>
        <a:effectLst/>
      </p:bgPr>
    </p:bg>
    <p:spTree>
      <p:nvGrpSpPr>
        <p:cNvPr id="1" name=""/>
        <p:cNvGrpSpPr/>
        <p:nvPr/>
      </p:nvGrpSpPr>
      <p:grpSpPr>
        <a:xfrm>
          <a:off x="0" y="0"/>
          <a:ext cx="0" cy="0"/>
          <a:chOff x="0" y="0"/>
          <a:chExt cx="0" cy="0"/>
        </a:xfrm>
      </p:grpSpPr>
      <p:sp>
        <p:nvSpPr>
          <p:cNvPr id="520" name="Shape 52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21" name="Shape 52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91.xml><?xml version="1.0" encoding="utf-8"?>
<p:sldLayout xmlns:a="http://schemas.openxmlformats.org/drawingml/2006/main" xmlns:r="http://schemas.openxmlformats.org/officeDocument/2006/relationships" xmlns:p="http://schemas.openxmlformats.org/presentationml/2006/main" type="tx">
  <p:cSld name="10_Custom Layout">
    <p:bg>
      <p:bgPr>
        <a:solidFill>
          <a:srgbClr val="E7E6E6"/>
        </a:solidFill>
        <a:effectLst/>
      </p:bgPr>
    </p:bg>
    <p:spTree>
      <p:nvGrpSpPr>
        <p:cNvPr id="1" name=""/>
        <p:cNvGrpSpPr/>
        <p:nvPr/>
      </p:nvGrpSpPr>
      <p:grpSpPr>
        <a:xfrm>
          <a:off x="0" y="0"/>
          <a:ext cx="0" cy="0"/>
          <a:chOff x="0" y="0"/>
          <a:chExt cx="0" cy="0"/>
        </a:xfrm>
      </p:grpSpPr>
      <p:sp>
        <p:nvSpPr>
          <p:cNvPr id="528" name="Shape 52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29" name="Shape 52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92.xml><?xml version="1.0" encoding="utf-8"?>
<p:sldLayout xmlns:a="http://schemas.openxmlformats.org/drawingml/2006/main" xmlns:r="http://schemas.openxmlformats.org/officeDocument/2006/relationships" xmlns:p="http://schemas.openxmlformats.org/presentationml/2006/main" type="tx">
  <p:cSld name="11_Custom Layout">
    <p:bg>
      <p:bgPr>
        <a:solidFill>
          <a:srgbClr val="E7E6E6"/>
        </a:solidFill>
        <a:effectLst/>
      </p:bgPr>
    </p:bg>
    <p:spTree>
      <p:nvGrpSpPr>
        <p:cNvPr id="1" name=""/>
        <p:cNvGrpSpPr/>
        <p:nvPr/>
      </p:nvGrpSpPr>
      <p:grpSpPr>
        <a:xfrm>
          <a:off x="0" y="0"/>
          <a:ext cx="0" cy="0"/>
          <a:chOff x="0" y="0"/>
          <a:chExt cx="0" cy="0"/>
        </a:xfrm>
      </p:grpSpPr>
      <p:sp>
        <p:nvSpPr>
          <p:cNvPr id="536" name="Shape 53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37" name="Shape 53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93.xml><?xml version="1.0" encoding="utf-8"?>
<p:sldLayout xmlns:a="http://schemas.openxmlformats.org/drawingml/2006/main" xmlns:r="http://schemas.openxmlformats.org/officeDocument/2006/relationships" xmlns:p="http://schemas.openxmlformats.org/presentationml/2006/main" type="tx">
  <p:cSld name="4_Title and Content">
    <p:bg>
      <p:bgPr>
        <a:solidFill>
          <a:srgbClr val="E7E6E6"/>
        </a:solidFill>
        <a:effectLst/>
      </p:bgPr>
    </p:bg>
    <p:spTree>
      <p:nvGrpSpPr>
        <p:cNvPr id="1" name=""/>
        <p:cNvGrpSpPr/>
        <p:nvPr/>
      </p:nvGrpSpPr>
      <p:grpSpPr>
        <a:xfrm>
          <a:off x="0" y="0"/>
          <a:ext cx="0" cy="0"/>
          <a:chOff x="0" y="0"/>
          <a:chExt cx="0" cy="0"/>
        </a:xfrm>
      </p:grpSpPr>
      <p:sp>
        <p:nvSpPr>
          <p:cNvPr id="544" name="Shape 54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45" name="Shape 54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46" name="Shape 5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94.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E7E6E6"/>
        </a:solidFill>
        <a:effectLst/>
      </p:bgPr>
    </p:bg>
    <p:spTree>
      <p:nvGrpSpPr>
        <p:cNvPr id="1" name=""/>
        <p:cNvGrpSpPr/>
        <p:nvPr/>
      </p:nvGrpSpPr>
      <p:grpSpPr>
        <a:xfrm>
          <a:off x="0" y="0"/>
          <a:ext cx="0" cy="0"/>
          <a:chOff x="0" y="0"/>
          <a:chExt cx="0" cy="0"/>
        </a:xfrm>
      </p:grpSpPr>
      <p:sp>
        <p:nvSpPr>
          <p:cNvPr id="553" name="Shape 55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554" name="Shape 55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55" name="Shape 5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95.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E7E6E6"/>
        </a:solidFill>
        <a:effectLst/>
      </p:bgPr>
    </p:bg>
    <p:spTree>
      <p:nvGrpSpPr>
        <p:cNvPr id="1" name=""/>
        <p:cNvGrpSpPr/>
        <p:nvPr/>
      </p:nvGrpSpPr>
      <p:grpSpPr>
        <a:xfrm>
          <a:off x="0" y="0"/>
          <a:ext cx="0" cy="0"/>
          <a:chOff x="0" y="0"/>
          <a:chExt cx="0" cy="0"/>
        </a:xfrm>
      </p:grpSpPr>
      <p:sp>
        <p:nvSpPr>
          <p:cNvPr id="562" name="Shape 56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63" name="Shape 56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64" name="Shape 5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96.xml><?xml version="1.0" encoding="utf-8"?>
<p:sldLayout xmlns:a="http://schemas.openxmlformats.org/drawingml/2006/main" xmlns:r="http://schemas.openxmlformats.org/officeDocument/2006/relationships" xmlns:p="http://schemas.openxmlformats.org/presentationml/2006/main" type="tx">
  <p:cSld name="4_Comparison">
    <p:bg>
      <p:bgPr>
        <a:solidFill>
          <a:srgbClr val="E7E6E6"/>
        </a:solidFill>
        <a:effectLst/>
      </p:bgPr>
    </p:bg>
    <p:spTree>
      <p:nvGrpSpPr>
        <p:cNvPr id="1" name=""/>
        <p:cNvGrpSpPr/>
        <p:nvPr/>
      </p:nvGrpSpPr>
      <p:grpSpPr>
        <a:xfrm>
          <a:off x="0" y="0"/>
          <a:ext cx="0" cy="0"/>
          <a:chOff x="0" y="0"/>
          <a:chExt cx="0" cy="0"/>
        </a:xfrm>
      </p:grpSpPr>
      <p:sp>
        <p:nvSpPr>
          <p:cNvPr id="571" name="Shape 57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72" name="Shape 57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573" name="Shape 57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574" name="Shape 5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97.xml><?xml version="1.0" encoding="utf-8"?>
<p:sldLayout xmlns:a="http://schemas.openxmlformats.org/drawingml/2006/main" xmlns:r="http://schemas.openxmlformats.org/officeDocument/2006/relationships" xmlns:p="http://schemas.openxmlformats.org/presentationml/2006/main" type="tx">
  <p:cSld name="4_Title Only">
    <p:bg>
      <p:bgPr>
        <a:solidFill>
          <a:srgbClr val="E7E6E6"/>
        </a:solidFill>
        <a:effectLst/>
      </p:bgPr>
    </p:bg>
    <p:spTree>
      <p:nvGrpSpPr>
        <p:cNvPr id="1" name=""/>
        <p:cNvGrpSpPr/>
        <p:nvPr/>
      </p:nvGrpSpPr>
      <p:grpSpPr>
        <a:xfrm>
          <a:off x="0" y="0"/>
          <a:ext cx="0" cy="0"/>
          <a:chOff x="0" y="0"/>
          <a:chExt cx="0" cy="0"/>
        </a:xfrm>
      </p:grpSpPr>
      <p:sp>
        <p:nvSpPr>
          <p:cNvPr id="581" name="Shape 58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82" name="Shape 5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98.xml><?xml version="1.0" encoding="utf-8"?>
<p:sldLayout xmlns:a="http://schemas.openxmlformats.org/drawingml/2006/main" xmlns:r="http://schemas.openxmlformats.org/officeDocument/2006/relationships" xmlns:p="http://schemas.openxmlformats.org/presentationml/2006/main" type="tx">
  <p:cSld name="3_Blank">
    <p:bg>
      <p:bgPr>
        <a:solidFill>
          <a:srgbClr val="E7E6E6"/>
        </a:solidFill>
        <a:effectLst/>
      </p:bgPr>
    </p:bg>
    <p:spTree>
      <p:nvGrpSpPr>
        <p:cNvPr id="1" name=""/>
        <p:cNvGrpSpPr/>
        <p:nvPr/>
      </p:nvGrpSpPr>
      <p:grpSpPr>
        <a:xfrm>
          <a:off x="0" y="0"/>
          <a:ext cx="0" cy="0"/>
          <a:chOff x="0" y="0"/>
          <a:chExt cx="0" cy="0"/>
        </a:xfrm>
      </p:grpSpPr>
      <p:sp>
        <p:nvSpPr>
          <p:cNvPr id="589" name="Shape 58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99.xml><?xml version="1.0" encoding="utf-8"?>
<p:sldLayout xmlns:a="http://schemas.openxmlformats.org/drawingml/2006/main" xmlns:r="http://schemas.openxmlformats.org/officeDocument/2006/relationships" xmlns:p="http://schemas.openxmlformats.org/presentationml/2006/main" type="tx">
  <p:cSld name="2_Blank 0">
    <p:bg>
      <p:bgPr>
        <a:solidFill>
          <a:srgbClr val="86754D"/>
        </a:solidFill>
        <a:effectLst/>
      </p:bgPr>
    </p:bg>
    <p:spTree>
      <p:nvGrpSpPr>
        <p:cNvPr id="1" name=""/>
        <p:cNvGrpSpPr/>
        <p:nvPr/>
      </p:nvGrpSpPr>
      <p:grpSpPr>
        <a:xfrm>
          <a:off x="0" y="0"/>
          <a:ext cx="0" cy="0"/>
          <a:chOff x="0" y="0"/>
          <a:chExt cx="0" cy="0"/>
        </a:xfrm>
      </p:grpSpPr>
      <p:sp>
        <p:nvSpPr>
          <p:cNvPr id="596" name="Shape 5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112" name="Shape 112"/>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13" name="Shape 113"/>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971" name="Shape 97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72" name="Shape 9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00.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E7E6E6"/>
        </a:solidFill>
        <a:effectLst/>
      </p:bgPr>
    </p:bg>
    <p:spTree>
      <p:nvGrpSpPr>
        <p:cNvPr id="1" name=""/>
        <p:cNvGrpSpPr/>
        <p:nvPr/>
      </p:nvGrpSpPr>
      <p:grpSpPr>
        <a:xfrm>
          <a:off x="0" y="0"/>
          <a:ext cx="0" cy="0"/>
          <a:chOff x="0" y="0"/>
          <a:chExt cx="0" cy="0"/>
        </a:xfrm>
      </p:grpSpPr>
      <p:sp>
        <p:nvSpPr>
          <p:cNvPr id="603" name="Shape 60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604" name="Shape 60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605" name="Shape 60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606" name="Shape 6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01.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E7E6E6"/>
        </a:solidFill>
        <a:effectLst/>
      </p:bgPr>
    </p:bg>
    <p:spTree>
      <p:nvGrpSpPr>
        <p:cNvPr id="1" name=""/>
        <p:cNvGrpSpPr/>
        <p:nvPr/>
      </p:nvGrpSpPr>
      <p:grpSpPr>
        <a:xfrm>
          <a:off x="0" y="0"/>
          <a:ext cx="0" cy="0"/>
          <a:chOff x="0" y="0"/>
          <a:chExt cx="0" cy="0"/>
        </a:xfrm>
      </p:grpSpPr>
      <p:sp>
        <p:nvSpPr>
          <p:cNvPr id="613" name="Shape 61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614" name="Shape 61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615" name="Shape 61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616" name="Shape 6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02.xml><?xml version="1.0" encoding="utf-8"?>
<p:sldLayout xmlns:a="http://schemas.openxmlformats.org/drawingml/2006/main" xmlns:r="http://schemas.openxmlformats.org/officeDocument/2006/relationships" xmlns:p="http://schemas.openxmlformats.org/presentationml/2006/main" type="tx">
  <p:cSld name="4_Title and Vertical Text">
    <p:bg>
      <p:bgPr>
        <a:solidFill>
          <a:srgbClr val="E7E6E6"/>
        </a:solidFill>
        <a:effectLst/>
      </p:bgPr>
    </p:bg>
    <p:spTree>
      <p:nvGrpSpPr>
        <p:cNvPr id="1" name=""/>
        <p:cNvGrpSpPr/>
        <p:nvPr/>
      </p:nvGrpSpPr>
      <p:grpSpPr>
        <a:xfrm>
          <a:off x="0" y="0"/>
          <a:ext cx="0" cy="0"/>
          <a:chOff x="0" y="0"/>
          <a:chExt cx="0" cy="0"/>
        </a:xfrm>
      </p:grpSpPr>
      <p:sp>
        <p:nvSpPr>
          <p:cNvPr id="623" name="Shape 62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24" name="Shape 62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25" name="Shape 6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03.xml><?xml version="1.0" encoding="utf-8"?>
<p:sldLayout xmlns:a="http://schemas.openxmlformats.org/drawingml/2006/main" xmlns:r="http://schemas.openxmlformats.org/officeDocument/2006/relationships" xmlns:p="http://schemas.openxmlformats.org/presentationml/2006/main" type="tx">
  <p:cSld name="4_Vertical Title and Text">
    <p:bg>
      <p:bgPr>
        <a:solidFill>
          <a:srgbClr val="E7E6E6"/>
        </a:solidFill>
        <a:effectLst/>
      </p:bgPr>
    </p:bg>
    <p:spTree>
      <p:nvGrpSpPr>
        <p:cNvPr id="1" name=""/>
        <p:cNvGrpSpPr/>
        <p:nvPr/>
      </p:nvGrpSpPr>
      <p:grpSpPr>
        <a:xfrm>
          <a:off x="0" y="0"/>
          <a:ext cx="0" cy="0"/>
          <a:chOff x="0" y="0"/>
          <a:chExt cx="0" cy="0"/>
        </a:xfrm>
      </p:grpSpPr>
      <p:sp>
        <p:nvSpPr>
          <p:cNvPr id="632" name="Shape 63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633" name="Shape 63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34" name="Shape 6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04.xml><?xml version="1.0" encoding="utf-8"?>
<p:sldLayout xmlns:a="http://schemas.openxmlformats.org/drawingml/2006/main" xmlns:r="http://schemas.openxmlformats.org/officeDocument/2006/relationships" xmlns:p="http://schemas.openxmlformats.org/presentationml/2006/main" type="tx">
  <p:cSld name="5_Title Slide">
    <p:bg>
      <p:bgPr>
        <a:solidFill>
          <a:srgbClr val="E7E6E6"/>
        </a:solidFill>
        <a:effectLst/>
      </p:bgPr>
    </p:bg>
    <p:spTree>
      <p:nvGrpSpPr>
        <p:cNvPr id="1" name=""/>
        <p:cNvGrpSpPr/>
        <p:nvPr/>
      </p:nvGrpSpPr>
      <p:grpSpPr>
        <a:xfrm>
          <a:off x="0" y="0"/>
          <a:ext cx="0" cy="0"/>
          <a:chOff x="0" y="0"/>
          <a:chExt cx="0" cy="0"/>
        </a:xfrm>
      </p:grpSpPr>
      <p:sp>
        <p:nvSpPr>
          <p:cNvPr id="641" name="Shape 64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642" name="Shape 64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643" name="Shape 6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05.xml><?xml version="1.0" encoding="utf-8"?>
<p:sldLayout xmlns:a="http://schemas.openxmlformats.org/drawingml/2006/main" xmlns:r="http://schemas.openxmlformats.org/officeDocument/2006/relationships" xmlns:p="http://schemas.openxmlformats.org/presentationml/2006/main" type="tx">
  <p:cSld name="12_Custom Layout">
    <p:bg>
      <p:bgPr>
        <a:solidFill>
          <a:srgbClr val="E7E6E6"/>
        </a:solidFill>
        <a:effectLst/>
      </p:bgPr>
    </p:bg>
    <p:spTree>
      <p:nvGrpSpPr>
        <p:cNvPr id="1" name=""/>
        <p:cNvGrpSpPr/>
        <p:nvPr/>
      </p:nvGrpSpPr>
      <p:grpSpPr>
        <a:xfrm>
          <a:off x="0" y="0"/>
          <a:ext cx="0" cy="0"/>
          <a:chOff x="0" y="0"/>
          <a:chExt cx="0" cy="0"/>
        </a:xfrm>
      </p:grpSpPr>
      <p:sp>
        <p:nvSpPr>
          <p:cNvPr id="650" name="Shape 65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51" name="Shape 65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06.xml><?xml version="1.0" encoding="utf-8"?>
<p:sldLayout xmlns:a="http://schemas.openxmlformats.org/drawingml/2006/main" xmlns:r="http://schemas.openxmlformats.org/officeDocument/2006/relationships" xmlns:p="http://schemas.openxmlformats.org/presentationml/2006/main" type="tx">
  <p:cSld name="13_Custom Layout">
    <p:bg>
      <p:bgPr>
        <a:solidFill>
          <a:srgbClr val="E7E6E6"/>
        </a:solidFill>
        <a:effectLst/>
      </p:bgPr>
    </p:bg>
    <p:spTree>
      <p:nvGrpSpPr>
        <p:cNvPr id="1" name=""/>
        <p:cNvGrpSpPr/>
        <p:nvPr/>
      </p:nvGrpSpPr>
      <p:grpSpPr>
        <a:xfrm>
          <a:off x="0" y="0"/>
          <a:ext cx="0" cy="0"/>
          <a:chOff x="0" y="0"/>
          <a:chExt cx="0" cy="0"/>
        </a:xfrm>
      </p:grpSpPr>
      <p:sp>
        <p:nvSpPr>
          <p:cNvPr id="658" name="Shape 65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59" name="Shape 65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07.xml><?xml version="1.0" encoding="utf-8"?>
<p:sldLayout xmlns:a="http://schemas.openxmlformats.org/drawingml/2006/main" xmlns:r="http://schemas.openxmlformats.org/officeDocument/2006/relationships" xmlns:p="http://schemas.openxmlformats.org/presentationml/2006/main" type="tx">
  <p:cSld name="14_Custom Layout">
    <p:bg>
      <p:bgPr>
        <a:solidFill>
          <a:srgbClr val="E7E6E6"/>
        </a:solidFill>
        <a:effectLst/>
      </p:bgPr>
    </p:bg>
    <p:spTree>
      <p:nvGrpSpPr>
        <p:cNvPr id="1" name=""/>
        <p:cNvGrpSpPr/>
        <p:nvPr/>
      </p:nvGrpSpPr>
      <p:grpSpPr>
        <a:xfrm>
          <a:off x="0" y="0"/>
          <a:ext cx="0" cy="0"/>
          <a:chOff x="0" y="0"/>
          <a:chExt cx="0" cy="0"/>
        </a:xfrm>
      </p:grpSpPr>
      <p:sp>
        <p:nvSpPr>
          <p:cNvPr id="666" name="Shape 66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67" name="Shape 66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08.xml><?xml version="1.0" encoding="utf-8"?>
<p:sldLayout xmlns:a="http://schemas.openxmlformats.org/drawingml/2006/main" xmlns:r="http://schemas.openxmlformats.org/officeDocument/2006/relationships" xmlns:p="http://schemas.openxmlformats.org/presentationml/2006/main" type="tx">
  <p:cSld name="5_Title and Content">
    <p:bg>
      <p:bgPr>
        <a:solidFill>
          <a:srgbClr val="E7E6E6"/>
        </a:solidFill>
        <a:effectLst/>
      </p:bgPr>
    </p:bg>
    <p:spTree>
      <p:nvGrpSpPr>
        <p:cNvPr id="1" name=""/>
        <p:cNvGrpSpPr/>
        <p:nvPr/>
      </p:nvGrpSpPr>
      <p:grpSpPr>
        <a:xfrm>
          <a:off x="0" y="0"/>
          <a:ext cx="0" cy="0"/>
          <a:chOff x="0" y="0"/>
          <a:chExt cx="0" cy="0"/>
        </a:xfrm>
      </p:grpSpPr>
      <p:sp>
        <p:nvSpPr>
          <p:cNvPr id="674" name="Shape 67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75" name="Shape 67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76" name="Shape 6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09.xml><?xml version="1.0" encoding="utf-8"?>
<p:sldLayout xmlns:a="http://schemas.openxmlformats.org/drawingml/2006/main" xmlns:r="http://schemas.openxmlformats.org/officeDocument/2006/relationships" xmlns:p="http://schemas.openxmlformats.org/presentationml/2006/main" type="tx">
  <p:cSld name="5_Section Header">
    <p:bg>
      <p:bgPr>
        <a:solidFill>
          <a:srgbClr val="E7E6E6"/>
        </a:solidFill>
        <a:effectLst/>
      </p:bgPr>
    </p:bg>
    <p:spTree>
      <p:nvGrpSpPr>
        <p:cNvPr id="1" name=""/>
        <p:cNvGrpSpPr/>
        <p:nvPr/>
      </p:nvGrpSpPr>
      <p:grpSpPr>
        <a:xfrm>
          <a:off x="0" y="0"/>
          <a:ext cx="0" cy="0"/>
          <a:chOff x="0" y="0"/>
          <a:chExt cx="0" cy="0"/>
        </a:xfrm>
      </p:grpSpPr>
      <p:sp>
        <p:nvSpPr>
          <p:cNvPr id="683" name="Shape 68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684" name="Shape 68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85" name="Shape 6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979" name="Shape 9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10.xml><?xml version="1.0" encoding="utf-8"?>
<p:sldLayout xmlns:a="http://schemas.openxmlformats.org/drawingml/2006/main" xmlns:r="http://schemas.openxmlformats.org/officeDocument/2006/relationships" xmlns:p="http://schemas.openxmlformats.org/presentationml/2006/main" type="tx">
  <p:cSld name="5_Two Content">
    <p:bg>
      <p:bgPr>
        <a:solidFill>
          <a:srgbClr val="E7E6E6"/>
        </a:solidFill>
        <a:effectLst/>
      </p:bgPr>
    </p:bg>
    <p:spTree>
      <p:nvGrpSpPr>
        <p:cNvPr id="1" name=""/>
        <p:cNvGrpSpPr/>
        <p:nvPr/>
      </p:nvGrpSpPr>
      <p:grpSpPr>
        <a:xfrm>
          <a:off x="0" y="0"/>
          <a:ext cx="0" cy="0"/>
          <a:chOff x="0" y="0"/>
          <a:chExt cx="0" cy="0"/>
        </a:xfrm>
      </p:grpSpPr>
      <p:sp>
        <p:nvSpPr>
          <p:cNvPr id="692" name="Shape 69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93" name="Shape 69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94" name="Shape 6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11.xml><?xml version="1.0" encoding="utf-8"?>
<p:sldLayout xmlns:a="http://schemas.openxmlformats.org/drawingml/2006/main" xmlns:r="http://schemas.openxmlformats.org/officeDocument/2006/relationships" xmlns:p="http://schemas.openxmlformats.org/presentationml/2006/main" type="tx">
  <p:cSld name="5_Comparison">
    <p:bg>
      <p:bgPr>
        <a:solidFill>
          <a:srgbClr val="E7E6E6"/>
        </a:solidFill>
        <a:effectLst/>
      </p:bgPr>
    </p:bg>
    <p:spTree>
      <p:nvGrpSpPr>
        <p:cNvPr id="1" name=""/>
        <p:cNvGrpSpPr/>
        <p:nvPr/>
      </p:nvGrpSpPr>
      <p:grpSpPr>
        <a:xfrm>
          <a:off x="0" y="0"/>
          <a:ext cx="0" cy="0"/>
          <a:chOff x="0" y="0"/>
          <a:chExt cx="0" cy="0"/>
        </a:xfrm>
      </p:grpSpPr>
      <p:sp>
        <p:nvSpPr>
          <p:cNvPr id="701" name="Shape 70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02" name="Shape 70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703" name="Shape 70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704" name="Shape 7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12.xml><?xml version="1.0" encoding="utf-8"?>
<p:sldLayout xmlns:a="http://schemas.openxmlformats.org/drawingml/2006/main" xmlns:r="http://schemas.openxmlformats.org/officeDocument/2006/relationships" xmlns:p="http://schemas.openxmlformats.org/presentationml/2006/main" type="tx">
  <p:cSld name="5_Title Only">
    <p:bg>
      <p:bgPr>
        <a:solidFill>
          <a:srgbClr val="E7E6E6"/>
        </a:solidFill>
        <a:effectLst/>
      </p:bgPr>
    </p:bg>
    <p:spTree>
      <p:nvGrpSpPr>
        <p:cNvPr id="1" name=""/>
        <p:cNvGrpSpPr/>
        <p:nvPr/>
      </p:nvGrpSpPr>
      <p:grpSpPr>
        <a:xfrm>
          <a:off x="0" y="0"/>
          <a:ext cx="0" cy="0"/>
          <a:chOff x="0" y="0"/>
          <a:chExt cx="0" cy="0"/>
        </a:xfrm>
      </p:grpSpPr>
      <p:sp>
        <p:nvSpPr>
          <p:cNvPr id="711" name="Shape 71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12" name="Shape 7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13.xml><?xml version="1.0" encoding="utf-8"?>
<p:sldLayout xmlns:a="http://schemas.openxmlformats.org/drawingml/2006/main" xmlns:r="http://schemas.openxmlformats.org/officeDocument/2006/relationships" xmlns:p="http://schemas.openxmlformats.org/presentationml/2006/main" type="tx">
  <p:cSld name="4_Blank">
    <p:bg>
      <p:bgPr>
        <a:solidFill>
          <a:srgbClr val="E7E6E6"/>
        </a:solidFill>
        <a:effectLst/>
      </p:bgPr>
    </p:bg>
    <p:spTree>
      <p:nvGrpSpPr>
        <p:cNvPr id="1" name=""/>
        <p:cNvGrpSpPr/>
        <p:nvPr/>
      </p:nvGrpSpPr>
      <p:grpSpPr>
        <a:xfrm>
          <a:off x="0" y="0"/>
          <a:ext cx="0" cy="0"/>
          <a:chOff x="0" y="0"/>
          <a:chExt cx="0" cy="0"/>
        </a:xfrm>
      </p:grpSpPr>
      <p:sp>
        <p:nvSpPr>
          <p:cNvPr id="719" name="Shape 7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14.xml><?xml version="1.0" encoding="utf-8"?>
<p:sldLayout xmlns:a="http://schemas.openxmlformats.org/drawingml/2006/main" xmlns:r="http://schemas.openxmlformats.org/officeDocument/2006/relationships" xmlns:p="http://schemas.openxmlformats.org/presentationml/2006/main" type="tx">
  <p:cSld name="3_Blank 0">
    <p:bg>
      <p:bgPr>
        <a:solidFill>
          <a:srgbClr val="86754D"/>
        </a:solidFill>
        <a:effectLst/>
      </p:bgPr>
    </p:bg>
    <p:spTree>
      <p:nvGrpSpPr>
        <p:cNvPr id="1" name=""/>
        <p:cNvGrpSpPr/>
        <p:nvPr/>
      </p:nvGrpSpPr>
      <p:grpSpPr>
        <a:xfrm>
          <a:off x="0" y="0"/>
          <a:ext cx="0" cy="0"/>
          <a:chOff x="0" y="0"/>
          <a:chExt cx="0" cy="0"/>
        </a:xfrm>
      </p:grpSpPr>
      <p:sp>
        <p:nvSpPr>
          <p:cNvPr id="726" name="Shape 7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15.xml><?xml version="1.0" encoding="utf-8"?>
<p:sldLayout xmlns:a="http://schemas.openxmlformats.org/drawingml/2006/main" xmlns:r="http://schemas.openxmlformats.org/officeDocument/2006/relationships" xmlns:p="http://schemas.openxmlformats.org/presentationml/2006/main" type="tx">
  <p:cSld name="5_Content with Caption">
    <p:bg>
      <p:bgPr>
        <a:solidFill>
          <a:srgbClr val="E7E6E6"/>
        </a:solidFill>
        <a:effectLst/>
      </p:bgPr>
    </p:bg>
    <p:spTree>
      <p:nvGrpSpPr>
        <p:cNvPr id="1" name=""/>
        <p:cNvGrpSpPr/>
        <p:nvPr/>
      </p:nvGrpSpPr>
      <p:grpSpPr>
        <a:xfrm>
          <a:off x="0" y="0"/>
          <a:ext cx="0" cy="0"/>
          <a:chOff x="0" y="0"/>
          <a:chExt cx="0" cy="0"/>
        </a:xfrm>
      </p:grpSpPr>
      <p:sp>
        <p:nvSpPr>
          <p:cNvPr id="733" name="Shape 73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734" name="Shape 73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735" name="Shape 73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736" name="Shape 7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16.xml><?xml version="1.0" encoding="utf-8"?>
<p:sldLayout xmlns:a="http://schemas.openxmlformats.org/drawingml/2006/main" xmlns:r="http://schemas.openxmlformats.org/officeDocument/2006/relationships" xmlns:p="http://schemas.openxmlformats.org/presentationml/2006/main" type="tx">
  <p:cSld name="5_Picture with Caption">
    <p:bg>
      <p:bgPr>
        <a:solidFill>
          <a:srgbClr val="E7E6E6"/>
        </a:solidFill>
        <a:effectLst/>
      </p:bgPr>
    </p:bg>
    <p:spTree>
      <p:nvGrpSpPr>
        <p:cNvPr id="1" name=""/>
        <p:cNvGrpSpPr/>
        <p:nvPr/>
      </p:nvGrpSpPr>
      <p:grpSpPr>
        <a:xfrm>
          <a:off x="0" y="0"/>
          <a:ext cx="0" cy="0"/>
          <a:chOff x="0" y="0"/>
          <a:chExt cx="0" cy="0"/>
        </a:xfrm>
      </p:grpSpPr>
      <p:sp>
        <p:nvSpPr>
          <p:cNvPr id="743" name="Shape 74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744" name="Shape 74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745" name="Shape 74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746" name="Shape 7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17.xml><?xml version="1.0" encoding="utf-8"?>
<p:sldLayout xmlns:a="http://schemas.openxmlformats.org/drawingml/2006/main" xmlns:r="http://schemas.openxmlformats.org/officeDocument/2006/relationships" xmlns:p="http://schemas.openxmlformats.org/presentationml/2006/main" type="tx">
  <p:cSld name="5_Title and Vertical Text">
    <p:bg>
      <p:bgPr>
        <a:solidFill>
          <a:srgbClr val="E7E6E6"/>
        </a:solidFill>
        <a:effectLst/>
      </p:bgPr>
    </p:bg>
    <p:spTree>
      <p:nvGrpSpPr>
        <p:cNvPr id="1" name=""/>
        <p:cNvGrpSpPr/>
        <p:nvPr/>
      </p:nvGrpSpPr>
      <p:grpSpPr>
        <a:xfrm>
          <a:off x="0" y="0"/>
          <a:ext cx="0" cy="0"/>
          <a:chOff x="0" y="0"/>
          <a:chExt cx="0" cy="0"/>
        </a:xfrm>
      </p:grpSpPr>
      <p:sp>
        <p:nvSpPr>
          <p:cNvPr id="753" name="Shape 75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54" name="Shape 75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18.xml><?xml version="1.0" encoding="utf-8"?>
<p:sldLayout xmlns:a="http://schemas.openxmlformats.org/drawingml/2006/main" xmlns:r="http://schemas.openxmlformats.org/officeDocument/2006/relationships" xmlns:p="http://schemas.openxmlformats.org/presentationml/2006/main" type="tx">
  <p:cSld name="5_Vertical Title and Text">
    <p:bg>
      <p:bgPr>
        <a:solidFill>
          <a:srgbClr val="E7E6E6"/>
        </a:solidFill>
        <a:effectLst/>
      </p:bgPr>
    </p:bg>
    <p:spTree>
      <p:nvGrpSpPr>
        <p:cNvPr id="1" name=""/>
        <p:cNvGrpSpPr/>
        <p:nvPr/>
      </p:nvGrpSpPr>
      <p:grpSpPr>
        <a:xfrm>
          <a:off x="0" y="0"/>
          <a:ext cx="0" cy="0"/>
          <a:chOff x="0" y="0"/>
          <a:chExt cx="0" cy="0"/>
        </a:xfrm>
      </p:grpSpPr>
      <p:sp>
        <p:nvSpPr>
          <p:cNvPr id="762" name="Shape 76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763" name="Shape 76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764" name="Shape 7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19.xml><?xml version="1.0" encoding="utf-8"?>
<p:sldLayout xmlns:a="http://schemas.openxmlformats.org/drawingml/2006/main" xmlns:r="http://schemas.openxmlformats.org/officeDocument/2006/relationships" xmlns:p="http://schemas.openxmlformats.org/presentationml/2006/main" type="tx">
  <p:cSld name="6_Title Slide">
    <p:bg>
      <p:bgPr>
        <a:solidFill>
          <a:srgbClr val="E7E6E6"/>
        </a:solidFill>
        <a:effectLst/>
      </p:bgPr>
    </p:bg>
    <p:spTree>
      <p:nvGrpSpPr>
        <p:cNvPr id="1" name=""/>
        <p:cNvGrpSpPr/>
        <p:nvPr/>
      </p:nvGrpSpPr>
      <p:grpSpPr>
        <a:xfrm>
          <a:off x="0" y="0"/>
          <a:ext cx="0" cy="0"/>
          <a:chOff x="0" y="0"/>
          <a:chExt cx="0" cy="0"/>
        </a:xfrm>
      </p:grpSpPr>
      <p:sp>
        <p:nvSpPr>
          <p:cNvPr id="771" name="Shape 77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772" name="Shape 77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773" name="Shape 77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Blank 0">
    <p:bg>
      <p:bgPr>
        <a:solidFill>
          <a:srgbClr val="86754D"/>
        </a:solidFill>
        <a:effectLst/>
      </p:bgPr>
    </p:bg>
    <p:spTree>
      <p:nvGrpSpPr>
        <p:cNvPr id="1" name=""/>
        <p:cNvGrpSpPr/>
        <p:nvPr/>
      </p:nvGrpSpPr>
      <p:grpSpPr>
        <a:xfrm>
          <a:off x="0" y="0"/>
          <a:ext cx="0" cy="0"/>
          <a:chOff x="0" y="0"/>
          <a:chExt cx="0" cy="0"/>
        </a:xfrm>
      </p:grpSpPr>
      <p:sp>
        <p:nvSpPr>
          <p:cNvPr id="986" name="Shape 9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20.xml><?xml version="1.0" encoding="utf-8"?>
<p:sldLayout xmlns:a="http://schemas.openxmlformats.org/drawingml/2006/main" xmlns:r="http://schemas.openxmlformats.org/officeDocument/2006/relationships" xmlns:p="http://schemas.openxmlformats.org/presentationml/2006/main" type="tx">
  <p:cSld name="15_Custom Layout">
    <p:bg>
      <p:bgPr>
        <a:solidFill>
          <a:srgbClr val="E7E6E6"/>
        </a:solidFill>
        <a:effectLst/>
      </p:bgPr>
    </p:bg>
    <p:spTree>
      <p:nvGrpSpPr>
        <p:cNvPr id="1" name=""/>
        <p:cNvGrpSpPr/>
        <p:nvPr/>
      </p:nvGrpSpPr>
      <p:grpSpPr>
        <a:xfrm>
          <a:off x="0" y="0"/>
          <a:ext cx="0" cy="0"/>
          <a:chOff x="0" y="0"/>
          <a:chExt cx="0" cy="0"/>
        </a:xfrm>
      </p:grpSpPr>
      <p:sp>
        <p:nvSpPr>
          <p:cNvPr id="780" name="Shape 78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81" name="Shape 78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21.xml><?xml version="1.0" encoding="utf-8"?>
<p:sldLayout xmlns:a="http://schemas.openxmlformats.org/drawingml/2006/main" xmlns:r="http://schemas.openxmlformats.org/officeDocument/2006/relationships" xmlns:p="http://schemas.openxmlformats.org/presentationml/2006/main" type="tx">
  <p:cSld name="16_Custom Layout">
    <p:bg>
      <p:bgPr>
        <a:solidFill>
          <a:srgbClr val="E7E6E6"/>
        </a:solidFill>
        <a:effectLst/>
      </p:bgPr>
    </p:bg>
    <p:spTree>
      <p:nvGrpSpPr>
        <p:cNvPr id="1" name=""/>
        <p:cNvGrpSpPr/>
        <p:nvPr/>
      </p:nvGrpSpPr>
      <p:grpSpPr>
        <a:xfrm>
          <a:off x="0" y="0"/>
          <a:ext cx="0" cy="0"/>
          <a:chOff x="0" y="0"/>
          <a:chExt cx="0" cy="0"/>
        </a:xfrm>
      </p:grpSpPr>
      <p:sp>
        <p:nvSpPr>
          <p:cNvPr id="788" name="Shape 78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89" name="Shape 78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22.xml><?xml version="1.0" encoding="utf-8"?>
<p:sldLayout xmlns:a="http://schemas.openxmlformats.org/drawingml/2006/main" xmlns:r="http://schemas.openxmlformats.org/officeDocument/2006/relationships" xmlns:p="http://schemas.openxmlformats.org/presentationml/2006/main" type="tx">
  <p:cSld name="17_Custom Layout">
    <p:bg>
      <p:bgPr>
        <a:solidFill>
          <a:srgbClr val="E7E6E6"/>
        </a:solidFill>
        <a:effectLst/>
      </p:bgPr>
    </p:bg>
    <p:spTree>
      <p:nvGrpSpPr>
        <p:cNvPr id="1" name=""/>
        <p:cNvGrpSpPr/>
        <p:nvPr/>
      </p:nvGrpSpPr>
      <p:grpSpPr>
        <a:xfrm>
          <a:off x="0" y="0"/>
          <a:ext cx="0" cy="0"/>
          <a:chOff x="0" y="0"/>
          <a:chExt cx="0" cy="0"/>
        </a:xfrm>
      </p:grpSpPr>
      <p:sp>
        <p:nvSpPr>
          <p:cNvPr id="796" name="Shape 79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97" name="Shape 79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23.xml><?xml version="1.0" encoding="utf-8"?>
<p:sldLayout xmlns:a="http://schemas.openxmlformats.org/drawingml/2006/main" xmlns:r="http://schemas.openxmlformats.org/officeDocument/2006/relationships" xmlns:p="http://schemas.openxmlformats.org/presentationml/2006/main" type="tx">
  <p:cSld name="6_Title and Content">
    <p:bg>
      <p:bgPr>
        <a:solidFill>
          <a:srgbClr val="E7E6E6"/>
        </a:solidFill>
        <a:effectLst/>
      </p:bgPr>
    </p:bg>
    <p:spTree>
      <p:nvGrpSpPr>
        <p:cNvPr id="1" name=""/>
        <p:cNvGrpSpPr/>
        <p:nvPr/>
      </p:nvGrpSpPr>
      <p:grpSpPr>
        <a:xfrm>
          <a:off x="0" y="0"/>
          <a:ext cx="0" cy="0"/>
          <a:chOff x="0" y="0"/>
          <a:chExt cx="0" cy="0"/>
        </a:xfrm>
      </p:grpSpPr>
      <p:sp>
        <p:nvSpPr>
          <p:cNvPr id="804" name="Shape 80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05" name="Shape 80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06" name="Shape 8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24.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E7E6E6"/>
        </a:solidFill>
        <a:effectLst/>
      </p:bgPr>
    </p:bg>
    <p:spTree>
      <p:nvGrpSpPr>
        <p:cNvPr id="1" name=""/>
        <p:cNvGrpSpPr/>
        <p:nvPr/>
      </p:nvGrpSpPr>
      <p:grpSpPr>
        <a:xfrm>
          <a:off x="0" y="0"/>
          <a:ext cx="0" cy="0"/>
          <a:chOff x="0" y="0"/>
          <a:chExt cx="0" cy="0"/>
        </a:xfrm>
      </p:grpSpPr>
      <p:sp>
        <p:nvSpPr>
          <p:cNvPr id="813" name="Shape 81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814" name="Shape 81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815" name="Shape 8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25.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E7E6E6"/>
        </a:solidFill>
        <a:effectLst/>
      </p:bgPr>
    </p:bg>
    <p:spTree>
      <p:nvGrpSpPr>
        <p:cNvPr id="1" name=""/>
        <p:cNvGrpSpPr/>
        <p:nvPr/>
      </p:nvGrpSpPr>
      <p:grpSpPr>
        <a:xfrm>
          <a:off x="0" y="0"/>
          <a:ext cx="0" cy="0"/>
          <a:chOff x="0" y="0"/>
          <a:chExt cx="0" cy="0"/>
        </a:xfrm>
      </p:grpSpPr>
      <p:sp>
        <p:nvSpPr>
          <p:cNvPr id="822" name="Shape 82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23" name="Shape 82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24" name="Shape 8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26.xml><?xml version="1.0" encoding="utf-8"?>
<p:sldLayout xmlns:a="http://schemas.openxmlformats.org/drawingml/2006/main" xmlns:r="http://schemas.openxmlformats.org/officeDocument/2006/relationships" xmlns:p="http://schemas.openxmlformats.org/presentationml/2006/main" type="tx">
  <p:cSld name="6_Comparison">
    <p:bg>
      <p:bgPr>
        <a:solidFill>
          <a:srgbClr val="E7E6E6"/>
        </a:solidFill>
        <a:effectLst/>
      </p:bgPr>
    </p:bg>
    <p:spTree>
      <p:nvGrpSpPr>
        <p:cNvPr id="1" name=""/>
        <p:cNvGrpSpPr/>
        <p:nvPr/>
      </p:nvGrpSpPr>
      <p:grpSpPr>
        <a:xfrm>
          <a:off x="0" y="0"/>
          <a:ext cx="0" cy="0"/>
          <a:chOff x="0" y="0"/>
          <a:chExt cx="0" cy="0"/>
        </a:xfrm>
      </p:grpSpPr>
      <p:sp>
        <p:nvSpPr>
          <p:cNvPr id="831" name="Shape 83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32" name="Shape 83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833" name="Shape 83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834" name="Shape 8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27.xml><?xml version="1.0" encoding="utf-8"?>
<p:sldLayout xmlns:a="http://schemas.openxmlformats.org/drawingml/2006/main" xmlns:r="http://schemas.openxmlformats.org/officeDocument/2006/relationships" xmlns:p="http://schemas.openxmlformats.org/presentationml/2006/main" type="tx">
  <p:cSld name="6_Title Only">
    <p:bg>
      <p:bgPr>
        <a:solidFill>
          <a:srgbClr val="E7E6E6"/>
        </a:solidFill>
        <a:effectLst/>
      </p:bgPr>
    </p:bg>
    <p:spTree>
      <p:nvGrpSpPr>
        <p:cNvPr id="1" name=""/>
        <p:cNvGrpSpPr/>
        <p:nvPr/>
      </p:nvGrpSpPr>
      <p:grpSpPr>
        <a:xfrm>
          <a:off x="0" y="0"/>
          <a:ext cx="0" cy="0"/>
          <a:chOff x="0" y="0"/>
          <a:chExt cx="0" cy="0"/>
        </a:xfrm>
      </p:grpSpPr>
      <p:sp>
        <p:nvSpPr>
          <p:cNvPr id="841" name="Shape 8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42" name="Shape 8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28.xml><?xml version="1.0" encoding="utf-8"?>
<p:sldLayout xmlns:a="http://schemas.openxmlformats.org/drawingml/2006/main" xmlns:r="http://schemas.openxmlformats.org/officeDocument/2006/relationships" xmlns:p="http://schemas.openxmlformats.org/presentationml/2006/main" type="tx">
  <p:cSld name="5_Blank">
    <p:bg>
      <p:bgPr>
        <a:solidFill>
          <a:srgbClr val="E7E6E6"/>
        </a:solidFill>
        <a:effectLst/>
      </p:bgPr>
    </p:bg>
    <p:spTree>
      <p:nvGrpSpPr>
        <p:cNvPr id="1" name=""/>
        <p:cNvGrpSpPr/>
        <p:nvPr/>
      </p:nvGrpSpPr>
      <p:grpSpPr>
        <a:xfrm>
          <a:off x="0" y="0"/>
          <a:ext cx="0" cy="0"/>
          <a:chOff x="0" y="0"/>
          <a:chExt cx="0" cy="0"/>
        </a:xfrm>
      </p:grpSpPr>
      <p:sp>
        <p:nvSpPr>
          <p:cNvPr id="849" name="Shape 8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29.xml><?xml version="1.0" encoding="utf-8"?>
<p:sldLayout xmlns:a="http://schemas.openxmlformats.org/drawingml/2006/main" xmlns:r="http://schemas.openxmlformats.org/officeDocument/2006/relationships" xmlns:p="http://schemas.openxmlformats.org/presentationml/2006/main" type="tx">
  <p:cSld name="4_Blank 0">
    <p:bg>
      <p:bgPr>
        <a:solidFill>
          <a:srgbClr val="221C35"/>
        </a:solidFill>
        <a:effectLst/>
      </p:bgPr>
    </p:bg>
    <p:spTree>
      <p:nvGrpSpPr>
        <p:cNvPr id="1" name=""/>
        <p:cNvGrpSpPr/>
        <p:nvPr/>
      </p:nvGrpSpPr>
      <p:grpSpPr>
        <a:xfrm>
          <a:off x="0" y="0"/>
          <a:ext cx="0" cy="0"/>
          <a:chOff x="0" y="0"/>
          <a:chExt cx="0" cy="0"/>
        </a:xfrm>
      </p:grpSpPr>
      <p:sp>
        <p:nvSpPr>
          <p:cNvPr id="856" name="Shape 8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993" name="Shape 99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994" name="Shape 994"/>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995" name="Shape 995"/>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996" name="Shape 9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30.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E7E6E6"/>
        </a:solidFill>
        <a:effectLst/>
      </p:bgPr>
    </p:bg>
    <p:spTree>
      <p:nvGrpSpPr>
        <p:cNvPr id="1" name=""/>
        <p:cNvGrpSpPr/>
        <p:nvPr/>
      </p:nvGrpSpPr>
      <p:grpSpPr>
        <a:xfrm>
          <a:off x="0" y="0"/>
          <a:ext cx="0" cy="0"/>
          <a:chOff x="0" y="0"/>
          <a:chExt cx="0" cy="0"/>
        </a:xfrm>
      </p:grpSpPr>
      <p:sp>
        <p:nvSpPr>
          <p:cNvPr id="863" name="Shape 86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864" name="Shape 86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866" name="Shape 8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31.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E7E6E6"/>
        </a:solidFill>
        <a:effectLst/>
      </p:bgPr>
    </p:bg>
    <p:spTree>
      <p:nvGrpSpPr>
        <p:cNvPr id="1" name=""/>
        <p:cNvGrpSpPr/>
        <p:nvPr/>
      </p:nvGrpSpPr>
      <p:grpSpPr>
        <a:xfrm>
          <a:off x="0" y="0"/>
          <a:ext cx="0" cy="0"/>
          <a:chOff x="0" y="0"/>
          <a:chExt cx="0" cy="0"/>
        </a:xfrm>
      </p:grpSpPr>
      <p:sp>
        <p:nvSpPr>
          <p:cNvPr id="873" name="Shape 87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874" name="Shape 87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875" name="Shape 87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32.xml><?xml version="1.0" encoding="utf-8"?>
<p:sldLayout xmlns:a="http://schemas.openxmlformats.org/drawingml/2006/main" xmlns:r="http://schemas.openxmlformats.org/officeDocument/2006/relationships" xmlns:p="http://schemas.openxmlformats.org/presentationml/2006/main" type="tx">
  <p:cSld name="6_Title and Vertical Text">
    <p:bg>
      <p:bgPr>
        <a:solidFill>
          <a:srgbClr val="E7E6E6"/>
        </a:solidFill>
        <a:effectLst/>
      </p:bgPr>
    </p:bg>
    <p:spTree>
      <p:nvGrpSpPr>
        <p:cNvPr id="1" name=""/>
        <p:cNvGrpSpPr/>
        <p:nvPr/>
      </p:nvGrpSpPr>
      <p:grpSpPr>
        <a:xfrm>
          <a:off x="0" y="0"/>
          <a:ext cx="0" cy="0"/>
          <a:chOff x="0" y="0"/>
          <a:chExt cx="0" cy="0"/>
        </a:xfrm>
      </p:grpSpPr>
      <p:sp>
        <p:nvSpPr>
          <p:cNvPr id="883" name="Shape 88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84" name="Shape 88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85" name="Shape 8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33.xml><?xml version="1.0" encoding="utf-8"?>
<p:sldLayout xmlns:a="http://schemas.openxmlformats.org/drawingml/2006/main" xmlns:r="http://schemas.openxmlformats.org/officeDocument/2006/relationships" xmlns:p="http://schemas.openxmlformats.org/presentationml/2006/main" type="tx">
  <p:cSld name="6_Vertical Title and Text">
    <p:bg>
      <p:bgPr>
        <a:solidFill>
          <a:srgbClr val="E7E6E6"/>
        </a:solidFill>
        <a:effectLst/>
      </p:bgPr>
    </p:bg>
    <p:spTree>
      <p:nvGrpSpPr>
        <p:cNvPr id="1" name=""/>
        <p:cNvGrpSpPr/>
        <p:nvPr/>
      </p:nvGrpSpPr>
      <p:grpSpPr>
        <a:xfrm>
          <a:off x="0" y="0"/>
          <a:ext cx="0" cy="0"/>
          <a:chOff x="0" y="0"/>
          <a:chExt cx="0" cy="0"/>
        </a:xfrm>
      </p:grpSpPr>
      <p:sp>
        <p:nvSpPr>
          <p:cNvPr id="892" name="Shape 89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893" name="Shape 89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94" name="Shape 8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34.xml><?xml version="1.0" encoding="utf-8"?>
<p:sldLayout xmlns:a="http://schemas.openxmlformats.org/drawingml/2006/main" xmlns:r="http://schemas.openxmlformats.org/officeDocument/2006/relationships" xmlns:p="http://schemas.openxmlformats.org/presentationml/2006/main" type="tx">
  <p:cSld name="7_Title Slide">
    <p:bg>
      <p:bgPr>
        <a:solidFill>
          <a:srgbClr val="E7E6E6"/>
        </a:solidFill>
        <a:effectLst/>
      </p:bgPr>
    </p:bg>
    <p:spTree>
      <p:nvGrpSpPr>
        <p:cNvPr id="1" name=""/>
        <p:cNvGrpSpPr/>
        <p:nvPr/>
      </p:nvGrpSpPr>
      <p:grpSpPr>
        <a:xfrm>
          <a:off x="0" y="0"/>
          <a:ext cx="0" cy="0"/>
          <a:chOff x="0" y="0"/>
          <a:chExt cx="0" cy="0"/>
        </a:xfrm>
      </p:grpSpPr>
      <p:sp>
        <p:nvSpPr>
          <p:cNvPr id="901" name="Shape 90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902" name="Shape 90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903" name="Shape 9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35.xml><?xml version="1.0" encoding="utf-8"?>
<p:sldLayout xmlns:a="http://schemas.openxmlformats.org/drawingml/2006/main" xmlns:r="http://schemas.openxmlformats.org/officeDocument/2006/relationships" xmlns:p="http://schemas.openxmlformats.org/presentationml/2006/main" type="tx">
  <p:cSld name="18_Custom Layout">
    <p:bg>
      <p:bgPr>
        <a:solidFill>
          <a:srgbClr val="E7E6E6"/>
        </a:solidFill>
        <a:effectLst/>
      </p:bgPr>
    </p:bg>
    <p:spTree>
      <p:nvGrpSpPr>
        <p:cNvPr id="1" name=""/>
        <p:cNvGrpSpPr/>
        <p:nvPr/>
      </p:nvGrpSpPr>
      <p:grpSpPr>
        <a:xfrm>
          <a:off x="0" y="0"/>
          <a:ext cx="0" cy="0"/>
          <a:chOff x="0" y="0"/>
          <a:chExt cx="0" cy="0"/>
        </a:xfrm>
      </p:grpSpPr>
      <p:sp>
        <p:nvSpPr>
          <p:cNvPr id="910" name="Shape 91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11" name="Shape 91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36.xml><?xml version="1.0" encoding="utf-8"?>
<p:sldLayout xmlns:a="http://schemas.openxmlformats.org/drawingml/2006/main" xmlns:r="http://schemas.openxmlformats.org/officeDocument/2006/relationships" xmlns:p="http://schemas.openxmlformats.org/presentationml/2006/main" type="tx">
  <p:cSld name="19_Custom Layout">
    <p:bg>
      <p:bgPr>
        <a:solidFill>
          <a:srgbClr val="E7E6E6"/>
        </a:solidFill>
        <a:effectLst/>
      </p:bgPr>
    </p:bg>
    <p:spTree>
      <p:nvGrpSpPr>
        <p:cNvPr id="1" name=""/>
        <p:cNvGrpSpPr/>
        <p:nvPr/>
      </p:nvGrpSpPr>
      <p:grpSpPr>
        <a:xfrm>
          <a:off x="0" y="0"/>
          <a:ext cx="0" cy="0"/>
          <a:chOff x="0" y="0"/>
          <a:chExt cx="0" cy="0"/>
        </a:xfrm>
      </p:grpSpPr>
      <p:sp>
        <p:nvSpPr>
          <p:cNvPr id="918" name="Shape 91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19" name="Shape 91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37.xml><?xml version="1.0" encoding="utf-8"?>
<p:sldLayout xmlns:a="http://schemas.openxmlformats.org/drawingml/2006/main" xmlns:r="http://schemas.openxmlformats.org/officeDocument/2006/relationships" xmlns:p="http://schemas.openxmlformats.org/presentationml/2006/main" type="tx">
  <p:cSld name="20_Custom Layout">
    <p:bg>
      <p:bgPr>
        <a:solidFill>
          <a:srgbClr val="E7E6E6"/>
        </a:solidFill>
        <a:effectLst/>
      </p:bgPr>
    </p:bg>
    <p:spTree>
      <p:nvGrpSpPr>
        <p:cNvPr id="1" name=""/>
        <p:cNvGrpSpPr/>
        <p:nvPr/>
      </p:nvGrpSpPr>
      <p:grpSpPr>
        <a:xfrm>
          <a:off x="0" y="0"/>
          <a:ext cx="0" cy="0"/>
          <a:chOff x="0" y="0"/>
          <a:chExt cx="0" cy="0"/>
        </a:xfrm>
      </p:grpSpPr>
      <p:sp>
        <p:nvSpPr>
          <p:cNvPr id="926" name="Shape 92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27" name="Shape 92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38.xml><?xml version="1.0" encoding="utf-8"?>
<p:sldLayout xmlns:a="http://schemas.openxmlformats.org/drawingml/2006/main" xmlns:r="http://schemas.openxmlformats.org/officeDocument/2006/relationships" xmlns:p="http://schemas.openxmlformats.org/presentationml/2006/main" type="tx">
  <p:cSld name="7_Title and Content">
    <p:bg>
      <p:bgPr>
        <a:solidFill>
          <a:srgbClr val="E7E6E6"/>
        </a:solidFill>
        <a:effectLst/>
      </p:bgPr>
    </p:bg>
    <p:spTree>
      <p:nvGrpSpPr>
        <p:cNvPr id="1" name=""/>
        <p:cNvGrpSpPr/>
        <p:nvPr/>
      </p:nvGrpSpPr>
      <p:grpSpPr>
        <a:xfrm>
          <a:off x="0" y="0"/>
          <a:ext cx="0" cy="0"/>
          <a:chOff x="0" y="0"/>
          <a:chExt cx="0" cy="0"/>
        </a:xfrm>
      </p:grpSpPr>
      <p:sp>
        <p:nvSpPr>
          <p:cNvPr id="934" name="Shape 93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35" name="Shape 93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36" name="Shape 9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39.xml><?xml version="1.0" encoding="utf-8"?>
<p:sldLayout xmlns:a="http://schemas.openxmlformats.org/drawingml/2006/main" xmlns:r="http://schemas.openxmlformats.org/officeDocument/2006/relationships" xmlns:p="http://schemas.openxmlformats.org/presentationml/2006/main" type="tx">
  <p:cSld name="7_Section Header">
    <p:bg>
      <p:bgPr>
        <a:solidFill>
          <a:srgbClr val="E7E6E6"/>
        </a:solidFill>
        <a:effectLst/>
      </p:bgPr>
    </p:bg>
    <p:spTree>
      <p:nvGrpSpPr>
        <p:cNvPr id="1" name=""/>
        <p:cNvGrpSpPr/>
        <p:nvPr/>
      </p:nvGrpSpPr>
      <p:grpSpPr>
        <a:xfrm>
          <a:off x="0" y="0"/>
          <a:ext cx="0" cy="0"/>
          <a:chOff x="0" y="0"/>
          <a:chExt cx="0" cy="0"/>
        </a:xfrm>
      </p:grpSpPr>
      <p:sp>
        <p:nvSpPr>
          <p:cNvPr id="943" name="Shape 94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944" name="Shape 94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945" name="Shape 9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1003" name="Shape 100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004" name="Shape 1004"/>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1005" name="Shape 1005"/>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006" name="Shape 10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40.xml><?xml version="1.0" encoding="utf-8"?>
<p:sldLayout xmlns:a="http://schemas.openxmlformats.org/drawingml/2006/main" xmlns:r="http://schemas.openxmlformats.org/officeDocument/2006/relationships" xmlns:p="http://schemas.openxmlformats.org/presentationml/2006/main" type="tx">
  <p:cSld name="7_Two Content">
    <p:bg>
      <p:bgPr>
        <a:solidFill>
          <a:srgbClr val="E7E6E6"/>
        </a:solidFill>
        <a:effectLst/>
      </p:bgPr>
    </p:bg>
    <p:spTree>
      <p:nvGrpSpPr>
        <p:cNvPr id="1" name=""/>
        <p:cNvGrpSpPr/>
        <p:nvPr/>
      </p:nvGrpSpPr>
      <p:grpSpPr>
        <a:xfrm>
          <a:off x="0" y="0"/>
          <a:ext cx="0" cy="0"/>
          <a:chOff x="0" y="0"/>
          <a:chExt cx="0" cy="0"/>
        </a:xfrm>
      </p:grpSpPr>
      <p:sp>
        <p:nvSpPr>
          <p:cNvPr id="952" name="Shape 9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53" name="Shape 95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54" name="Shape 9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41.xml><?xml version="1.0" encoding="utf-8"?>
<p:sldLayout xmlns:a="http://schemas.openxmlformats.org/drawingml/2006/main" xmlns:r="http://schemas.openxmlformats.org/officeDocument/2006/relationships" xmlns:p="http://schemas.openxmlformats.org/presentationml/2006/main" type="tx">
  <p:cSld name="7_Comparison">
    <p:bg>
      <p:bgPr>
        <a:solidFill>
          <a:srgbClr val="E7E6E6"/>
        </a:solidFill>
        <a:effectLst/>
      </p:bgPr>
    </p:bg>
    <p:spTree>
      <p:nvGrpSpPr>
        <p:cNvPr id="1" name=""/>
        <p:cNvGrpSpPr/>
        <p:nvPr/>
      </p:nvGrpSpPr>
      <p:grpSpPr>
        <a:xfrm>
          <a:off x="0" y="0"/>
          <a:ext cx="0" cy="0"/>
          <a:chOff x="0" y="0"/>
          <a:chExt cx="0" cy="0"/>
        </a:xfrm>
      </p:grpSpPr>
      <p:sp>
        <p:nvSpPr>
          <p:cNvPr id="961" name="Shape 96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62" name="Shape 96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963" name="Shape 96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964" name="Shape 9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42.xml><?xml version="1.0" encoding="utf-8"?>
<p:sldLayout xmlns:a="http://schemas.openxmlformats.org/drawingml/2006/main" xmlns:r="http://schemas.openxmlformats.org/officeDocument/2006/relationships" xmlns:p="http://schemas.openxmlformats.org/presentationml/2006/main" type="tx">
  <p:cSld name="7_Title Only">
    <p:bg>
      <p:bgPr>
        <a:solidFill>
          <a:srgbClr val="E7E6E6"/>
        </a:solidFill>
        <a:effectLst/>
      </p:bgPr>
    </p:bg>
    <p:spTree>
      <p:nvGrpSpPr>
        <p:cNvPr id="1" name=""/>
        <p:cNvGrpSpPr/>
        <p:nvPr/>
      </p:nvGrpSpPr>
      <p:grpSpPr>
        <a:xfrm>
          <a:off x="0" y="0"/>
          <a:ext cx="0" cy="0"/>
          <a:chOff x="0" y="0"/>
          <a:chExt cx="0" cy="0"/>
        </a:xfrm>
      </p:grpSpPr>
      <p:sp>
        <p:nvSpPr>
          <p:cNvPr id="971" name="Shape 97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72" name="Shape 9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43.xml><?xml version="1.0" encoding="utf-8"?>
<p:sldLayout xmlns:a="http://schemas.openxmlformats.org/drawingml/2006/main" xmlns:r="http://schemas.openxmlformats.org/officeDocument/2006/relationships" xmlns:p="http://schemas.openxmlformats.org/presentationml/2006/main" type="tx">
  <p:cSld name="6_Blank">
    <p:bg>
      <p:bgPr>
        <a:solidFill>
          <a:srgbClr val="E7E6E6"/>
        </a:solidFill>
        <a:effectLst/>
      </p:bgPr>
    </p:bg>
    <p:spTree>
      <p:nvGrpSpPr>
        <p:cNvPr id="1" name=""/>
        <p:cNvGrpSpPr/>
        <p:nvPr/>
      </p:nvGrpSpPr>
      <p:grpSpPr>
        <a:xfrm>
          <a:off x="0" y="0"/>
          <a:ext cx="0" cy="0"/>
          <a:chOff x="0" y="0"/>
          <a:chExt cx="0" cy="0"/>
        </a:xfrm>
      </p:grpSpPr>
      <p:sp>
        <p:nvSpPr>
          <p:cNvPr id="979" name="Shape 9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44.xml><?xml version="1.0" encoding="utf-8"?>
<p:sldLayout xmlns:a="http://schemas.openxmlformats.org/drawingml/2006/main" xmlns:r="http://schemas.openxmlformats.org/officeDocument/2006/relationships" xmlns:p="http://schemas.openxmlformats.org/presentationml/2006/main" type="tx">
  <p:cSld name="5_Blank 0">
    <p:bg>
      <p:bgPr>
        <a:solidFill>
          <a:srgbClr val="86754D"/>
        </a:solidFill>
        <a:effectLst/>
      </p:bgPr>
    </p:bg>
    <p:spTree>
      <p:nvGrpSpPr>
        <p:cNvPr id="1" name=""/>
        <p:cNvGrpSpPr/>
        <p:nvPr/>
      </p:nvGrpSpPr>
      <p:grpSpPr>
        <a:xfrm>
          <a:off x="0" y="0"/>
          <a:ext cx="0" cy="0"/>
          <a:chOff x="0" y="0"/>
          <a:chExt cx="0" cy="0"/>
        </a:xfrm>
      </p:grpSpPr>
      <p:sp>
        <p:nvSpPr>
          <p:cNvPr id="986" name="Shape 9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45.xml><?xml version="1.0" encoding="utf-8"?>
<p:sldLayout xmlns:a="http://schemas.openxmlformats.org/drawingml/2006/main" xmlns:r="http://schemas.openxmlformats.org/officeDocument/2006/relationships" xmlns:p="http://schemas.openxmlformats.org/presentationml/2006/main" type="tx">
  <p:cSld name="7_Content with Caption">
    <p:bg>
      <p:bgPr>
        <a:solidFill>
          <a:srgbClr val="E7E6E6"/>
        </a:solidFill>
        <a:effectLst/>
      </p:bgPr>
    </p:bg>
    <p:spTree>
      <p:nvGrpSpPr>
        <p:cNvPr id="1" name=""/>
        <p:cNvGrpSpPr/>
        <p:nvPr/>
      </p:nvGrpSpPr>
      <p:grpSpPr>
        <a:xfrm>
          <a:off x="0" y="0"/>
          <a:ext cx="0" cy="0"/>
          <a:chOff x="0" y="0"/>
          <a:chExt cx="0" cy="0"/>
        </a:xfrm>
      </p:grpSpPr>
      <p:sp>
        <p:nvSpPr>
          <p:cNvPr id="993" name="Shape 99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994" name="Shape 99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995" name="Shape 99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996" name="Shape 9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46.xml><?xml version="1.0" encoding="utf-8"?>
<p:sldLayout xmlns:a="http://schemas.openxmlformats.org/drawingml/2006/main" xmlns:r="http://schemas.openxmlformats.org/officeDocument/2006/relationships" xmlns:p="http://schemas.openxmlformats.org/presentationml/2006/main" type="tx">
  <p:cSld name="7_Picture with Caption">
    <p:bg>
      <p:bgPr>
        <a:solidFill>
          <a:srgbClr val="E7E6E6"/>
        </a:solidFill>
        <a:effectLst/>
      </p:bgPr>
    </p:bg>
    <p:spTree>
      <p:nvGrpSpPr>
        <p:cNvPr id="1" name=""/>
        <p:cNvGrpSpPr/>
        <p:nvPr/>
      </p:nvGrpSpPr>
      <p:grpSpPr>
        <a:xfrm>
          <a:off x="0" y="0"/>
          <a:ext cx="0" cy="0"/>
          <a:chOff x="0" y="0"/>
          <a:chExt cx="0" cy="0"/>
        </a:xfrm>
      </p:grpSpPr>
      <p:sp>
        <p:nvSpPr>
          <p:cNvPr id="1003" name="Shape 100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004" name="Shape 100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005" name="Shape 100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006" name="Shape 10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47.xml><?xml version="1.0" encoding="utf-8"?>
<p:sldLayout xmlns:a="http://schemas.openxmlformats.org/drawingml/2006/main" xmlns:r="http://schemas.openxmlformats.org/officeDocument/2006/relationships" xmlns:p="http://schemas.openxmlformats.org/presentationml/2006/main" type="tx">
  <p:cSld name="7_Title and Vertical Text">
    <p:bg>
      <p:bgPr>
        <a:solidFill>
          <a:srgbClr val="E7E6E6"/>
        </a:solidFill>
        <a:effectLst/>
      </p:bgPr>
    </p:bg>
    <p:spTree>
      <p:nvGrpSpPr>
        <p:cNvPr id="1" name=""/>
        <p:cNvGrpSpPr/>
        <p:nvPr/>
      </p:nvGrpSpPr>
      <p:grpSpPr>
        <a:xfrm>
          <a:off x="0" y="0"/>
          <a:ext cx="0" cy="0"/>
          <a:chOff x="0" y="0"/>
          <a:chExt cx="0" cy="0"/>
        </a:xfrm>
      </p:grpSpPr>
      <p:sp>
        <p:nvSpPr>
          <p:cNvPr id="1013" name="Shape 101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14" name="Shape 101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15" name="Shape 10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48.xml><?xml version="1.0" encoding="utf-8"?>
<p:sldLayout xmlns:a="http://schemas.openxmlformats.org/drawingml/2006/main" xmlns:r="http://schemas.openxmlformats.org/officeDocument/2006/relationships" xmlns:p="http://schemas.openxmlformats.org/presentationml/2006/main" type="tx">
  <p:cSld name="7_Vertical Title and Text">
    <p:bg>
      <p:bgPr>
        <a:solidFill>
          <a:srgbClr val="E7E6E6"/>
        </a:solidFill>
        <a:effectLst/>
      </p:bgPr>
    </p:bg>
    <p:spTree>
      <p:nvGrpSpPr>
        <p:cNvPr id="1" name=""/>
        <p:cNvGrpSpPr/>
        <p:nvPr/>
      </p:nvGrpSpPr>
      <p:grpSpPr>
        <a:xfrm>
          <a:off x="0" y="0"/>
          <a:ext cx="0" cy="0"/>
          <a:chOff x="0" y="0"/>
          <a:chExt cx="0" cy="0"/>
        </a:xfrm>
      </p:grpSpPr>
      <p:sp>
        <p:nvSpPr>
          <p:cNvPr id="1022" name="Shape 102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023" name="Shape 102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24" name="Shape 10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49.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E7E6E6"/>
        </a:solidFill>
        <a:effectLst/>
      </p:bgPr>
    </p:bg>
    <p:spTree>
      <p:nvGrpSpPr>
        <p:cNvPr id="1" name=""/>
        <p:cNvGrpSpPr/>
        <p:nvPr/>
      </p:nvGrpSpPr>
      <p:grpSpPr>
        <a:xfrm>
          <a:off x="0" y="0"/>
          <a:ext cx="0" cy="0"/>
          <a:chOff x="0" y="0"/>
          <a:chExt cx="0" cy="0"/>
        </a:xfrm>
      </p:grpSpPr>
      <p:sp>
        <p:nvSpPr>
          <p:cNvPr id="1031" name="Shape 103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032" name="Shape 103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033" name="Shape 103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1013" name="Shape 101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14" name="Shape 101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15" name="Shape 10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50.xml><?xml version="1.0" encoding="utf-8"?>
<p:sldLayout xmlns:a="http://schemas.openxmlformats.org/drawingml/2006/main" xmlns:r="http://schemas.openxmlformats.org/officeDocument/2006/relationships" xmlns:p="http://schemas.openxmlformats.org/presentationml/2006/main" type="tx">
  <p:cSld name="21_Custom Layout">
    <p:bg>
      <p:bgPr>
        <a:solidFill>
          <a:srgbClr val="E7E6E6"/>
        </a:solidFill>
        <a:effectLst/>
      </p:bgPr>
    </p:bg>
    <p:spTree>
      <p:nvGrpSpPr>
        <p:cNvPr id="1" name=""/>
        <p:cNvGrpSpPr/>
        <p:nvPr/>
      </p:nvGrpSpPr>
      <p:grpSpPr>
        <a:xfrm>
          <a:off x="0" y="0"/>
          <a:ext cx="0" cy="0"/>
          <a:chOff x="0" y="0"/>
          <a:chExt cx="0" cy="0"/>
        </a:xfrm>
      </p:grpSpPr>
      <p:sp>
        <p:nvSpPr>
          <p:cNvPr id="1040" name="Shape 104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41" name="Shape 104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51.xml><?xml version="1.0" encoding="utf-8"?>
<p:sldLayout xmlns:a="http://schemas.openxmlformats.org/drawingml/2006/main" xmlns:r="http://schemas.openxmlformats.org/officeDocument/2006/relationships" xmlns:p="http://schemas.openxmlformats.org/presentationml/2006/main" type="tx">
  <p:cSld name="22_Custom Layout">
    <p:bg>
      <p:bgPr>
        <a:solidFill>
          <a:srgbClr val="E7E6E6"/>
        </a:solidFill>
        <a:effectLst/>
      </p:bgPr>
    </p:bg>
    <p:spTree>
      <p:nvGrpSpPr>
        <p:cNvPr id="1" name=""/>
        <p:cNvGrpSpPr/>
        <p:nvPr/>
      </p:nvGrpSpPr>
      <p:grpSpPr>
        <a:xfrm>
          <a:off x="0" y="0"/>
          <a:ext cx="0" cy="0"/>
          <a:chOff x="0" y="0"/>
          <a:chExt cx="0" cy="0"/>
        </a:xfrm>
      </p:grpSpPr>
      <p:sp>
        <p:nvSpPr>
          <p:cNvPr id="1048" name="Shape 104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49" name="Shape 104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52.xml><?xml version="1.0" encoding="utf-8"?>
<p:sldLayout xmlns:a="http://schemas.openxmlformats.org/drawingml/2006/main" xmlns:r="http://schemas.openxmlformats.org/officeDocument/2006/relationships" xmlns:p="http://schemas.openxmlformats.org/presentationml/2006/main" type="tx">
  <p:cSld name="23_Custom Layout">
    <p:bg>
      <p:bgPr>
        <a:solidFill>
          <a:srgbClr val="E7E6E6"/>
        </a:solidFill>
        <a:effectLst/>
      </p:bgPr>
    </p:bg>
    <p:spTree>
      <p:nvGrpSpPr>
        <p:cNvPr id="1" name=""/>
        <p:cNvGrpSpPr/>
        <p:nvPr/>
      </p:nvGrpSpPr>
      <p:grpSpPr>
        <a:xfrm>
          <a:off x="0" y="0"/>
          <a:ext cx="0" cy="0"/>
          <a:chOff x="0" y="0"/>
          <a:chExt cx="0" cy="0"/>
        </a:xfrm>
      </p:grpSpPr>
      <p:sp>
        <p:nvSpPr>
          <p:cNvPr id="1056" name="Shape 105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57" name="Shape 10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53.xml><?xml version="1.0" encoding="utf-8"?>
<p:sldLayout xmlns:a="http://schemas.openxmlformats.org/drawingml/2006/main" xmlns:r="http://schemas.openxmlformats.org/officeDocument/2006/relationships" xmlns:p="http://schemas.openxmlformats.org/presentationml/2006/main" type="tx">
  <p:cSld name="8_Title and Content">
    <p:bg>
      <p:bgPr>
        <a:solidFill>
          <a:srgbClr val="E7E6E6"/>
        </a:solidFill>
        <a:effectLst/>
      </p:bgPr>
    </p:bg>
    <p:spTree>
      <p:nvGrpSpPr>
        <p:cNvPr id="1" name=""/>
        <p:cNvGrpSpPr/>
        <p:nvPr/>
      </p:nvGrpSpPr>
      <p:grpSpPr>
        <a:xfrm>
          <a:off x="0" y="0"/>
          <a:ext cx="0" cy="0"/>
          <a:chOff x="0" y="0"/>
          <a:chExt cx="0" cy="0"/>
        </a:xfrm>
      </p:grpSpPr>
      <p:sp>
        <p:nvSpPr>
          <p:cNvPr id="1064" name="Shape 106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65" name="Shape 106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66" name="Shape 10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54.xml><?xml version="1.0" encoding="utf-8"?>
<p:sldLayout xmlns:a="http://schemas.openxmlformats.org/drawingml/2006/main" xmlns:r="http://schemas.openxmlformats.org/officeDocument/2006/relationships" xmlns:p="http://schemas.openxmlformats.org/presentationml/2006/main" type="tx">
  <p:cSld name="8_Section Header">
    <p:bg>
      <p:bgPr>
        <a:solidFill>
          <a:srgbClr val="E7E6E6"/>
        </a:solidFill>
        <a:effectLst/>
      </p:bgPr>
    </p:bg>
    <p:spTree>
      <p:nvGrpSpPr>
        <p:cNvPr id="1" name=""/>
        <p:cNvGrpSpPr/>
        <p:nvPr/>
      </p:nvGrpSpPr>
      <p:grpSpPr>
        <a:xfrm>
          <a:off x="0" y="0"/>
          <a:ext cx="0" cy="0"/>
          <a:chOff x="0" y="0"/>
          <a:chExt cx="0" cy="0"/>
        </a:xfrm>
      </p:grpSpPr>
      <p:sp>
        <p:nvSpPr>
          <p:cNvPr id="1073" name="Shape 107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074" name="Shape 107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075" name="Shape 10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55.xml><?xml version="1.0" encoding="utf-8"?>
<p:sldLayout xmlns:a="http://schemas.openxmlformats.org/drawingml/2006/main" xmlns:r="http://schemas.openxmlformats.org/officeDocument/2006/relationships" xmlns:p="http://schemas.openxmlformats.org/presentationml/2006/main" type="tx">
  <p:cSld name="8_Two Content">
    <p:bg>
      <p:bgPr>
        <a:solidFill>
          <a:srgbClr val="E7E6E6"/>
        </a:solidFill>
        <a:effectLst/>
      </p:bgPr>
    </p:bg>
    <p:spTree>
      <p:nvGrpSpPr>
        <p:cNvPr id="1" name=""/>
        <p:cNvGrpSpPr/>
        <p:nvPr/>
      </p:nvGrpSpPr>
      <p:grpSpPr>
        <a:xfrm>
          <a:off x="0" y="0"/>
          <a:ext cx="0" cy="0"/>
          <a:chOff x="0" y="0"/>
          <a:chExt cx="0" cy="0"/>
        </a:xfrm>
      </p:grpSpPr>
      <p:sp>
        <p:nvSpPr>
          <p:cNvPr id="1082" name="Shape 10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83" name="Shape 108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84" name="Shape 10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56.xml><?xml version="1.0" encoding="utf-8"?>
<p:sldLayout xmlns:a="http://schemas.openxmlformats.org/drawingml/2006/main" xmlns:r="http://schemas.openxmlformats.org/officeDocument/2006/relationships" xmlns:p="http://schemas.openxmlformats.org/presentationml/2006/main" type="tx">
  <p:cSld name="8_Comparison">
    <p:bg>
      <p:bgPr>
        <a:solidFill>
          <a:srgbClr val="E7E6E6"/>
        </a:solidFill>
        <a:effectLst/>
      </p:bgPr>
    </p:bg>
    <p:spTree>
      <p:nvGrpSpPr>
        <p:cNvPr id="1" name=""/>
        <p:cNvGrpSpPr/>
        <p:nvPr/>
      </p:nvGrpSpPr>
      <p:grpSpPr>
        <a:xfrm>
          <a:off x="0" y="0"/>
          <a:ext cx="0" cy="0"/>
          <a:chOff x="0" y="0"/>
          <a:chExt cx="0" cy="0"/>
        </a:xfrm>
      </p:grpSpPr>
      <p:sp>
        <p:nvSpPr>
          <p:cNvPr id="1091" name="Shape 109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92" name="Shape 109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093" name="Shape 109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094" name="Shape 10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57.xml><?xml version="1.0" encoding="utf-8"?>
<p:sldLayout xmlns:a="http://schemas.openxmlformats.org/drawingml/2006/main" xmlns:r="http://schemas.openxmlformats.org/officeDocument/2006/relationships" xmlns:p="http://schemas.openxmlformats.org/presentationml/2006/main" type="tx">
  <p:cSld name="8_Title Only">
    <p:bg>
      <p:bgPr>
        <a:solidFill>
          <a:srgbClr val="E7E6E6"/>
        </a:solidFill>
        <a:effectLst/>
      </p:bgPr>
    </p:bg>
    <p:spTree>
      <p:nvGrpSpPr>
        <p:cNvPr id="1" name=""/>
        <p:cNvGrpSpPr/>
        <p:nvPr/>
      </p:nvGrpSpPr>
      <p:grpSpPr>
        <a:xfrm>
          <a:off x="0" y="0"/>
          <a:ext cx="0" cy="0"/>
          <a:chOff x="0" y="0"/>
          <a:chExt cx="0" cy="0"/>
        </a:xfrm>
      </p:grpSpPr>
      <p:sp>
        <p:nvSpPr>
          <p:cNvPr id="1101" name="Shape 110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02" name="Shape 11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58.xml><?xml version="1.0" encoding="utf-8"?>
<p:sldLayout xmlns:a="http://schemas.openxmlformats.org/drawingml/2006/main" xmlns:r="http://schemas.openxmlformats.org/officeDocument/2006/relationships" xmlns:p="http://schemas.openxmlformats.org/presentationml/2006/main" type="tx">
  <p:cSld name="7_Blank">
    <p:bg>
      <p:bgPr>
        <a:solidFill>
          <a:srgbClr val="E7E6E6"/>
        </a:solidFill>
        <a:effectLst/>
      </p:bgPr>
    </p:bg>
    <p:spTree>
      <p:nvGrpSpPr>
        <p:cNvPr id="1" name=""/>
        <p:cNvGrpSpPr/>
        <p:nvPr/>
      </p:nvGrpSpPr>
      <p:grpSpPr>
        <a:xfrm>
          <a:off x="0" y="0"/>
          <a:ext cx="0" cy="0"/>
          <a:chOff x="0" y="0"/>
          <a:chExt cx="0" cy="0"/>
        </a:xfrm>
      </p:grpSpPr>
      <p:sp>
        <p:nvSpPr>
          <p:cNvPr id="1109" name="Shape 11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59.xml><?xml version="1.0" encoding="utf-8"?>
<p:sldLayout xmlns:a="http://schemas.openxmlformats.org/drawingml/2006/main" xmlns:r="http://schemas.openxmlformats.org/officeDocument/2006/relationships" xmlns:p="http://schemas.openxmlformats.org/presentationml/2006/main" type="tx">
  <p:cSld name="6_Blank 0">
    <p:bg>
      <p:bgPr>
        <a:solidFill>
          <a:srgbClr val="86754D"/>
        </a:solidFill>
        <a:effectLst/>
      </p:bgPr>
    </p:bg>
    <p:spTree>
      <p:nvGrpSpPr>
        <p:cNvPr id="1" name=""/>
        <p:cNvGrpSpPr/>
        <p:nvPr/>
      </p:nvGrpSpPr>
      <p:grpSpPr>
        <a:xfrm>
          <a:off x="0" y="0"/>
          <a:ext cx="0" cy="0"/>
          <a:chOff x="0" y="0"/>
          <a:chExt cx="0" cy="0"/>
        </a:xfrm>
      </p:grpSpPr>
      <p:sp>
        <p:nvSpPr>
          <p:cNvPr id="1116" name="Shape 11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1022" name="Shape 1022"/>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023" name="Shape 102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24" name="Shape 10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60.xml><?xml version="1.0" encoding="utf-8"?>
<p:sldLayout xmlns:a="http://schemas.openxmlformats.org/drawingml/2006/main" xmlns:r="http://schemas.openxmlformats.org/officeDocument/2006/relationships" xmlns:p="http://schemas.openxmlformats.org/presentationml/2006/main" type="tx">
  <p:cSld name="8_Content with Caption">
    <p:bg>
      <p:bgPr>
        <a:solidFill>
          <a:srgbClr val="E7E6E6"/>
        </a:solidFill>
        <a:effectLst/>
      </p:bgPr>
    </p:bg>
    <p:spTree>
      <p:nvGrpSpPr>
        <p:cNvPr id="1" name=""/>
        <p:cNvGrpSpPr/>
        <p:nvPr/>
      </p:nvGrpSpPr>
      <p:grpSpPr>
        <a:xfrm>
          <a:off x="0" y="0"/>
          <a:ext cx="0" cy="0"/>
          <a:chOff x="0" y="0"/>
          <a:chExt cx="0" cy="0"/>
        </a:xfrm>
      </p:grpSpPr>
      <p:sp>
        <p:nvSpPr>
          <p:cNvPr id="1123" name="Shape 112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124" name="Shape 112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125" name="Shape 112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126" name="Shape 11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61.xml><?xml version="1.0" encoding="utf-8"?>
<p:sldLayout xmlns:a="http://schemas.openxmlformats.org/drawingml/2006/main" xmlns:r="http://schemas.openxmlformats.org/officeDocument/2006/relationships" xmlns:p="http://schemas.openxmlformats.org/presentationml/2006/main" type="tx">
  <p:cSld name="8_Picture with Caption">
    <p:bg>
      <p:bgPr>
        <a:solidFill>
          <a:srgbClr val="E7E6E6"/>
        </a:solidFill>
        <a:effectLst/>
      </p:bgPr>
    </p:bg>
    <p:spTree>
      <p:nvGrpSpPr>
        <p:cNvPr id="1" name=""/>
        <p:cNvGrpSpPr/>
        <p:nvPr/>
      </p:nvGrpSpPr>
      <p:grpSpPr>
        <a:xfrm>
          <a:off x="0" y="0"/>
          <a:ext cx="0" cy="0"/>
          <a:chOff x="0" y="0"/>
          <a:chExt cx="0" cy="0"/>
        </a:xfrm>
      </p:grpSpPr>
      <p:sp>
        <p:nvSpPr>
          <p:cNvPr id="1133" name="Shape 113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134" name="Shape 113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135" name="Shape 113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136" name="Shape 11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62.xml><?xml version="1.0" encoding="utf-8"?>
<p:sldLayout xmlns:a="http://schemas.openxmlformats.org/drawingml/2006/main" xmlns:r="http://schemas.openxmlformats.org/officeDocument/2006/relationships" xmlns:p="http://schemas.openxmlformats.org/presentationml/2006/main" type="tx">
  <p:cSld name="8_Title and Vertical Text">
    <p:bg>
      <p:bgPr>
        <a:solidFill>
          <a:srgbClr val="E7E6E6"/>
        </a:solidFill>
        <a:effectLst/>
      </p:bgPr>
    </p:bg>
    <p:spTree>
      <p:nvGrpSpPr>
        <p:cNvPr id="1" name=""/>
        <p:cNvGrpSpPr/>
        <p:nvPr/>
      </p:nvGrpSpPr>
      <p:grpSpPr>
        <a:xfrm>
          <a:off x="0" y="0"/>
          <a:ext cx="0" cy="0"/>
          <a:chOff x="0" y="0"/>
          <a:chExt cx="0" cy="0"/>
        </a:xfrm>
      </p:grpSpPr>
      <p:sp>
        <p:nvSpPr>
          <p:cNvPr id="1143" name="Shape 114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44" name="Shape 114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45" name="Shape 1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63.xml><?xml version="1.0" encoding="utf-8"?>
<p:sldLayout xmlns:a="http://schemas.openxmlformats.org/drawingml/2006/main" xmlns:r="http://schemas.openxmlformats.org/officeDocument/2006/relationships" xmlns:p="http://schemas.openxmlformats.org/presentationml/2006/main" type="tx">
  <p:cSld name="8_Vertical Title and Text">
    <p:bg>
      <p:bgPr>
        <a:solidFill>
          <a:srgbClr val="E7E6E6"/>
        </a:solidFill>
        <a:effectLst/>
      </p:bgPr>
    </p:bg>
    <p:spTree>
      <p:nvGrpSpPr>
        <p:cNvPr id="1" name=""/>
        <p:cNvGrpSpPr/>
        <p:nvPr/>
      </p:nvGrpSpPr>
      <p:grpSpPr>
        <a:xfrm>
          <a:off x="0" y="0"/>
          <a:ext cx="0" cy="0"/>
          <a:chOff x="0" y="0"/>
          <a:chExt cx="0" cy="0"/>
        </a:xfrm>
      </p:grpSpPr>
      <p:sp>
        <p:nvSpPr>
          <p:cNvPr id="1152" name="Shape 115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153" name="Shape 115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54" name="Shape 1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64.xml><?xml version="1.0" encoding="utf-8"?>
<p:sldLayout xmlns:a="http://schemas.openxmlformats.org/drawingml/2006/main" xmlns:r="http://schemas.openxmlformats.org/officeDocument/2006/relationships" xmlns:p="http://schemas.openxmlformats.org/presentationml/2006/main" type="tx">
  <p:cSld name="9_Title Slide">
    <p:bg>
      <p:bgPr>
        <a:solidFill>
          <a:srgbClr val="E7E6E6"/>
        </a:solidFill>
        <a:effectLst/>
      </p:bgPr>
    </p:bg>
    <p:spTree>
      <p:nvGrpSpPr>
        <p:cNvPr id="1" name=""/>
        <p:cNvGrpSpPr/>
        <p:nvPr/>
      </p:nvGrpSpPr>
      <p:grpSpPr>
        <a:xfrm>
          <a:off x="0" y="0"/>
          <a:ext cx="0" cy="0"/>
          <a:chOff x="0" y="0"/>
          <a:chExt cx="0" cy="0"/>
        </a:xfrm>
      </p:grpSpPr>
      <p:sp>
        <p:nvSpPr>
          <p:cNvPr id="1161" name="Shape 116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162" name="Shape 116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163" name="Shape 1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65.xml><?xml version="1.0" encoding="utf-8"?>
<p:sldLayout xmlns:a="http://schemas.openxmlformats.org/drawingml/2006/main" xmlns:r="http://schemas.openxmlformats.org/officeDocument/2006/relationships" xmlns:p="http://schemas.openxmlformats.org/presentationml/2006/main" type="tx">
  <p:cSld name="24_Custom Layout">
    <p:bg>
      <p:bgPr>
        <a:solidFill>
          <a:srgbClr val="E7E6E6"/>
        </a:solidFill>
        <a:effectLst/>
      </p:bgPr>
    </p:bg>
    <p:spTree>
      <p:nvGrpSpPr>
        <p:cNvPr id="1" name=""/>
        <p:cNvGrpSpPr/>
        <p:nvPr/>
      </p:nvGrpSpPr>
      <p:grpSpPr>
        <a:xfrm>
          <a:off x="0" y="0"/>
          <a:ext cx="0" cy="0"/>
          <a:chOff x="0" y="0"/>
          <a:chExt cx="0" cy="0"/>
        </a:xfrm>
      </p:grpSpPr>
      <p:sp>
        <p:nvSpPr>
          <p:cNvPr id="1170" name="Shape 117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71" name="Shape 117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66.xml><?xml version="1.0" encoding="utf-8"?>
<p:sldLayout xmlns:a="http://schemas.openxmlformats.org/drawingml/2006/main" xmlns:r="http://schemas.openxmlformats.org/officeDocument/2006/relationships" xmlns:p="http://schemas.openxmlformats.org/presentationml/2006/main" type="tx">
  <p:cSld name="25_Custom Layout">
    <p:bg>
      <p:bgPr>
        <a:solidFill>
          <a:srgbClr val="E7E6E6"/>
        </a:solidFill>
        <a:effectLst/>
      </p:bgPr>
    </p:bg>
    <p:spTree>
      <p:nvGrpSpPr>
        <p:cNvPr id="1" name=""/>
        <p:cNvGrpSpPr/>
        <p:nvPr/>
      </p:nvGrpSpPr>
      <p:grpSpPr>
        <a:xfrm>
          <a:off x="0" y="0"/>
          <a:ext cx="0" cy="0"/>
          <a:chOff x="0" y="0"/>
          <a:chExt cx="0" cy="0"/>
        </a:xfrm>
      </p:grpSpPr>
      <p:sp>
        <p:nvSpPr>
          <p:cNvPr id="1178" name="Shape 117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79" name="Shape 117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67.xml><?xml version="1.0" encoding="utf-8"?>
<p:sldLayout xmlns:a="http://schemas.openxmlformats.org/drawingml/2006/main" xmlns:r="http://schemas.openxmlformats.org/officeDocument/2006/relationships" xmlns:p="http://schemas.openxmlformats.org/presentationml/2006/main" type="tx">
  <p:cSld name="26_Custom Layout">
    <p:bg>
      <p:bgPr>
        <a:solidFill>
          <a:srgbClr val="E7E6E6"/>
        </a:solidFill>
        <a:effectLst/>
      </p:bgPr>
    </p:bg>
    <p:spTree>
      <p:nvGrpSpPr>
        <p:cNvPr id="1" name=""/>
        <p:cNvGrpSpPr/>
        <p:nvPr/>
      </p:nvGrpSpPr>
      <p:grpSpPr>
        <a:xfrm>
          <a:off x="0" y="0"/>
          <a:ext cx="0" cy="0"/>
          <a:chOff x="0" y="0"/>
          <a:chExt cx="0" cy="0"/>
        </a:xfrm>
      </p:grpSpPr>
      <p:sp>
        <p:nvSpPr>
          <p:cNvPr id="1186" name="Shape 118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87" name="Shape 118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68.xml><?xml version="1.0" encoding="utf-8"?>
<p:sldLayout xmlns:a="http://schemas.openxmlformats.org/drawingml/2006/main" xmlns:r="http://schemas.openxmlformats.org/officeDocument/2006/relationships" xmlns:p="http://schemas.openxmlformats.org/presentationml/2006/main" type="tx">
  <p:cSld name="9_Title and Content">
    <p:bg>
      <p:bgPr>
        <a:solidFill>
          <a:srgbClr val="E7E6E6"/>
        </a:solidFill>
        <a:effectLst/>
      </p:bgPr>
    </p:bg>
    <p:spTree>
      <p:nvGrpSpPr>
        <p:cNvPr id="1" name=""/>
        <p:cNvGrpSpPr/>
        <p:nvPr/>
      </p:nvGrpSpPr>
      <p:grpSpPr>
        <a:xfrm>
          <a:off x="0" y="0"/>
          <a:ext cx="0" cy="0"/>
          <a:chOff x="0" y="0"/>
          <a:chExt cx="0" cy="0"/>
        </a:xfrm>
      </p:grpSpPr>
      <p:sp>
        <p:nvSpPr>
          <p:cNvPr id="1194" name="Shape 119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95" name="Shape 119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96" name="Shape 11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69.xml><?xml version="1.0" encoding="utf-8"?>
<p:sldLayout xmlns:a="http://schemas.openxmlformats.org/drawingml/2006/main" xmlns:r="http://schemas.openxmlformats.org/officeDocument/2006/relationships" xmlns:p="http://schemas.openxmlformats.org/presentationml/2006/main" type="tx">
  <p:cSld name="9_Section Header">
    <p:bg>
      <p:bgPr>
        <a:solidFill>
          <a:srgbClr val="E7E6E6"/>
        </a:solidFill>
        <a:effectLst/>
      </p:bgPr>
    </p:bg>
    <p:spTree>
      <p:nvGrpSpPr>
        <p:cNvPr id="1" name=""/>
        <p:cNvGrpSpPr/>
        <p:nvPr/>
      </p:nvGrpSpPr>
      <p:grpSpPr>
        <a:xfrm>
          <a:off x="0" y="0"/>
          <a:ext cx="0" cy="0"/>
          <a:chOff x="0" y="0"/>
          <a:chExt cx="0" cy="0"/>
        </a:xfrm>
      </p:grpSpPr>
      <p:sp>
        <p:nvSpPr>
          <p:cNvPr id="1203" name="Shape 120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204" name="Shape 120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205" name="Shape 12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1031" name="Shape 1031"/>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032" name="Shape 1032"/>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033" name="Shape 103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70.xml><?xml version="1.0" encoding="utf-8"?>
<p:sldLayout xmlns:a="http://schemas.openxmlformats.org/drawingml/2006/main" xmlns:r="http://schemas.openxmlformats.org/officeDocument/2006/relationships" xmlns:p="http://schemas.openxmlformats.org/presentationml/2006/main" type="tx">
  <p:cSld name="9_Two Content">
    <p:bg>
      <p:bgPr>
        <a:solidFill>
          <a:srgbClr val="E7E6E6"/>
        </a:solidFill>
        <a:effectLst/>
      </p:bgPr>
    </p:bg>
    <p:spTree>
      <p:nvGrpSpPr>
        <p:cNvPr id="1" name=""/>
        <p:cNvGrpSpPr/>
        <p:nvPr/>
      </p:nvGrpSpPr>
      <p:grpSpPr>
        <a:xfrm>
          <a:off x="0" y="0"/>
          <a:ext cx="0" cy="0"/>
          <a:chOff x="0" y="0"/>
          <a:chExt cx="0" cy="0"/>
        </a:xfrm>
      </p:grpSpPr>
      <p:sp>
        <p:nvSpPr>
          <p:cNvPr id="1212" name="Shape 12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13" name="Shape 121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14" name="Shape 1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71.xml><?xml version="1.0" encoding="utf-8"?>
<p:sldLayout xmlns:a="http://schemas.openxmlformats.org/drawingml/2006/main" xmlns:r="http://schemas.openxmlformats.org/officeDocument/2006/relationships" xmlns:p="http://schemas.openxmlformats.org/presentationml/2006/main" type="tx">
  <p:cSld name="9_Comparison">
    <p:bg>
      <p:bgPr>
        <a:solidFill>
          <a:srgbClr val="E7E6E6"/>
        </a:solidFill>
        <a:effectLst/>
      </p:bgPr>
    </p:bg>
    <p:spTree>
      <p:nvGrpSpPr>
        <p:cNvPr id="1" name=""/>
        <p:cNvGrpSpPr/>
        <p:nvPr/>
      </p:nvGrpSpPr>
      <p:grpSpPr>
        <a:xfrm>
          <a:off x="0" y="0"/>
          <a:ext cx="0" cy="0"/>
          <a:chOff x="0" y="0"/>
          <a:chExt cx="0" cy="0"/>
        </a:xfrm>
      </p:grpSpPr>
      <p:sp>
        <p:nvSpPr>
          <p:cNvPr id="1221" name="Shape 122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22" name="Shape 122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223" name="Shape 122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224" name="Shape 12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72.xml><?xml version="1.0" encoding="utf-8"?>
<p:sldLayout xmlns:a="http://schemas.openxmlformats.org/drawingml/2006/main" xmlns:r="http://schemas.openxmlformats.org/officeDocument/2006/relationships" xmlns:p="http://schemas.openxmlformats.org/presentationml/2006/main" type="tx">
  <p:cSld name="9_Title Only">
    <p:bg>
      <p:bgPr>
        <a:solidFill>
          <a:srgbClr val="E7E6E6"/>
        </a:solidFill>
        <a:effectLst/>
      </p:bgPr>
    </p:bg>
    <p:spTree>
      <p:nvGrpSpPr>
        <p:cNvPr id="1" name=""/>
        <p:cNvGrpSpPr/>
        <p:nvPr/>
      </p:nvGrpSpPr>
      <p:grpSpPr>
        <a:xfrm>
          <a:off x="0" y="0"/>
          <a:ext cx="0" cy="0"/>
          <a:chOff x="0" y="0"/>
          <a:chExt cx="0" cy="0"/>
        </a:xfrm>
      </p:grpSpPr>
      <p:sp>
        <p:nvSpPr>
          <p:cNvPr id="1231" name="Shape 123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32" name="Shape 12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73.xml><?xml version="1.0" encoding="utf-8"?>
<p:sldLayout xmlns:a="http://schemas.openxmlformats.org/drawingml/2006/main" xmlns:r="http://schemas.openxmlformats.org/officeDocument/2006/relationships" xmlns:p="http://schemas.openxmlformats.org/presentationml/2006/main" type="tx">
  <p:cSld name="8_Blank">
    <p:bg>
      <p:bgPr>
        <a:solidFill>
          <a:srgbClr val="E7E6E6"/>
        </a:solidFill>
        <a:effectLst/>
      </p:bgPr>
    </p:bg>
    <p:spTree>
      <p:nvGrpSpPr>
        <p:cNvPr id="1" name=""/>
        <p:cNvGrpSpPr/>
        <p:nvPr/>
      </p:nvGrpSpPr>
      <p:grpSpPr>
        <a:xfrm>
          <a:off x="0" y="0"/>
          <a:ext cx="0" cy="0"/>
          <a:chOff x="0" y="0"/>
          <a:chExt cx="0" cy="0"/>
        </a:xfrm>
      </p:grpSpPr>
      <p:sp>
        <p:nvSpPr>
          <p:cNvPr id="1239" name="Shape 123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74.xml><?xml version="1.0" encoding="utf-8"?>
<p:sldLayout xmlns:a="http://schemas.openxmlformats.org/drawingml/2006/main" xmlns:r="http://schemas.openxmlformats.org/officeDocument/2006/relationships" xmlns:p="http://schemas.openxmlformats.org/presentationml/2006/main" type="tx">
  <p:cSld name="9_Content with Caption">
    <p:bg>
      <p:bgPr>
        <a:solidFill>
          <a:srgbClr val="E7E6E6"/>
        </a:solidFill>
        <a:effectLst/>
      </p:bgPr>
    </p:bg>
    <p:spTree>
      <p:nvGrpSpPr>
        <p:cNvPr id="1" name=""/>
        <p:cNvGrpSpPr/>
        <p:nvPr/>
      </p:nvGrpSpPr>
      <p:grpSpPr>
        <a:xfrm>
          <a:off x="0" y="0"/>
          <a:ext cx="0" cy="0"/>
          <a:chOff x="0" y="0"/>
          <a:chExt cx="0" cy="0"/>
        </a:xfrm>
      </p:grpSpPr>
      <p:sp>
        <p:nvSpPr>
          <p:cNvPr id="1246" name="Shape 124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247" name="Shape 124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248" name="Shape 124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249" name="Shape 12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75.xml><?xml version="1.0" encoding="utf-8"?>
<p:sldLayout xmlns:a="http://schemas.openxmlformats.org/drawingml/2006/main" xmlns:r="http://schemas.openxmlformats.org/officeDocument/2006/relationships" xmlns:p="http://schemas.openxmlformats.org/presentationml/2006/main" type="tx">
  <p:cSld name="9_Picture with Caption">
    <p:bg>
      <p:bgPr>
        <a:solidFill>
          <a:srgbClr val="E7E6E6"/>
        </a:solidFill>
        <a:effectLst/>
      </p:bgPr>
    </p:bg>
    <p:spTree>
      <p:nvGrpSpPr>
        <p:cNvPr id="1" name=""/>
        <p:cNvGrpSpPr/>
        <p:nvPr/>
      </p:nvGrpSpPr>
      <p:grpSpPr>
        <a:xfrm>
          <a:off x="0" y="0"/>
          <a:ext cx="0" cy="0"/>
          <a:chOff x="0" y="0"/>
          <a:chExt cx="0" cy="0"/>
        </a:xfrm>
      </p:grpSpPr>
      <p:sp>
        <p:nvSpPr>
          <p:cNvPr id="1256" name="Shape 125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257" name="Shape 125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258" name="Shape 125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259" name="Shape 125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76.xml><?xml version="1.0" encoding="utf-8"?>
<p:sldLayout xmlns:a="http://schemas.openxmlformats.org/drawingml/2006/main" xmlns:r="http://schemas.openxmlformats.org/officeDocument/2006/relationships" xmlns:p="http://schemas.openxmlformats.org/presentationml/2006/main" type="tx">
  <p:cSld name="9_Title and Vertical Text">
    <p:bg>
      <p:bgPr>
        <a:solidFill>
          <a:srgbClr val="E7E6E6"/>
        </a:solidFill>
        <a:effectLst/>
      </p:bgPr>
    </p:bg>
    <p:spTree>
      <p:nvGrpSpPr>
        <p:cNvPr id="1" name=""/>
        <p:cNvGrpSpPr/>
        <p:nvPr/>
      </p:nvGrpSpPr>
      <p:grpSpPr>
        <a:xfrm>
          <a:off x="0" y="0"/>
          <a:ext cx="0" cy="0"/>
          <a:chOff x="0" y="0"/>
          <a:chExt cx="0" cy="0"/>
        </a:xfrm>
      </p:grpSpPr>
      <p:sp>
        <p:nvSpPr>
          <p:cNvPr id="1266" name="Shape 126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67" name="Shape 126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68" name="Shape 126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77.xml><?xml version="1.0" encoding="utf-8"?>
<p:sldLayout xmlns:a="http://schemas.openxmlformats.org/drawingml/2006/main" xmlns:r="http://schemas.openxmlformats.org/officeDocument/2006/relationships" xmlns:p="http://schemas.openxmlformats.org/presentationml/2006/main" type="tx">
  <p:cSld name="9_Vertical Title and Text">
    <p:bg>
      <p:bgPr>
        <a:solidFill>
          <a:srgbClr val="E7E6E6"/>
        </a:solidFill>
        <a:effectLst/>
      </p:bgPr>
    </p:bg>
    <p:spTree>
      <p:nvGrpSpPr>
        <p:cNvPr id="1" name=""/>
        <p:cNvGrpSpPr/>
        <p:nvPr/>
      </p:nvGrpSpPr>
      <p:grpSpPr>
        <a:xfrm>
          <a:off x="0" y="0"/>
          <a:ext cx="0" cy="0"/>
          <a:chOff x="0" y="0"/>
          <a:chExt cx="0" cy="0"/>
        </a:xfrm>
      </p:grpSpPr>
      <p:sp>
        <p:nvSpPr>
          <p:cNvPr id="1275" name="Shape 127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276" name="Shape 127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77" name="Shape 12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78.xml><?xml version="1.0" encoding="utf-8"?>
<p:sldLayout xmlns:a="http://schemas.openxmlformats.org/drawingml/2006/main" xmlns:r="http://schemas.openxmlformats.org/officeDocument/2006/relationships" xmlns:p="http://schemas.openxmlformats.org/presentationml/2006/main" type="tx">
  <p:cSld name="10_Title Slide">
    <p:bg>
      <p:bgPr>
        <a:solidFill>
          <a:srgbClr val="E7E6E6"/>
        </a:solidFill>
        <a:effectLst/>
      </p:bgPr>
    </p:bg>
    <p:spTree>
      <p:nvGrpSpPr>
        <p:cNvPr id="1" name=""/>
        <p:cNvGrpSpPr/>
        <p:nvPr/>
      </p:nvGrpSpPr>
      <p:grpSpPr>
        <a:xfrm>
          <a:off x="0" y="0"/>
          <a:ext cx="0" cy="0"/>
          <a:chOff x="0" y="0"/>
          <a:chExt cx="0" cy="0"/>
        </a:xfrm>
      </p:grpSpPr>
      <p:sp>
        <p:nvSpPr>
          <p:cNvPr id="1284" name="Shape 128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285" name="Shape 128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286" name="Shape 12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79.xml><?xml version="1.0" encoding="utf-8"?>
<p:sldLayout xmlns:a="http://schemas.openxmlformats.org/drawingml/2006/main" xmlns:r="http://schemas.openxmlformats.org/officeDocument/2006/relationships" xmlns:p="http://schemas.openxmlformats.org/presentationml/2006/main" type="tx">
  <p:cSld name="27_Custom Layout">
    <p:bg>
      <p:bgPr>
        <a:solidFill>
          <a:srgbClr val="E7E6E6"/>
        </a:solidFill>
        <a:effectLst/>
      </p:bgPr>
    </p:bg>
    <p:spTree>
      <p:nvGrpSpPr>
        <p:cNvPr id="1" name=""/>
        <p:cNvGrpSpPr/>
        <p:nvPr/>
      </p:nvGrpSpPr>
      <p:grpSpPr>
        <a:xfrm>
          <a:off x="0" y="0"/>
          <a:ext cx="0" cy="0"/>
          <a:chOff x="0" y="0"/>
          <a:chExt cx="0" cy="0"/>
        </a:xfrm>
      </p:grpSpPr>
      <p:sp>
        <p:nvSpPr>
          <p:cNvPr id="1293" name="Shape 129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294" name="Shape 129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1040" name="Shape 1040"/>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041" name="Shape 1041"/>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80.xml><?xml version="1.0" encoding="utf-8"?>
<p:sldLayout xmlns:a="http://schemas.openxmlformats.org/drawingml/2006/main" xmlns:r="http://schemas.openxmlformats.org/officeDocument/2006/relationships" xmlns:p="http://schemas.openxmlformats.org/presentationml/2006/main" type="tx">
  <p:cSld name="28_Custom Layout">
    <p:bg>
      <p:bgPr>
        <a:solidFill>
          <a:srgbClr val="E7E6E6"/>
        </a:solidFill>
        <a:effectLst/>
      </p:bgPr>
    </p:bg>
    <p:spTree>
      <p:nvGrpSpPr>
        <p:cNvPr id="1" name=""/>
        <p:cNvGrpSpPr/>
        <p:nvPr/>
      </p:nvGrpSpPr>
      <p:grpSpPr>
        <a:xfrm>
          <a:off x="0" y="0"/>
          <a:ext cx="0" cy="0"/>
          <a:chOff x="0" y="0"/>
          <a:chExt cx="0" cy="0"/>
        </a:xfrm>
      </p:grpSpPr>
      <p:sp>
        <p:nvSpPr>
          <p:cNvPr id="1301" name="Shape 130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02" name="Shape 130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81.xml><?xml version="1.0" encoding="utf-8"?>
<p:sldLayout xmlns:a="http://schemas.openxmlformats.org/drawingml/2006/main" xmlns:r="http://schemas.openxmlformats.org/officeDocument/2006/relationships" xmlns:p="http://schemas.openxmlformats.org/presentationml/2006/main" type="tx">
  <p:cSld name="29_Custom Layout">
    <p:bg>
      <p:bgPr>
        <a:solidFill>
          <a:srgbClr val="E7E6E6"/>
        </a:solidFill>
        <a:effectLst/>
      </p:bgPr>
    </p:bg>
    <p:spTree>
      <p:nvGrpSpPr>
        <p:cNvPr id="1" name=""/>
        <p:cNvGrpSpPr/>
        <p:nvPr/>
      </p:nvGrpSpPr>
      <p:grpSpPr>
        <a:xfrm>
          <a:off x="0" y="0"/>
          <a:ext cx="0" cy="0"/>
          <a:chOff x="0" y="0"/>
          <a:chExt cx="0" cy="0"/>
        </a:xfrm>
      </p:grpSpPr>
      <p:sp>
        <p:nvSpPr>
          <p:cNvPr id="1309" name="Shape 130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10" name="Shape 131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82.xml><?xml version="1.0" encoding="utf-8"?>
<p:sldLayout xmlns:a="http://schemas.openxmlformats.org/drawingml/2006/main" xmlns:r="http://schemas.openxmlformats.org/officeDocument/2006/relationships" xmlns:p="http://schemas.openxmlformats.org/presentationml/2006/main" type="tx">
  <p:cSld name="10_Title and Content">
    <p:bg>
      <p:bgPr>
        <a:solidFill>
          <a:srgbClr val="E7E6E6"/>
        </a:solidFill>
        <a:effectLst/>
      </p:bgPr>
    </p:bg>
    <p:spTree>
      <p:nvGrpSpPr>
        <p:cNvPr id="1" name=""/>
        <p:cNvGrpSpPr/>
        <p:nvPr/>
      </p:nvGrpSpPr>
      <p:grpSpPr>
        <a:xfrm>
          <a:off x="0" y="0"/>
          <a:ext cx="0" cy="0"/>
          <a:chOff x="0" y="0"/>
          <a:chExt cx="0" cy="0"/>
        </a:xfrm>
      </p:grpSpPr>
      <p:sp>
        <p:nvSpPr>
          <p:cNvPr id="1317" name="Shape 131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18" name="Shape 131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19" name="Shape 13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83.xml><?xml version="1.0" encoding="utf-8"?>
<p:sldLayout xmlns:a="http://schemas.openxmlformats.org/drawingml/2006/main" xmlns:r="http://schemas.openxmlformats.org/officeDocument/2006/relationships" xmlns:p="http://schemas.openxmlformats.org/presentationml/2006/main" type="tx">
  <p:cSld name="10_Section Header">
    <p:bg>
      <p:bgPr>
        <a:solidFill>
          <a:srgbClr val="E7E6E6"/>
        </a:solidFill>
        <a:effectLst/>
      </p:bgPr>
    </p:bg>
    <p:spTree>
      <p:nvGrpSpPr>
        <p:cNvPr id="1" name=""/>
        <p:cNvGrpSpPr/>
        <p:nvPr/>
      </p:nvGrpSpPr>
      <p:grpSpPr>
        <a:xfrm>
          <a:off x="0" y="0"/>
          <a:ext cx="0" cy="0"/>
          <a:chOff x="0" y="0"/>
          <a:chExt cx="0" cy="0"/>
        </a:xfrm>
      </p:grpSpPr>
      <p:sp>
        <p:nvSpPr>
          <p:cNvPr id="1326" name="Shape 132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327" name="Shape 132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28" name="Shape 132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84.xml><?xml version="1.0" encoding="utf-8"?>
<p:sldLayout xmlns:a="http://schemas.openxmlformats.org/drawingml/2006/main" xmlns:r="http://schemas.openxmlformats.org/officeDocument/2006/relationships" xmlns:p="http://schemas.openxmlformats.org/presentationml/2006/main" type="tx">
  <p:cSld name="10_Two Content">
    <p:bg>
      <p:bgPr>
        <a:solidFill>
          <a:srgbClr val="E7E6E6"/>
        </a:solidFill>
        <a:effectLst/>
      </p:bgPr>
    </p:bg>
    <p:spTree>
      <p:nvGrpSpPr>
        <p:cNvPr id="1" name=""/>
        <p:cNvGrpSpPr/>
        <p:nvPr/>
      </p:nvGrpSpPr>
      <p:grpSpPr>
        <a:xfrm>
          <a:off x="0" y="0"/>
          <a:ext cx="0" cy="0"/>
          <a:chOff x="0" y="0"/>
          <a:chExt cx="0" cy="0"/>
        </a:xfrm>
      </p:grpSpPr>
      <p:sp>
        <p:nvSpPr>
          <p:cNvPr id="1335" name="Shape 133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36" name="Shape 133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37" name="Shape 13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85.xml><?xml version="1.0" encoding="utf-8"?>
<p:sldLayout xmlns:a="http://schemas.openxmlformats.org/drawingml/2006/main" xmlns:r="http://schemas.openxmlformats.org/officeDocument/2006/relationships" xmlns:p="http://schemas.openxmlformats.org/presentationml/2006/main" type="tx">
  <p:cSld name="10_Comparison">
    <p:bg>
      <p:bgPr>
        <a:solidFill>
          <a:srgbClr val="E7E6E6"/>
        </a:solidFill>
        <a:effectLst/>
      </p:bgPr>
    </p:bg>
    <p:spTree>
      <p:nvGrpSpPr>
        <p:cNvPr id="1" name=""/>
        <p:cNvGrpSpPr/>
        <p:nvPr/>
      </p:nvGrpSpPr>
      <p:grpSpPr>
        <a:xfrm>
          <a:off x="0" y="0"/>
          <a:ext cx="0" cy="0"/>
          <a:chOff x="0" y="0"/>
          <a:chExt cx="0" cy="0"/>
        </a:xfrm>
      </p:grpSpPr>
      <p:sp>
        <p:nvSpPr>
          <p:cNvPr id="1344" name="Shape 134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45" name="Shape 134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346" name="Shape 134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347" name="Shape 13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86.xml><?xml version="1.0" encoding="utf-8"?>
<p:sldLayout xmlns:a="http://schemas.openxmlformats.org/drawingml/2006/main" xmlns:r="http://schemas.openxmlformats.org/officeDocument/2006/relationships" xmlns:p="http://schemas.openxmlformats.org/presentationml/2006/main" type="tx">
  <p:cSld name="10_Title Only">
    <p:bg>
      <p:bgPr>
        <a:solidFill>
          <a:srgbClr val="E7E6E6"/>
        </a:solidFill>
        <a:effectLst/>
      </p:bgPr>
    </p:bg>
    <p:spTree>
      <p:nvGrpSpPr>
        <p:cNvPr id="1" name=""/>
        <p:cNvGrpSpPr/>
        <p:nvPr/>
      </p:nvGrpSpPr>
      <p:grpSpPr>
        <a:xfrm>
          <a:off x="0" y="0"/>
          <a:ext cx="0" cy="0"/>
          <a:chOff x="0" y="0"/>
          <a:chExt cx="0" cy="0"/>
        </a:xfrm>
      </p:grpSpPr>
      <p:sp>
        <p:nvSpPr>
          <p:cNvPr id="1354" name="Shape 135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55" name="Shape 13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87.xml><?xml version="1.0" encoding="utf-8"?>
<p:sldLayout xmlns:a="http://schemas.openxmlformats.org/drawingml/2006/main" xmlns:r="http://schemas.openxmlformats.org/officeDocument/2006/relationships" xmlns:p="http://schemas.openxmlformats.org/presentationml/2006/main" type="tx">
  <p:cSld name="9_Blank">
    <p:bg>
      <p:bgPr>
        <a:solidFill>
          <a:srgbClr val="E7E6E6"/>
        </a:solidFill>
        <a:effectLst/>
      </p:bgPr>
    </p:bg>
    <p:spTree>
      <p:nvGrpSpPr>
        <p:cNvPr id="1" name=""/>
        <p:cNvGrpSpPr/>
        <p:nvPr/>
      </p:nvGrpSpPr>
      <p:grpSpPr>
        <a:xfrm>
          <a:off x="0" y="0"/>
          <a:ext cx="0" cy="0"/>
          <a:chOff x="0" y="0"/>
          <a:chExt cx="0" cy="0"/>
        </a:xfrm>
      </p:grpSpPr>
      <p:sp>
        <p:nvSpPr>
          <p:cNvPr id="1362" name="Shape 13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88.xml><?xml version="1.0" encoding="utf-8"?>
<p:sldLayout xmlns:a="http://schemas.openxmlformats.org/drawingml/2006/main" xmlns:r="http://schemas.openxmlformats.org/officeDocument/2006/relationships" xmlns:p="http://schemas.openxmlformats.org/presentationml/2006/main" type="tx">
  <p:cSld name="7_Blank 0">
    <p:bg>
      <p:bgPr>
        <a:solidFill>
          <a:srgbClr val="86754D"/>
        </a:solidFill>
        <a:effectLst/>
      </p:bgPr>
    </p:bg>
    <p:spTree>
      <p:nvGrpSpPr>
        <p:cNvPr id="1" name=""/>
        <p:cNvGrpSpPr/>
        <p:nvPr/>
      </p:nvGrpSpPr>
      <p:grpSpPr>
        <a:xfrm>
          <a:off x="0" y="0"/>
          <a:ext cx="0" cy="0"/>
          <a:chOff x="0" y="0"/>
          <a:chExt cx="0" cy="0"/>
        </a:xfrm>
      </p:grpSpPr>
      <p:sp>
        <p:nvSpPr>
          <p:cNvPr id="1369" name="Shape 136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89.xml><?xml version="1.0" encoding="utf-8"?>
<p:sldLayout xmlns:a="http://schemas.openxmlformats.org/drawingml/2006/main" xmlns:r="http://schemas.openxmlformats.org/officeDocument/2006/relationships" xmlns:p="http://schemas.openxmlformats.org/presentationml/2006/main" type="tx">
  <p:cSld name="10_Content with Caption">
    <p:bg>
      <p:bgPr>
        <a:solidFill>
          <a:srgbClr val="E7E6E6"/>
        </a:solidFill>
        <a:effectLst/>
      </p:bgPr>
    </p:bg>
    <p:spTree>
      <p:nvGrpSpPr>
        <p:cNvPr id="1" name=""/>
        <p:cNvGrpSpPr/>
        <p:nvPr/>
      </p:nvGrpSpPr>
      <p:grpSpPr>
        <a:xfrm>
          <a:off x="0" y="0"/>
          <a:ext cx="0" cy="0"/>
          <a:chOff x="0" y="0"/>
          <a:chExt cx="0" cy="0"/>
        </a:xfrm>
      </p:grpSpPr>
      <p:sp>
        <p:nvSpPr>
          <p:cNvPr id="1376" name="Shape 137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377" name="Shape 137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378" name="Shape 137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379" name="Shape 13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1048" name="Shape 1048"/>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049" name="Shape 1049"/>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90.xml><?xml version="1.0" encoding="utf-8"?>
<p:sldLayout xmlns:a="http://schemas.openxmlformats.org/drawingml/2006/main" xmlns:r="http://schemas.openxmlformats.org/officeDocument/2006/relationships" xmlns:p="http://schemas.openxmlformats.org/presentationml/2006/main" type="tx">
  <p:cSld name="10_Picture with Caption">
    <p:bg>
      <p:bgPr>
        <a:solidFill>
          <a:srgbClr val="E7E6E6"/>
        </a:solidFill>
        <a:effectLst/>
      </p:bgPr>
    </p:bg>
    <p:spTree>
      <p:nvGrpSpPr>
        <p:cNvPr id="1" name=""/>
        <p:cNvGrpSpPr/>
        <p:nvPr/>
      </p:nvGrpSpPr>
      <p:grpSpPr>
        <a:xfrm>
          <a:off x="0" y="0"/>
          <a:ext cx="0" cy="0"/>
          <a:chOff x="0" y="0"/>
          <a:chExt cx="0" cy="0"/>
        </a:xfrm>
      </p:grpSpPr>
      <p:sp>
        <p:nvSpPr>
          <p:cNvPr id="1386" name="Shape 138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387" name="Shape 138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388" name="Shape 138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389" name="Shape 138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91.xml><?xml version="1.0" encoding="utf-8"?>
<p:sldLayout xmlns:a="http://schemas.openxmlformats.org/drawingml/2006/main" xmlns:r="http://schemas.openxmlformats.org/officeDocument/2006/relationships" xmlns:p="http://schemas.openxmlformats.org/presentationml/2006/main" type="tx">
  <p:cSld name="10_Title and Vertical Text">
    <p:bg>
      <p:bgPr>
        <a:solidFill>
          <a:srgbClr val="E7E6E6"/>
        </a:solidFill>
        <a:effectLst/>
      </p:bgPr>
    </p:bg>
    <p:spTree>
      <p:nvGrpSpPr>
        <p:cNvPr id="1" name=""/>
        <p:cNvGrpSpPr/>
        <p:nvPr/>
      </p:nvGrpSpPr>
      <p:grpSpPr>
        <a:xfrm>
          <a:off x="0" y="0"/>
          <a:ext cx="0" cy="0"/>
          <a:chOff x="0" y="0"/>
          <a:chExt cx="0" cy="0"/>
        </a:xfrm>
      </p:grpSpPr>
      <p:sp>
        <p:nvSpPr>
          <p:cNvPr id="1396" name="Shape 139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97" name="Shape 139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98" name="Shape 139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92.xml><?xml version="1.0" encoding="utf-8"?>
<p:sldLayout xmlns:a="http://schemas.openxmlformats.org/drawingml/2006/main" xmlns:r="http://schemas.openxmlformats.org/officeDocument/2006/relationships" xmlns:p="http://schemas.openxmlformats.org/presentationml/2006/main" type="tx">
  <p:cSld name="10_Vertical Title and Text">
    <p:bg>
      <p:bgPr>
        <a:solidFill>
          <a:srgbClr val="E7E6E6"/>
        </a:solidFill>
        <a:effectLst/>
      </p:bgPr>
    </p:bg>
    <p:spTree>
      <p:nvGrpSpPr>
        <p:cNvPr id="1" name=""/>
        <p:cNvGrpSpPr/>
        <p:nvPr/>
      </p:nvGrpSpPr>
      <p:grpSpPr>
        <a:xfrm>
          <a:off x="0" y="0"/>
          <a:ext cx="0" cy="0"/>
          <a:chOff x="0" y="0"/>
          <a:chExt cx="0" cy="0"/>
        </a:xfrm>
      </p:grpSpPr>
      <p:sp>
        <p:nvSpPr>
          <p:cNvPr id="1405" name="Shape 140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406" name="Shape 140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07" name="Shape 14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93.xml><?xml version="1.0" encoding="utf-8"?>
<p:sldLayout xmlns:a="http://schemas.openxmlformats.org/drawingml/2006/main" xmlns:r="http://schemas.openxmlformats.org/officeDocument/2006/relationships" xmlns:p="http://schemas.openxmlformats.org/presentationml/2006/main" type="tx">
  <p:cSld name="11_Title Slide">
    <p:bg>
      <p:bgPr>
        <a:solidFill>
          <a:srgbClr val="E7E6E6"/>
        </a:solidFill>
        <a:effectLst/>
      </p:bgPr>
    </p:bg>
    <p:spTree>
      <p:nvGrpSpPr>
        <p:cNvPr id="1" name=""/>
        <p:cNvGrpSpPr/>
        <p:nvPr/>
      </p:nvGrpSpPr>
      <p:grpSpPr>
        <a:xfrm>
          <a:off x="0" y="0"/>
          <a:ext cx="0" cy="0"/>
          <a:chOff x="0" y="0"/>
          <a:chExt cx="0" cy="0"/>
        </a:xfrm>
      </p:grpSpPr>
      <p:sp>
        <p:nvSpPr>
          <p:cNvPr id="1414" name="Shape 141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415" name="Shape 141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416" name="Shape 14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94.xml><?xml version="1.0" encoding="utf-8"?>
<p:sldLayout xmlns:a="http://schemas.openxmlformats.org/drawingml/2006/main" xmlns:r="http://schemas.openxmlformats.org/officeDocument/2006/relationships" xmlns:p="http://schemas.openxmlformats.org/presentationml/2006/main" type="tx">
  <p:cSld name="30_Custom Layout">
    <p:bg>
      <p:bgPr>
        <a:solidFill>
          <a:srgbClr val="E7E6E6"/>
        </a:solidFill>
        <a:effectLst/>
      </p:bgPr>
    </p:bg>
    <p:spTree>
      <p:nvGrpSpPr>
        <p:cNvPr id="1" name=""/>
        <p:cNvGrpSpPr/>
        <p:nvPr/>
      </p:nvGrpSpPr>
      <p:grpSpPr>
        <a:xfrm>
          <a:off x="0" y="0"/>
          <a:ext cx="0" cy="0"/>
          <a:chOff x="0" y="0"/>
          <a:chExt cx="0" cy="0"/>
        </a:xfrm>
      </p:grpSpPr>
      <p:sp>
        <p:nvSpPr>
          <p:cNvPr id="1423" name="Shape 142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24" name="Shape 142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95.xml><?xml version="1.0" encoding="utf-8"?>
<p:sldLayout xmlns:a="http://schemas.openxmlformats.org/drawingml/2006/main" xmlns:r="http://schemas.openxmlformats.org/officeDocument/2006/relationships" xmlns:p="http://schemas.openxmlformats.org/presentationml/2006/main" type="tx">
  <p:cSld name="31_Custom Layout">
    <p:bg>
      <p:bgPr>
        <a:solidFill>
          <a:srgbClr val="E7E6E6"/>
        </a:solidFill>
        <a:effectLst/>
      </p:bgPr>
    </p:bg>
    <p:spTree>
      <p:nvGrpSpPr>
        <p:cNvPr id="1" name=""/>
        <p:cNvGrpSpPr/>
        <p:nvPr/>
      </p:nvGrpSpPr>
      <p:grpSpPr>
        <a:xfrm>
          <a:off x="0" y="0"/>
          <a:ext cx="0" cy="0"/>
          <a:chOff x="0" y="0"/>
          <a:chExt cx="0" cy="0"/>
        </a:xfrm>
      </p:grpSpPr>
      <p:sp>
        <p:nvSpPr>
          <p:cNvPr id="1431" name="Shape 143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32" name="Shape 143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96.xml><?xml version="1.0" encoding="utf-8"?>
<p:sldLayout xmlns:a="http://schemas.openxmlformats.org/drawingml/2006/main" xmlns:r="http://schemas.openxmlformats.org/officeDocument/2006/relationships" xmlns:p="http://schemas.openxmlformats.org/presentationml/2006/main" type="tx">
  <p:cSld name="32_Custom Layout">
    <p:bg>
      <p:bgPr>
        <a:solidFill>
          <a:srgbClr val="E7E6E6"/>
        </a:solidFill>
        <a:effectLst/>
      </p:bgPr>
    </p:bg>
    <p:spTree>
      <p:nvGrpSpPr>
        <p:cNvPr id="1" name=""/>
        <p:cNvGrpSpPr/>
        <p:nvPr/>
      </p:nvGrpSpPr>
      <p:grpSpPr>
        <a:xfrm>
          <a:off x="0" y="0"/>
          <a:ext cx="0" cy="0"/>
          <a:chOff x="0" y="0"/>
          <a:chExt cx="0" cy="0"/>
        </a:xfrm>
      </p:grpSpPr>
      <p:sp>
        <p:nvSpPr>
          <p:cNvPr id="1439" name="Shape 143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40" name="Shape 144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97.xml><?xml version="1.0" encoding="utf-8"?>
<p:sldLayout xmlns:a="http://schemas.openxmlformats.org/drawingml/2006/main" xmlns:r="http://schemas.openxmlformats.org/officeDocument/2006/relationships" xmlns:p="http://schemas.openxmlformats.org/presentationml/2006/main" type="tx">
  <p:cSld name="11_Title and Content">
    <p:bg>
      <p:bgPr>
        <a:solidFill>
          <a:srgbClr val="E7E6E6"/>
        </a:solidFill>
        <a:effectLst/>
      </p:bgPr>
    </p:bg>
    <p:spTree>
      <p:nvGrpSpPr>
        <p:cNvPr id="1" name=""/>
        <p:cNvGrpSpPr/>
        <p:nvPr/>
      </p:nvGrpSpPr>
      <p:grpSpPr>
        <a:xfrm>
          <a:off x="0" y="0"/>
          <a:ext cx="0" cy="0"/>
          <a:chOff x="0" y="0"/>
          <a:chExt cx="0" cy="0"/>
        </a:xfrm>
      </p:grpSpPr>
      <p:sp>
        <p:nvSpPr>
          <p:cNvPr id="1447" name="Shape 144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48" name="Shape 144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49" name="Shape 14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98.xml><?xml version="1.0" encoding="utf-8"?>
<p:sldLayout xmlns:a="http://schemas.openxmlformats.org/drawingml/2006/main" xmlns:r="http://schemas.openxmlformats.org/officeDocument/2006/relationships" xmlns:p="http://schemas.openxmlformats.org/presentationml/2006/main" type="tx">
  <p:cSld name="11_Section Header">
    <p:bg>
      <p:bgPr>
        <a:solidFill>
          <a:srgbClr val="E7E6E6"/>
        </a:solidFill>
        <a:effectLst/>
      </p:bgPr>
    </p:bg>
    <p:spTree>
      <p:nvGrpSpPr>
        <p:cNvPr id="1" name=""/>
        <p:cNvGrpSpPr/>
        <p:nvPr/>
      </p:nvGrpSpPr>
      <p:grpSpPr>
        <a:xfrm>
          <a:off x="0" y="0"/>
          <a:ext cx="0" cy="0"/>
          <a:chOff x="0" y="0"/>
          <a:chExt cx="0" cy="0"/>
        </a:xfrm>
      </p:grpSpPr>
      <p:sp>
        <p:nvSpPr>
          <p:cNvPr id="1456" name="Shape 145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457" name="Shape 145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458" name="Shape 145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99.xml><?xml version="1.0" encoding="utf-8"?>
<p:sldLayout xmlns:a="http://schemas.openxmlformats.org/drawingml/2006/main" xmlns:r="http://schemas.openxmlformats.org/officeDocument/2006/relationships" xmlns:p="http://schemas.openxmlformats.org/presentationml/2006/main" type="tx">
  <p:cSld name="11_Two Content">
    <p:bg>
      <p:bgPr>
        <a:solidFill>
          <a:srgbClr val="E7E6E6"/>
        </a:solidFill>
        <a:effectLst/>
      </p:bgPr>
    </p:bg>
    <p:spTree>
      <p:nvGrpSpPr>
        <p:cNvPr id="1" name=""/>
        <p:cNvGrpSpPr/>
        <p:nvPr/>
      </p:nvGrpSpPr>
      <p:grpSpPr>
        <a:xfrm>
          <a:off x="0" y="0"/>
          <a:ext cx="0" cy="0"/>
          <a:chOff x="0" y="0"/>
          <a:chExt cx="0" cy="0"/>
        </a:xfrm>
      </p:grpSpPr>
      <p:sp>
        <p:nvSpPr>
          <p:cNvPr id="1465" name="Shape 146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66" name="Shape 146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67" name="Shape 14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ustom Layout 0">
    <p:bg>
      <p:bgPr>
        <a:solidFill>
          <a:srgbClr val="E7E6E6"/>
        </a:solidFill>
        <a:effectLst/>
      </p:bgPr>
    </p:bg>
    <p:spTree>
      <p:nvGrpSpPr>
        <p:cNvPr id="1" name=""/>
        <p:cNvGrpSpPr/>
        <p:nvPr/>
      </p:nvGrpSpPr>
      <p:grpSpPr>
        <a:xfrm>
          <a:off x="0" y="0"/>
          <a:ext cx="0" cy="0"/>
          <a:chOff x="0" y="0"/>
          <a:chExt cx="0" cy="0"/>
        </a:xfrm>
      </p:grpSpPr>
      <p:sp>
        <p:nvSpPr>
          <p:cNvPr id="120" name="Shape 120"/>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1056" name="Shape 1056"/>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057" name="Shape 1057"/>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00.xml><?xml version="1.0" encoding="utf-8"?>
<p:sldLayout xmlns:a="http://schemas.openxmlformats.org/drawingml/2006/main" xmlns:r="http://schemas.openxmlformats.org/officeDocument/2006/relationships" xmlns:p="http://schemas.openxmlformats.org/presentationml/2006/main" type="tx">
  <p:cSld name="11_Comparison">
    <p:bg>
      <p:bgPr>
        <a:solidFill>
          <a:srgbClr val="E7E6E6"/>
        </a:solidFill>
        <a:effectLst/>
      </p:bgPr>
    </p:bg>
    <p:spTree>
      <p:nvGrpSpPr>
        <p:cNvPr id="1" name=""/>
        <p:cNvGrpSpPr/>
        <p:nvPr/>
      </p:nvGrpSpPr>
      <p:grpSpPr>
        <a:xfrm>
          <a:off x="0" y="0"/>
          <a:ext cx="0" cy="0"/>
          <a:chOff x="0" y="0"/>
          <a:chExt cx="0" cy="0"/>
        </a:xfrm>
      </p:grpSpPr>
      <p:sp>
        <p:nvSpPr>
          <p:cNvPr id="1474" name="Shape 147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75" name="Shape 147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476" name="Shape 147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477" name="Shape 14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01.xml><?xml version="1.0" encoding="utf-8"?>
<p:sldLayout xmlns:a="http://schemas.openxmlformats.org/drawingml/2006/main" xmlns:r="http://schemas.openxmlformats.org/officeDocument/2006/relationships" xmlns:p="http://schemas.openxmlformats.org/presentationml/2006/main" type="tx">
  <p:cSld name="11_Title Only">
    <p:bg>
      <p:bgPr>
        <a:solidFill>
          <a:srgbClr val="E7E6E6"/>
        </a:solidFill>
        <a:effectLst/>
      </p:bgPr>
    </p:bg>
    <p:spTree>
      <p:nvGrpSpPr>
        <p:cNvPr id="1" name=""/>
        <p:cNvGrpSpPr/>
        <p:nvPr/>
      </p:nvGrpSpPr>
      <p:grpSpPr>
        <a:xfrm>
          <a:off x="0" y="0"/>
          <a:ext cx="0" cy="0"/>
          <a:chOff x="0" y="0"/>
          <a:chExt cx="0" cy="0"/>
        </a:xfrm>
      </p:grpSpPr>
      <p:sp>
        <p:nvSpPr>
          <p:cNvPr id="1484" name="Shape 148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85" name="Shape 14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02.xml><?xml version="1.0" encoding="utf-8"?>
<p:sldLayout xmlns:a="http://schemas.openxmlformats.org/drawingml/2006/main" xmlns:r="http://schemas.openxmlformats.org/officeDocument/2006/relationships" xmlns:p="http://schemas.openxmlformats.org/presentationml/2006/main" type="tx">
  <p:cSld name="10_Blank">
    <p:bg>
      <p:bgPr>
        <a:solidFill>
          <a:srgbClr val="E7E6E6"/>
        </a:solidFill>
        <a:effectLst/>
      </p:bgPr>
    </p:bg>
    <p:spTree>
      <p:nvGrpSpPr>
        <p:cNvPr id="1" name=""/>
        <p:cNvGrpSpPr/>
        <p:nvPr/>
      </p:nvGrpSpPr>
      <p:grpSpPr>
        <a:xfrm>
          <a:off x="0" y="0"/>
          <a:ext cx="0" cy="0"/>
          <a:chOff x="0" y="0"/>
          <a:chExt cx="0" cy="0"/>
        </a:xfrm>
      </p:grpSpPr>
      <p:sp>
        <p:nvSpPr>
          <p:cNvPr id="1492" name="Shape 14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03.xml><?xml version="1.0" encoding="utf-8"?>
<p:sldLayout xmlns:a="http://schemas.openxmlformats.org/drawingml/2006/main" xmlns:r="http://schemas.openxmlformats.org/officeDocument/2006/relationships" xmlns:p="http://schemas.openxmlformats.org/presentationml/2006/main" type="tx">
  <p:cSld name="8_Blank 0">
    <p:bg>
      <p:bgPr>
        <a:solidFill>
          <a:srgbClr val="86754D"/>
        </a:solidFill>
        <a:effectLst/>
      </p:bgPr>
    </p:bg>
    <p:spTree>
      <p:nvGrpSpPr>
        <p:cNvPr id="1" name=""/>
        <p:cNvGrpSpPr/>
        <p:nvPr/>
      </p:nvGrpSpPr>
      <p:grpSpPr>
        <a:xfrm>
          <a:off x="0" y="0"/>
          <a:ext cx="0" cy="0"/>
          <a:chOff x="0" y="0"/>
          <a:chExt cx="0" cy="0"/>
        </a:xfrm>
      </p:grpSpPr>
      <p:sp>
        <p:nvSpPr>
          <p:cNvPr id="1499" name="Shape 149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04.xml><?xml version="1.0" encoding="utf-8"?>
<p:sldLayout xmlns:a="http://schemas.openxmlformats.org/drawingml/2006/main" xmlns:r="http://schemas.openxmlformats.org/officeDocument/2006/relationships" xmlns:p="http://schemas.openxmlformats.org/presentationml/2006/main" type="tx">
  <p:cSld name="11_Content with Caption">
    <p:bg>
      <p:bgPr>
        <a:solidFill>
          <a:srgbClr val="E7E6E6"/>
        </a:solidFill>
        <a:effectLst/>
      </p:bgPr>
    </p:bg>
    <p:spTree>
      <p:nvGrpSpPr>
        <p:cNvPr id="1" name=""/>
        <p:cNvGrpSpPr/>
        <p:nvPr/>
      </p:nvGrpSpPr>
      <p:grpSpPr>
        <a:xfrm>
          <a:off x="0" y="0"/>
          <a:ext cx="0" cy="0"/>
          <a:chOff x="0" y="0"/>
          <a:chExt cx="0" cy="0"/>
        </a:xfrm>
      </p:grpSpPr>
      <p:sp>
        <p:nvSpPr>
          <p:cNvPr id="1506" name="Shape 150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507" name="Shape 150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508" name="Shape 150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509" name="Shape 15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05.xml><?xml version="1.0" encoding="utf-8"?>
<p:sldLayout xmlns:a="http://schemas.openxmlformats.org/drawingml/2006/main" xmlns:r="http://schemas.openxmlformats.org/officeDocument/2006/relationships" xmlns:p="http://schemas.openxmlformats.org/presentationml/2006/main" type="tx">
  <p:cSld name="11_Picture with Caption">
    <p:bg>
      <p:bgPr>
        <a:solidFill>
          <a:srgbClr val="E7E6E6"/>
        </a:solidFill>
        <a:effectLst/>
      </p:bgPr>
    </p:bg>
    <p:spTree>
      <p:nvGrpSpPr>
        <p:cNvPr id="1" name=""/>
        <p:cNvGrpSpPr/>
        <p:nvPr/>
      </p:nvGrpSpPr>
      <p:grpSpPr>
        <a:xfrm>
          <a:off x="0" y="0"/>
          <a:ext cx="0" cy="0"/>
          <a:chOff x="0" y="0"/>
          <a:chExt cx="0" cy="0"/>
        </a:xfrm>
      </p:grpSpPr>
      <p:sp>
        <p:nvSpPr>
          <p:cNvPr id="1516" name="Shape 151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517" name="Shape 151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518" name="Shape 151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519" name="Shape 15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06.xml><?xml version="1.0" encoding="utf-8"?>
<p:sldLayout xmlns:a="http://schemas.openxmlformats.org/drawingml/2006/main" xmlns:r="http://schemas.openxmlformats.org/officeDocument/2006/relationships" xmlns:p="http://schemas.openxmlformats.org/presentationml/2006/main" type="tx">
  <p:cSld name="11_Title and Vertical Text">
    <p:bg>
      <p:bgPr>
        <a:solidFill>
          <a:srgbClr val="E7E6E6"/>
        </a:solidFill>
        <a:effectLst/>
      </p:bgPr>
    </p:bg>
    <p:spTree>
      <p:nvGrpSpPr>
        <p:cNvPr id="1" name=""/>
        <p:cNvGrpSpPr/>
        <p:nvPr/>
      </p:nvGrpSpPr>
      <p:grpSpPr>
        <a:xfrm>
          <a:off x="0" y="0"/>
          <a:ext cx="0" cy="0"/>
          <a:chOff x="0" y="0"/>
          <a:chExt cx="0" cy="0"/>
        </a:xfrm>
      </p:grpSpPr>
      <p:sp>
        <p:nvSpPr>
          <p:cNvPr id="1526" name="Shape 152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27" name="Shape 152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28" name="Shape 152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07.xml><?xml version="1.0" encoding="utf-8"?>
<p:sldLayout xmlns:a="http://schemas.openxmlformats.org/drawingml/2006/main" xmlns:r="http://schemas.openxmlformats.org/officeDocument/2006/relationships" xmlns:p="http://schemas.openxmlformats.org/presentationml/2006/main" type="tx">
  <p:cSld name="11_Vertical Title and Text">
    <p:bg>
      <p:bgPr>
        <a:solidFill>
          <a:srgbClr val="E7E6E6"/>
        </a:solidFill>
        <a:effectLst/>
      </p:bgPr>
    </p:bg>
    <p:spTree>
      <p:nvGrpSpPr>
        <p:cNvPr id="1" name=""/>
        <p:cNvGrpSpPr/>
        <p:nvPr/>
      </p:nvGrpSpPr>
      <p:grpSpPr>
        <a:xfrm>
          <a:off x="0" y="0"/>
          <a:ext cx="0" cy="0"/>
          <a:chOff x="0" y="0"/>
          <a:chExt cx="0" cy="0"/>
        </a:xfrm>
      </p:grpSpPr>
      <p:sp>
        <p:nvSpPr>
          <p:cNvPr id="1535" name="Shape 153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536" name="Shape 153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37" name="Shape 15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08.xml><?xml version="1.0" encoding="utf-8"?>
<p:sldLayout xmlns:a="http://schemas.openxmlformats.org/drawingml/2006/main" xmlns:r="http://schemas.openxmlformats.org/officeDocument/2006/relationships" xmlns:p="http://schemas.openxmlformats.org/presentationml/2006/main" type="tx">
  <p:cSld name="12_Title Slide">
    <p:bg>
      <p:bgPr>
        <a:solidFill>
          <a:srgbClr val="E7E6E6"/>
        </a:solidFill>
        <a:effectLst/>
      </p:bgPr>
    </p:bg>
    <p:spTree>
      <p:nvGrpSpPr>
        <p:cNvPr id="1" name=""/>
        <p:cNvGrpSpPr/>
        <p:nvPr/>
      </p:nvGrpSpPr>
      <p:grpSpPr>
        <a:xfrm>
          <a:off x="0" y="0"/>
          <a:ext cx="0" cy="0"/>
          <a:chOff x="0" y="0"/>
          <a:chExt cx="0" cy="0"/>
        </a:xfrm>
      </p:grpSpPr>
      <p:sp>
        <p:nvSpPr>
          <p:cNvPr id="1544" name="Shape 154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545" name="Shape 154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546" name="Shape 15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09.xml><?xml version="1.0" encoding="utf-8"?>
<p:sldLayout xmlns:a="http://schemas.openxmlformats.org/drawingml/2006/main" xmlns:r="http://schemas.openxmlformats.org/officeDocument/2006/relationships" xmlns:p="http://schemas.openxmlformats.org/presentationml/2006/main" type="tx">
  <p:cSld name="33_Custom Layout">
    <p:bg>
      <p:bgPr>
        <a:solidFill>
          <a:srgbClr val="E7E6E6"/>
        </a:solidFill>
        <a:effectLst/>
      </p:bgPr>
    </p:bg>
    <p:spTree>
      <p:nvGrpSpPr>
        <p:cNvPr id="1" name=""/>
        <p:cNvGrpSpPr/>
        <p:nvPr/>
      </p:nvGrpSpPr>
      <p:grpSpPr>
        <a:xfrm>
          <a:off x="0" y="0"/>
          <a:ext cx="0" cy="0"/>
          <a:chOff x="0" y="0"/>
          <a:chExt cx="0" cy="0"/>
        </a:xfrm>
      </p:grpSpPr>
      <p:sp>
        <p:nvSpPr>
          <p:cNvPr id="1553" name="Shape 155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54" name="Shape 155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1064" name="Shape 106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65" name="Shape 106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66" name="Shape 10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10.xml><?xml version="1.0" encoding="utf-8"?>
<p:sldLayout xmlns:a="http://schemas.openxmlformats.org/drawingml/2006/main" xmlns:r="http://schemas.openxmlformats.org/officeDocument/2006/relationships" xmlns:p="http://schemas.openxmlformats.org/presentationml/2006/main" type="tx">
  <p:cSld name="34_Custom Layout">
    <p:bg>
      <p:bgPr>
        <a:solidFill>
          <a:srgbClr val="E7E6E6"/>
        </a:solidFill>
        <a:effectLst/>
      </p:bgPr>
    </p:bg>
    <p:spTree>
      <p:nvGrpSpPr>
        <p:cNvPr id="1" name=""/>
        <p:cNvGrpSpPr/>
        <p:nvPr/>
      </p:nvGrpSpPr>
      <p:grpSpPr>
        <a:xfrm>
          <a:off x="0" y="0"/>
          <a:ext cx="0" cy="0"/>
          <a:chOff x="0" y="0"/>
          <a:chExt cx="0" cy="0"/>
        </a:xfrm>
      </p:grpSpPr>
      <p:sp>
        <p:nvSpPr>
          <p:cNvPr id="1561" name="Shape 156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62" name="Shape 156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11.xml><?xml version="1.0" encoding="utf-8"?>
<p:sldLayout xmlns:a="http://schemas.openxmlformats.org/drawingml/2006/main" xmlns:r="http://schemas.openxmlformats.org/officeDocument/2006/relationships" xmlns:p="http://schemas.openxmlformats.org/presentationml/2006/main" type="tx">
  <p:cSld name="35_Custom Layout">
    <p:bg>
      <p:bgPr>
        <a:solidFill>
          <a:srgbClr val="E7E6E6"/>
        </a:solidFill>
        <a:effectLst/>
      </p:bgPr>
    </p:bg>
    <p:spTree>
      <p:nvGrpSpPr>
        <p:cNvPr id="1" name=""/>
        <p:cNvGrpSpPr/>
        <p:nvPr/>
      </p:nvGrpSpPr>
      <p:grpSpPr>
        <a:xfrm>
          <a:off x="0" y="0"/>
          <a:ext cx="0" cy="0"/>
          <a:chOff x="0" y="0"/>
          <a:chExt cx="0" cy="0"/>
        </a:xfrm>
      </p:grpSpPr>
      <p:sp>
        <p:nvSpPr>
          <p:cNvPr id="1569" name="Shape 156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70" name="Shape 157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12.xml><?xml version="1.0" encoding="utf-8"?>
<p:sldLayout xmlns:a="http://schemas.openxmlformats.org/drawingml/2006/main" xmlns:r="http://schemas.openxmlformats.org/officeDocument/2006/relationships" xmlns:p="http://schemas.openxmlformats.org/presentationml/2006/main" type="tx">
  <p:cSld name="12_Title and Content">
    <p:bg>
      <p:bgPr>
        <a:solidFill>
          <a:srgbClr val="E7E6E6"/>
        </a:solidFill>
        <a:effectLst/>
      </p:bgPr>
    </p:bg>
    <p:spTree>
      <p:nvGrpSpPr>
        <p:cNvPr id="1" name=""/>
        <p:cNvGrpSpPr/>
        <p:nvPr/>
      </p:nvGrpSpPr>
      <p:grpSpPr>
        <a:xfrm>
          <a:off x="0" y="0"/>
          <a:ext cx="0" cy="0"/>
          <a:chOff x="0" y="0"/>
          <a:chExt cx="0" cy="0"/>
        </a:xfrm>
      </p:grpSpPr>
      <p:sp>
        <p:nvSpPr>
          <p:cNvPr id="1577" name="Shape 157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78" name="Shape 157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79" name="Shape 15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13.xml><?xml version="1.0" encoding="utf-8"?>
<p:sldLayout xmlns:a="http://schemas.openxmlformats.org/drawingml/2006/main" xmlns:r="http://schemas.openxmlformats.org/officeDocument/2006/relationships" xmlns:p="http://schemas.openxmlformats.org/presentationml/2006/main" type="tx">
  <p:cSld name="12_Section Header">
    <p:bg>
      <p:bgPr>
        <a:solidFill>
          <a:srgbClr val="E7E6E6"/>
        </a:solidFill>
        <a:effectLst/>
      </p:bgPr>
    </p:bg>
    <p:spTree>
      <p:nvGrpSpPr>
        <p:cNvPr id="1" name=""/>
        <p:cNvGrpSpPr/>
        <p:nvPr/>
      </p:nvGrpSpPr>
      <p:grpSpPr>
        <a:xfrm>
          <a:off x="0" y="0"/>
          <a:ext cx="0" cy="0"/>
          <a:chOff x="0" y="0"/>
          <a:chExt cx="0" cy="0"/>
        </a:xfrm>
      </p:grpSpPr>
      <p:sp>
        <p:nvSpPr>
          <p:cNvPr id="1586" name="Shape 158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587" name="Shape 158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588" name="Shape 15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14.xml><?xml version="1.0" encoding="utf-8"?>
<p:sldLayout xmlns:a="http://schemas.openxmlformats.org/drawingml/2006/main" xmlns:r="http://schemas.openxmlformats.org/officeDocument/2006/relationships" xmlns:p="http://schemas.openxmlformats.org/presentationml/2006/main" type="tx">
  <p:cSld name="12_Two Content">
    <p:bg>
      <p:bgPr>
        <a:solidFill>
          <a:srgbClr val="E7E6E6"/>
        </a:solidFill>
        <a:effectLst/>
      </p:bgPr>
    </p:bg>
    <p:spTree>
      <p:nvGrpSpPr>
        <p:cNvPr id="1" name=""/>
        <p:cNvGrpSpPr/>
        <p:nvPr/>
      </p:nvGrpSpPr>
      <p:grpSpPr>
        <a:xfrm>
          <a:off x="0" y="0"/>
          <a:ext cx="0" cy="0"/>
          <a:chOff x="0" y="0"/>
          <a:chExt cx="0" cy="0"/>
        </a:xfrm>
      </p:grpSpPr>
      <p:sp>
        <p:nvSpPr>
          <p:cNvPr id="1595" name="Shape 159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96" name="Shape 159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97" name="Shape 15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15.xml><?xml version="1.0" encoding="utf-8"?>
<p:sldLayout xmlns:a="http://schemas.openxmlformats.org/drawingml/2006/main" xmlns:r="http://schemas.openxmlformats.org/officeDocument/2006/relationships" xmlns:p="http://schemas.openxmlformats.org/presentationml/2006/main" type="tx">
  <p:cSld name="12_Comparison">
    <p:bg>
      <p:bgPr>
        <a:solidFill>
          <a:srgbClr val="E7E6E6"/>
        </a:solidFill>
        <a:effectLst/>
      </p:bgPr>
    </p:bg>
    <p:spTree>
      <p:nvGrpSpPr>
        <p:cNvPr id="1" name=""/>
        <p:cNvGrpSpPr/>
        <p:nvPr/>
      </p:nvGrpSpPr>
      <p:grpSpPr>
        <a:xfrm>
          <a:off x="0" y="0"/>
          <a:ext cx="0" cy="0"/>
          <a:chOff x="0" y="0"/>
          <a:chExt cx="0" cy="0"/>
        </a:xfrm>
      </p:grpSpPr>
      <p:sp>
        <p:nvSpPr>
          <p:cNvPr id="1604" name="Shape 160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05" name="Shape 160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606" name="Shape 160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607" name="Shape 16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16.xml><?xml version="1.0" encoding="utf-8"?>
<p:sldLayout xmlns:a="http://schemas.openxmlformats.org/drawingml/2006/main" xmlns:r="http://schemas.openxmlformats.org/officeDocument/2006/relationships" xmlns:p="http://schemas.openxmlformats.org/presentationml/2006/main" type="tx">
  <p:cSld name="12_Title Only">
    <p:bg>
      <p:bgPr>
        <a:solidFill>
          <a:srgbClr val="E7E6E6"/>
        </a:solidFill>
        <a:effectLst/>
      </p:bgPr>
    </p:bg>
    <p:spTree>
      <p:nvGrpSpPr>
        <p:cNvPr id="1" name=""/>
        <p:cNvGrpSpPr/>
        <p:nvPr/>
      </p:nvGrpSpPr>
      <p:grpSpPr>
        <a:xfrm>
          <a:off x="0" y="0"/>
          <a:ext cx="0" cy="0"/>
          <a:chOff x="0" y="0"/>
          <a:chExt cx="0" cy="0"/>
        </a:xfrm>
      </p:grpSpPr>
      <p:sp>
        <p:nvSpPr>
          <p:cNvPr id="1614" name="Shape 161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15" name="Shape 16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17.xml><?xml version="1.0" encoding="utf-8"?>
<p:sldLayout xmlns:a="http://schemas.openxmlformats.org/drawingml/2006/main" xmlns:r="http://schemas.openxmlformats.org/officeDocument/2006/relationships" xmlns:p="http://schemas.openxmlformats.org/presentationml/2006/main" type="tx">
  <p:cSld name="11_Blank">
    <p:bg>
      <p:bgPr>
        <a:solidFill>
          <a:srgbClr val="E7E6E6"/>
        </a:solidFill>
        <a:effectLst/>
      </p:bgPr>
    </p:bg>
    <p:spTree>
      <p:nvGrpSpPr>
        <p:cNvPr id="1" name=""/>
        <p:cNvGrpSpPr/>
        <p:nvPr/>
      </p:nvGrpSpPr>
      <p:grpSpPr>
        <a:xfrm>
          <a:off x="0" y="0"/>
          <a:ext cx="0" cy="0"/>
          <a:chOff x="0" y="0"/>
          <a:chExt cx="0" cy="0"/>
        </a:xfrm>
      </p:grpSpPr>
      <p:sp>
        <p:nvSpPr>
          <p:cNvPr id="1622" name="Shape 16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18.xml><?xml version="1.0" encoding="utf-8"?>
<p:sldLayout xmlns:a="http://schemas.openxmlformats.org/drawingml/2006/main" xmlns:r="http://schemas.openxmlformats.org/officeDocument/2006/relationships" xmlns:p="http://schemas.openxmlformats.org/presentationml/2006/main" type="tx">
  <p:cSld name="9_Blank 0">
    <p:bg>
      <p:bgPr>
        <a:solidFill>
          <a:srgbClr val="86754D"/>
        </a:solidFill>
        <a:effectLst/>
      </p:bgPr>
    </p:bg>
    <p:spTree>
      <p:nvGrpSpPr>
        <p:cNvPr id="1" name=""/>
        <p:cNvGrpSpPr/>
        <p:nvPr/>
      </p:nvGrpSpPr>
      <p:grpSpPr>
        <a:xfrm>
          <a:off x="0" y="0"/>
          <a:ext cx="0" cy="0"/>
          <a:chOff x="0" y="0"/>
          <a:chExt cx="0" cy="0"/>
        </a:xfrm>
      </p:grpSpPr>
      <p:sp>
        <p:nvSpPr>
          <p:cNvPr id="1629" name="Shape 162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19.xml><?xml version="1.0" encoding="utf-8"?>
<p:sldLayout xmlns:a="http://schemas.openxmlformats.org/drawingml/2006/main" xmlns:r="http://schemas.openxmlformats.org/officeDocument/2006/relationships" xmlns:p="http://schemas.openxmlformats.org/presentationml/2006/main" type="tx">
  <p:cSld name="12_Content with Caption">
    <p:bg>
      <p:bgPr>
        <a:solidFill>
          <a:srgbClr val="E7E6E6"/>
        </a:solidFill>
        <a:effectLst/>
      </p:bgPr>
    </p:bg>
    <p:spTree>
      <p:nvGrpSpPr>
        <p:cNvPr id="1" name=""/>
        <p:cNvGrpSpPr/>
        <p:nvPr/>
      </p:nvGrpSpPr>
      <p:grpSpPr>
        <a:xfrm>
          <a:off x="0" y="0"/>
          <a:ext cx="0" cy="0"/>
          <a:chOff x="0" y="0"/>
          <a:chExt cx="0" cy="0"/>
        </a:xfrm>
      </p:grpSpPr>
      <p:sp>
        <p:nvSpPr>
          <p:cNvPr id="1636" name="Shape 163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637" name="Shape 163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638" name="Shape 163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639" name="Shape 163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1073" name="Shape 1073"/>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1074" name="Shape 1074"/>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075" name="Shape 10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20.xml><?xml version="1.0" encoding="utf-8"?>
<p:sldLayout xmlns:a="http://schemas.openxmlformats.org/drawingml/2006/main" xmlns:r="http://schemas.openxmlformats.org/officeDocument/2006/relationships" xmlns:p="http://schemas.openxmlformats.org/presentationml/2006/main" type="tx">
  <p:cSld name="12_Picture with Caption">
    <p:bg>
      <p:bgPr>
        <a:solidFill>
          <a:srgbClr val="E7E6E6"/>
        </a:solidFill>
        <a:effectLst/>
      </p:bgPr>
    </p:bg>
    <p:spTree>
      <p:nvGrpSpPr>
        <p:cNvPr id="1" name=""/>
        <p:cNvGrpSpPr/>
        <p:nvPr/>
      </p:nvGrpSpPr>
      <p:grpSpPr>
        <a:xfrm>
          <a:off x="0" y="0"/>
          <a:ext cx="0" cy="0"/>
          <a:chOff x="0" y="0"/>
          <a:chExt cx="0" cy="0"/>
        </a:xfrm>
      </p:grpSpPr>
      <p:sp>
        <p:nvSpPr>
          <p:cNvPr id="1646" name="Shape 164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647" name="Shape 164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648" name="Shape 164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649" name="Shape 16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21.xml><?xml version="1.0" encoding="utf-8"?>
<p:sldLayout xmlns:a="http://schemas.openxmlformats.org/drawingml/2006/main" xmlns:r="http://schemas.openxmlformats.org/officeDocument/2006/relationships" xmlns:p="http://schemas.openxmlformats.org/presentationml/2006/main" type="tx">
  <p:cSld name="12_Title and Vertical Text">
    <p:bg>
      <p:bgPr>
        <a:solidFill>
          <a:srgbClr val="E7E6E6"/>
        </a:solidFill>
        <a:effectLst/>
      </p:bgPr>
    </p:bg>
    <p:spTree>
      <p:nvGrpSpPr>
        <p:cNvPr id="1" name=""/>
        <p:cNvGrpSpPr/>
        <p:nvPr/>
      </p:nvGrpSpPr>
      <p:grpSpPr>
        <a:xfrm>
          <a:off x="0" y="0"/>
          <a:ext cx="0" cy="0"/>
          <a:chOff x="0" y="0"/>
          <a:chExt cx="0" cy="0"/>
        </a:xfrm>
      </p:grpSpPr>
      <p:sp>
        <p:nvSpPr>
          <p:cNvPr id="1656" name="Shape 165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57" name="Shape 165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658" name="Shape 165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22.xml><?xml version="1.0" encoding="utf-8"?>
<p:sldLayout xmlns:a="http://schemas.openxmlformats.org/drawingml/2006/main" xmlns:r="http://schemas.openxmlformats.org/officeDocument/2006/relationships" xmlns:p="http://schemas.openxmlformats.org/presentationml/2006/main" type="tx">
  <p:cSld name="12_Vertical Title and Text">
    <p:bg>
      <p:bgPr>
        <a:solidFill>
          <a:srgbClr val="E7E6E6"/>
        </a:solidFill>
        <a:effectLst/>
      </p:bgPr>
    </p:bg>
    <p:spTree>
      <p:nvGrpSpPr>
        <p:cNvPr id="1" name=""/>
        <p:cNvGrpSpPr/>
        <p:nvPr/>
      </p:nvGrpSpPr>
      <p:grpSpPr>
        <a:xfrm>
          <a:off x="0" y="0"/>
          <a:ext cx="0" cy="0"/>
          <a:chOff x="0" y="0"/>
          <a:chExt cx="0" cy="0"/>
        </a:xfrm>
      </p:grpSpPr>
      <p:sp>
        <p:nvSpPr>
          <p:cNvPr id="1665" name="Shape 166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666" name="Shape 166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667" name="Shape 16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23.xml><?xml version="1.0" encoding="utf-8"?>
<p:sldLayout xmlns:a="http://schemas.openxmlformats.org/drawingml/2006/main" xmlns:r="http://schemas.openxmlformats.org/officeDocument/2006/relationships" xmlns:p="http://schemas.openxmlformats.org/presentationml/2006/main" type="tx">
  <p:cSld name="13_Title Slide">
    <p:bg>
      <p:bgPr>
        <a:solidFill>
          <a:srgbClr val="E7E6E6"/>
        </a:solidFill>
        <a:effectLst/>
      </p:bgPr>
    </p:bg>
    <p:spTree>
      <p:nvGrpSpPr>
        <p:cNvPr id="1" name=""/>
        <p:cNvGrpSpPr/>
        <p:nvPr/>
      </p:nvGrpSpPr>
      <p:grpSpPr>
        <a:xfrm>
          <a:off x="0" y="0"/>
          <a:ext cx="0" cy="0"/>
          <a:chOff x="0" y="0"/>
          <a:chExt cx="0" cy="0"/>
        </a:xfrm>
      </p:grpSpPr>
      <p:sp>
        <p:nvSpPr>
          <p:cNvPr id="1674" name="Shape 167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675" name="Shape 167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676" name="Shape 16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24.xml><?xml version="1.0" encoding="utf-8"?>
<p:sldLayout xmlns:a="http://schemas.openxmlformats.org/drawingml/2006/main" xmlns:r="http://schemas.openxmlformats.org/officeDocument/2006/relationships" xmlns:p="http://schemas.openxmlformats.org/presentationml/2006/main" type="tx">
  <p:cSld name="36_Custom Layout">
    <p:bg>
      <p:bgPr>
        <a:solidFill>
          <a:srgbClr val="E7E6E6"/>
        </a:solidFill>
        <a:effectLst/>
      </p:bgPr>
    </p:bg>
    <p:spTree>
      <p:nvGrpSpPr>
        <p:cNvPr id="1" name=""/>
        <p:cNvGrpSpPr/>
        <p:nvPr/>
      </p:nvGrpSpPr>
      <p:grpSpPr>
        <a:xfrm>
          <a:off x="0" y="0"/>
          <a:ext cx="0" cy="0"/>
          <a:chOff x="0" y="0"/>
          <a:chExt cx="0" cy="0"/>
        </a:xfrm>
      </p:grpSpPr>
      <p:sp>
        <p:nvSpPr>
          <p:cNvPr id="1683" name="Shape 168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684" name="Shape 168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25.xml><?xml version="1.0" encoding="utf-8"?>
<p:sldLayout xmlns:a="http://schemas.openxmlformats.org/drawingml/2006/main" xmlns:r="http://schemas.openxmlformats.org/officeDocument/2006/relationships" xmlns:p="http://schemas.openxmlformats.org/presentationml/2006/main" type="tx">
  <p:cSld name="37_Custom Layout">
    <p:bg>
      <p:bgPr>
        <a:solidFill>
          <a:srgbClr val="E7E6E6"/>
        </a:solidFill>
        <a:effectLst/>
      </p:bgPr>
    </p:bg>
    <p:spTree>
      <p:nvGrpSpPr>
        <p:cNvPr id="1" name=""/>
        <p:cNvGrpSpPr/>
        <p:nvPr/>
      </p:nvGrpSpPr>
      <p:grpSpPr>
        <a:xfrm>
          <a:off x="0" y="0"/>
          <a:ext cx="0" cy="0"/>
          <a:chOff x="0" y="0"/>
          <a:chExt cx="0" cy="0"/>
        </a:xfrm>
      </p:grpSpPr>
      <p:sp>
        <p:nvSpPr>
          <p:cNvPr id="1691" name="Shape 169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692" name="Shape 169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26.xml><?xml version="1.0" encoding="utf-8"?>
<p:sldLayout xmlns:a="http://schemas.openxmlformats.org/drawingml/2006/main" xmlns:r="http://schemas.openxmlformats.org/officeDocument/2006/relationships" xmlns:p="http://schemas.openxmlformats.org/presentationml/2006/main" type="tx">
  <p:cSld name="38_Custom Layout">
    <p:bg>
      <p:bgPr>
        <a:solidFill>
          <a:srgbClr val="E7E6E6"/>
        </a:solidFill>
        <a:effectLst/>
      </p:bgPr>
    </p:bg>
    <p:spTree>
      <p:nvGrpSpPr>
        <p:cNvPr id="1" name=""/>
        <p:cNvGrpSpPr/>
        <p:nvPr/>
      </p:nvGrpSpPr>
      <p:grpSpPr>
        <a:xfrm>
          <a:off x="0" y="0"/>
          <a:ext cx="0" cy="0"/>
          <a:chOff x="0" y="0"/>
          <a:chExt cx="0" cy="0"/>
        </a:xfrm>
      </p:grpSpPr>
      <p:sp>
        <p:nvSpPr>
          <p:cNvPr id="1699" name="Shape 169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700" name="Shape 170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27.xml><?xml version="1.0" encoding="utf-8"?>
<p:sldLayout xmlns:a="http://schemas.openxmlformats.org/drawingml/2006/main" xmlns:r="http://schemas.openxmlformats.org/officeDocument/2006/relationships" xmlns:p="http://schemas.openxmlformats.org/presentationml/2006/main" type="tx">
  <p:cSld name="13_Title and Content">
    <p:bg>
      <p:bgPr>
        <a:solidFill>
          <a:srgbClr val="E7E6E6"/>
        </a:solidFill>
        <a:effectLst/>
      </p:bgPr>
    </p:bg>
    <p:spTree>
      <p:nvGrpSpPr>
        <p:cNvPr id="1" name=""/>
        <p:cNvGrpSpPr/>
        <p:nvPr/>
      </p:nvGrpSpPr>
      <p:grpSpPr>
        <a:xfrm>
          <a:off x="0" y="0"/>
          <a:ext cx="0" cy="0"/>
          <a:chOff x="0" y="0"/>
          <a:chExt cx="0" cy="0"/>
        </a:xfrm>
      </p:grpSpPr>
      <p:sp>
        <p:nvSpPr>
          <p:cNvPr id="1707" name="Shape 170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08" name="Shape 170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09" name="Shape 17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28.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E7E6E6"/>
        </a:solidFill>
        <a:effectLst/>
      </p:bgPr>
    </p:bg>
    <p:spTree>
      <p:nvGrpSpPr>
        <p:cNvPr id="1" name=""/>
        <p:cNvGrpSpPr/>
        <p:nvPr/>
      </p:nvGrpSpPr>
      <p:grpSpPr>
        <a:xfrm>
          <a:off x="0" y="0"/>
          <a:ext cx="0" cy="0"/>
          <a:chOff x="0" y="0"/>
          <a:chExt cx="0" cy="0"/>
        </a:xfrm>
      </p:grpSpPr>
      <p:sp>
        <p:nvSpPr>
          <p:cNvPr id="1716" name="Shape 171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717" name="Shape 171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718" name="Shape 171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29.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E7E6E6"/>
        </a:solidFill>
        <a:effectLst/>
      </p:bgPr>
    </p:bg>
    <p:spTree>
      <p:nvGrpSpPr>
        <p:cNvPr id="1" name=""/>
        <p:cNvGrpSpPr/>
        <p:nvPr/>
      </p:nvGrpSpPr>
      <p:grpSpPr>
        <a:xfrm>
          <a:off x="0" y="0"/>
          <a:ext cx="0" cy="0"/>
          <a:chOff x="0" y="0"/>
          <a:chExt cx="0" cy="0"/>
        </a:xfrm>
      </p:grpSpPr>
      <p:sp>
        <p:nvSpPr>
          <p:cNvPr id="1725" name="Shape 172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26" name="Shape 172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27" name="Shape 17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1082" name="Shape 10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83" name="Shape 1083"/>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84" name="Shape 10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30.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E7E6E6"/>
        </a:solidFill>
        <a:effectLst/>
      </p:bgPr>
    </p:bg>
    <p:spTree>
      <p:nvGrpSpPr>
        <p:cNvPr id="1" name=""/>
        <p:cNvGrpSpPr/>
        <p:nvPr/>
      </p:nvGrpSpPr>
      <p:grpSpPr>
        <a:xfrm>
          <a:off x="0" y="0"/>
          <a:ext cx="0" cy="0"/>
          <a:chOff x="0" y="0"/>
          <a:chExt cx="0" cy="0"/>
        </a:xfrm>
      </p:grpSpPr>
      <p:sp>
        <p:nvSpPr>
          <p:cNvPr id="1734" name="Shape 173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35" name="Shape 173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736" name="Shape 173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737" name="Shape 17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31.xml><?xml version="1.0" encoding="utf-8"?>
<p:sldLayout xmlns:a="http://schemas.openxmlformats.org/drawingml/2006/main" xmlns:r="http://schemas.openxmlformats.org/officeDocument/2006/relationships" xmlns:p="http://schemas.openxmlformats.org/presentationml/2006/main" type="tx">
  <p:cSld name="13_Title Only">
    <p:bg>
      <p:bgPr>
        <a:solidFill>
          <a:srgbClr val="E7E6E6"/>
        </a:solidFill>
        <a:effectLst/>
      </p:bgPr>
    </p:bg>
    <p:spTree>
      <p:nvGrpSpPr>
        <p:cNvPr id="1" name=""/>
        <p:cNvGrpSpPr/>
        <p:nvPr/>
      </p:nvGrpSpPr>
      <p:grpSpPr>
        <a:xfrm>
          <a:off x="0" y="0"/>
          <a:ext cx="0" cy="0"/>
          <a:chOff x="0" y="0"/>
          <a:chExt cx="0" cy="0"/>
        </a:xfrm>
      </p:grpSpPr>
      <p:sp>
        <p:nvSpPr>
          <p:cNvPr id="1744" name="Shape 174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45" name="Shape 17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32.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E7E6E6"/>
        </a:solidFill>
        <a:effectLst/>
      </p:bgPr>
    </p:bg>
    <p:spTree>
      <p:nvGrpSpPr>
        <p:cNvPr id="1" name=""/>
        <p:cNvGrpSpPr/>
        <p:nvPr/>
      </p:nvGrpSpPr>
      <p:grpSpPr>
        <a:xfrm>
          <a:off x="0" y="0"/>
          <a:ext cx="0" cy="0"/>
          <a:chOff x="0" y="0"/>
          <a:chExt cx="0" cy="0"/>
        </a:xfrm>
      </p:grpSpPr>
      <p:sp>
        <p:nvSpPr>
          <p:cNvPr id="1752" name="Shape 1752"/>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753" name="Shape 1753"/>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754" name="Shape 1754"/>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755" name="Shape 17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33.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E7E6E6"/>
        </a:solidFill>
        <a:effectLst/>
      </p:bgPr>
    </p:bg>
    <p:spTree>
      <p:nvGrpSpPr>
        <p:cNvPr id="1" name=""/>
        <p:cNvGrpSpPr/>
        <p:nvPr/>
      </p:nvGrpSpPr>
      <p:grpSpPr>
        <a:xfrm>
          <a:off x="0" y="0"/>
          <a:ext cx="0" cy="0"/>
          <a:chOff x="0" y="0"/>
          <a:chExt cx="0" cy="0"/>
        </a:xfrm>
      </p:grpSpPr>
      <p:sp>
        <p:nvSpPr>
          <p:cNvPr id="1762" name="Shape 1762"/>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763" name="Shape 1763"/>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764" name="Shape 1764"/>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765" name="Shape 17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34.xml><?xml version="1.0" encoding="utf-8"?>
<p:sldLayout xmlns:a="http://schemas.openxmlformats.org/drawingml/2006/main" xmlns:r="http://schemas.openxmlformats.org/officeDocument/2006/relationships" xmlns:p="http://schemas.openxmlformats.org/presentationml/2006/main" type="tx">
  <p:cSld name="13_Title and Vertical Text">
    <p:bg>
      <p:bgPr>
        <a:solidFill>
          <a:srgbClr val="E7E6E6"/>
        </a:solidFill>
        <a:effectLst/>
      </p:bgPr>
    </p:bg>
    <p:spTree>
      <p:nvGrpSpPr>
        <p:cNvPr id="1" name=""/>
        <p:cNvGrpSpPr/>
        <p:nvPr/>
      </p:nvGrpSpPr>
      <p:grpSpPr>
        <a:xfrm>
          <a:off x="0" y="0"/>
          <a:ext cx="0" cy="0"/>
          <a:chOff x="0" y="0"/>
          <a:chExt cx="0" cy="0"/>
        </a:xfrm>
      </p:grpSpPr>
      <p:sp>
        <p:nvSpPr>
          <p:cNvPr id="1772" name="Shape 177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73" name="Shape 177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74" name="Shape 17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35.xml><?xml version="1.0" encoding="utf-8"?>
<p:sldLayout xmlns:a="http://schemas.openxmlformats.org/drawingml/2006/main" xmlns:r="http://schemas.openxmlformats.org/officeDocument/2006/relationships" xmlns:p="http://schemas.openxmlformats.org/presentationml/2006/main" type="tx">
  <p:cSld name="13_Vertical Title and Text">
    <p:bg>
      <p:bgPr>
        <a:solidFill>
          <a:srgbClr val="E7E6E6"/>
        </a:solidFill>
        <a:effectLst/>
      </p:bgPr>
    </p:bg>
    <p:spTree>
      <p:nvGrpSpPr>
        <p:cNvPr id="1" name=""/>
        <p:cNvGrpSpPr/>
        <p:nvPr/>
      </p:nvGrpSpPr>
      <p:grpSpPr>
        <a:xfrm>
          <a:off x="0" y="0"/>
          <a:ext cx="0" cy="0"/>
          <a:chOff x="0" y="0"/>
          <a:chExt cx="0" cy="0"/>
        </a:xfrm>
      </p:grpSpPr>
      <p:sp>
        <p:nvSpPr>
          <p:cNvPr id="1781" name="Shape 1781"/>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782" name="Shape 1782"/>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83" name="Shape 17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36.xml><?xml version="1.0" encoding="utf-8"?>
<p:sldLayout xmlns:a="http://schemas.openxmlformats.org/drawingml/2006/main" xmlns:r="http://schemas.openxmlformats.org/officeDocument/2006/relationships" xmlns:p="http://schemas.openxmlformats.org/presentationml/2006/main" type="tx">
  <p:cSld name="14_Comparison">
    <p:spTree>
      <p:nvGrpSpPr>
        <p:cNvPr id="1" name=""/>
        <p:cNvGrpSpPr/>
        <p:nvPr/>
      </p:nvGrpSpPr>
      <p:grpSpPr>
        <a:xfrm>
          <a:off x="0" y="0"/>
          <a:ext cx="0" cy="0"/>
          <a:chOff x="0" y="0"/>
          <a:chExt cx="0" cy="0"/>
        </a:xfrm>
      </p:grpSpPr>
      <p:pic>
        <p:nvPicPr>
          <p:cNvPr id="1790" name="image1.png" descr="Untitled-2.png"/>
          <p:cNvPicPr>
            <a:picLocks noChangeAspect="1"/>
          </p:cNvPicPr>
          <p:nvPr/>
        </p:nvPicPr>
        <p:blipFill>
          <a:blip r:embed="rId2">
            <a:extLst/>
          </a:blip>
          <a:stretch>
            <a:fillRect/>
          </a:stretch>
        </p:blipFill>
        <p:spPr>
          <a:xfrm>
            <a:off x="-3" y="6252462"/>
            <a:ext cx="12192005" cy="605543"/>
          </a:xfrm>
          <a:prstGeom prst="rect">
            <a:avLst/>
          </a:prstGeom>
          <a:ln w="12700">
            <a:miter lim="400000"/>
          </a:ln>
        </p:spPr>
      </p:pic>
      <p:sp>
        <p:nvSpPr>
          <p:cNvPr id="1791" name="Shape 1791"/>
          <p:cNvSpPr>
            <a:spLocks noGrp="1"/>
          </p:cNvSpPr>
          <p:nvPr>
            <p:ph type="title"/>
          </p:nvPr>
        </p:nvSpPr>
        <p:spPr>
          <a:xfrm>
            <a:off x="609598" y="256810"/>
            <a:ext cx="10972804" cy="1178659"/>
          </a:xfrm>
          <a:prstGeom prst="rect">
            <a:avLst/>
          </a:prstGeom>
        </p:spPr>
        <p:txBody>
          <a:bodyPr lIns="60955" tIns="60955" rIns="60955" bIns="60955"/>
          <a:lstStyle>
            <a:lvl1pPr defTabSz="1219200">
              <a:defRPr sz="5800">
                <a:solidFill>
                  <a:srgbClr val="191227"/>
                </a:solidFill>
              </a:defRPr>
            </a:lvl1pPr>
          </a:lstStyle>
          <a:p>
            <a:r>
              <a:t>Title Text</a:t>
            </a:r>
          </a:p>
        </p:txBody>
      </p:sp>
      <p:sp>
        <p:nvSpPr>
          <p:cNvPr id="1792" name="Shape 1792"/>
          <p:cNvSpPr>
            <a:spLocks noGrp="1"/>
          </p:cNvSpPr>
          <p:nvPr>
            <p:ph type="body" sz="quarter" idx="1"/>
          </p:nvPr>
        </p:nvSpPr>
        <p:spPr>
          <a:xfrm>
            <a:off x="609598" y="1435464"/>
            <a:ext cx="5386922" cy="739416"/>
          </a:xfrm>
          <a:prstGeom prst="rect">
            <a:avLst/>
          </a:prstGeom>
        </p:spPr>
        <p:txBody>
          <a:bodyPr lIns="60955" tIns="60955" rIns="60955" bIns="60955" anchor="b"/>
          <a:lstStyle>
            <a:lvl1pPr marL="0" indent="0" defTabSz="1219200">
              <a:spcBef>
                <a:spcPts val="600"/>
              </a:spcBef>
              <a:buSzTx/>
              <a:buFontTx/>
              <a:buNone/>
              <a:defRPr sz="3200">
                <a:solidFill>
                  <a:srgbClr val="191227"/>
                </a:solidFill>
              </a:defRPr>
            </a:lvl1pPr>
            <a:lvl2pPr marL="0" indent="0" defTabSz="1219200">
              <a:spcBef>
                <a:spcPts val="600"/>
              </a:spcBef>
              <a:buSzTx/>
              <a:buFontTx/>
              <a:buNone/>
              <a:defRPr sz="3200">
                <a:solidFill>
                  <a:srgbClr val="191227"/>
                </a:solidFill>
              </a:defRPr>
            </a:lvl2pPr>
            <a:lvl3pPr marL="0" indent="0" defTabSz="1219200">
              <a:spcBef>
                <a:spcPts val="600"/>
              </a:spcBef>
              <a:buSzTx/>
              <a:buFontTx/>
              <a:buNone/>
              <a:defRPr sz="3200">
                <a:solidFill>
                  <a:srgbClr val="191227"/>
                </a:solidFill>
              </a:defRPr>
            </a:lvl3pPr>
            <a:lvl4pPr marL="0" indent="0" defTabSz="1219200">
              <a:spcBef>
                <a:spcPts val="600"/>
              </a:spcBef>
              <a:buSzTx/>
              <a:buFontTx/>
              <a:buNone/>
              <a:defRPr sz="3200">
                <a:solidFill>
                  <a:srgbClr val="191227"/>
                </a:solidFill>
              </a:defRPr>
            </a:lvl4pPr>
            <a:lvl5pPr marL="0" indent="0" defTabSz="1219200">
              <a:spcBef>
                <a:spcPts val="600"/>
              </a:spcBef>
              <a:buSzTx/>
              <a:buFontTx/>
              <a:buNone/>
              <a:defRPr sz="3200">
                <a:solidFill>
                  <a:srgbClr val="191227"/>
                </a:solidFill>
              </a:defRPr>
            </a:lvl5pPr>
          </a:lstStyle>
          <a:p>
            <a:r>
              <a:t>Body Level One</a:t>
            </a:r>
          </a:p>
          <a:p>
            <a:pPr lvl="1"/>
            <a:r>
              <a:t>Body Level Two</a:t>
            </a:r>
          </a:p>
          <a:p>
            <a:pPr lvl="2"/>
            <a:r>
              <a:t>Body Level Three</a:t>
            </a:r>
          </a:p>
          <a:p>
            <a:pPr lvl="3"/>
            <a:r>
              <a:t>Body Level Four</a:t>
            </a:r>
          </a:p>
          <a:p>
            <a:pPr lvl="4"/>
            <a:r>
              <a:t>Body Level Five</a:t>
            </a:r>
          </a:p>
        </p:txBody>
      </p:sp>
      <p:sp>
        <p:nvSpPr>
          <p:cNvPr id="1793" name="Shape 1793"/>
          <p:cNvSpPr>
            <a:spLocks noGrp="1"/>
          </p:cNvSpPr>
          <p:nvPr>
            <p:ph type="sldNum" sz="quarter" idx="2"/>
          </p:nvPr>
        </p:nvSpPr>
        <p:spPr>
          <a:xfrm>
            <a:off x="8737600" y="6356351"/>
            <a:ext cx="439411" cy="528311"/>
          </a:xfrm>
          <a:prstGeom prst="rect">
            <a:avLst/>
          </a:prstGeom>
        </p:spPr>
        <p:txBody>
          <a:bodyPr lIns="60955" tIns="60955" rIns="60955" bIns="60955" anchor="t"/>
          <a:lstStyle>
            <a:lvl1pPr algn="l" defTabSz="609600">
              <a:defRPr sz="24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37.xml><?xml version="1.0" encoding="utf-8"?>
<p:sldLayout xmlns:a="http://schemas.openxmlformats.org/drawingml/2006/main" xmlns:r="http://schemas.openxmlformats.org/officeDocument/2006/relationships" xmlns:p="http://schemas.openxmlformats.org/presentationml/2006/main" type="tx">
  <p:cSld name="2_Title and Content 0">
    <p:bg>
      <p:bgPr>
        <a:solidFill>
          <a:srgbClr val="E7E6E6"/>
        </a:solidFill>
        <a:effectLst/>
      </p:bgPr>
    </p:bg>
    <p:spTree>
      <p:nvGrpSpPr>
        <p:cNvPr id="1" name=""/>
        <p:cNvGrpSpPr/>
        <p:nvPr/>
      </p:nvGrpSpPr>
      <p:grpSpPr>
        <a:xfrm>
          <a:off x="0" y="0"/>
          <a:ext cx="0" cy="0"/>
          <a:chOff x="0" y="0"/>
          <a:chExt cx="0" cy="0"/>
        </a:xfrm>
      </p:grpSpPr>
      <p:sp>
        <p:nvSpPr>
          <p:cNvPr id="1800" name="Shape 180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801" name="Shape 180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802" name="Shape 18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38.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809" name="Shape 1809"/>
          <p:cNvSpPr>
            <a:spLocks noGrp="1"/>
          </p:cNvSpPr>
          <p:nvPr>
            <p:ph type="title"/>
          </p:nvPr>
        </p:nvSpPr>
        <p:spPr>
          <a:xfrm>
            <a:off x="914627" y="2130903"/>
            <a:ext cx="10363204" cy="1470029"/>
          </a:xfrm>
          <a:prstGeom prst="rect">
            <a:avLst/>
          </a:prstGeom>
        </p:spPr>
        <p:txBody>
          <a:bodyPr/>
          <a:lstStyle/>
          <a:p>
            <a:r>
              <a:t>Title Text</a:t>
            </a:r>
          </a:p>
        </p:txBody>
      </p:sp>
      <p:sp>
        <p:nvSpPr>
          <p:cNvPr id="1810" name="Shape 1810"/>
          <p:cNvSpPr>
            <a:spLocks noGrp="1"/>
          </p:cNvSpPr>
          <p:nvPr>
            <p:ph type="body" sz="quarter" idx="1"/>
          </p:nvPr>
        </p:nvSpPr>
        <p:spPr>
          <a:xfrm>
            <a:off x="1828818" y="3886200"/>
            <a:ext cx="8534401" cy="1752600"/>
          </a:xfrm>
          <a:prstGeom prst="rect">
            <a:avLst/>
          </a:prstGeom>
        </p:spPr>
        <p:txBody>
          <a:bodyPr/>
          <a:lstStyle>
            <a:lvl1pPr marL="0" indent="0" algn="ctr">
              <a:buSzTx/>
              <a:buFontTx/>
              <a:buNone/>
              <a:defRPr>
                <a:solidFill>
                  <a:srgbClr val="888888"/>
                </a:solidFill>
              </a:defRPr>
            </a:lvl1pPr>
            <a:lvl2pPr algn="ctr">
              <a:buFontTx/>
              <a:defRPr>
                <a:solidFill>
                  <a:srgbClr val="888888"/>
                </a:solidFill>
              </a:defRPr>
            </a:lvl2pPr>
            <a:lvl3pPr algn="ctr">
              <a:buFontTx/>
              <a:defRPr>
                <a:solidFill>
                  <a:srgbClr val="888888"/>
                </a:solidFill>
              </a:defRPr>
            </a:lvl3pPr>
            <a:lvl4pPr algn="ctr">
              <a:buFontTx/>
              <a:defRPr>
                <a:solidFill>
                  <a:srgbClr val="888888"/>
                </a:solidFill>
              </a:defRPr>
            </a:lvl4pPr>
            <a:lvl5pPr algn="ctr">
              <a:buFontTx/>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811" name="Shape 1811"/>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39.xml><?xml version="1.0" encoding="utf-8"?>
<p:sldLayout xmlns:a="http://schemas.openxmlformats.org/drawingml/2006/main" xmlns:r="http://schemas.openxmlformats.org/officeDocument/2006/relationships" xmlns:p="http://schemas.openxmlformats.org/presentationml/2006/main" type="tx">
  <p:cSld name="14_Title and Content">
    <p:spTree>
      <p:nvGrpSpPr>
        <p:cNvPr id="1" name=""/>
        <p:cNvGrpSpPr/>
        <p:nvPr/>
      </p:nvGrpSpPr>
      <p:grpSpPr>
        <a:xfrm>
          <a:off x="0" y="0"/>
          <a:ext cx="0" cy="0"/>
          <a:chOff x="0" y="0"/>
          <a:chExt cx="0" cy="0"/>
        </a:xfrm>
      </p:grpSpPr>
      <p:sp>
        <p:nvSpPr>
          <p:cNvPr id="1818" name="Shape 1818"/>
          <p:cNvSpPr>
            <a:spLocks noGrp="1"/>
          </p:cNvSpPr>
          <p:nvPr>
            <p:ph type="title"/>
          </p:nvPr>
        </p:nvSpPr>
        <p:spPr>
          <a:prstGeom prst="rect">
            <a:avLst/>
          </a:prstGeom>
        </p:spPr>
        <p:txBody>
          <a:bodyPr/>
          <a:lstStyle/>
          <a:p>
            <a:r>
              <a:t>Title Text</a:t>
            </a:r>
          </a:p>
        </p:txBody>
      </p:sp>
      <p:sp>
        <p:nvSpPr>
          <p:cNvPr id="1819" name="Shape 181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20" name="Shape 1820"/>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1091" name="Shape 109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92" name="Shape 1092"/>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093" name="Shape 109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094" name="Shape 10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40.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1827" name="Shape 1827"/>
          <p:cNvSpPr>
            <a:spLocks noGrp="1"/>
          </p:cNvSpPr>
          <p:nvPr>
            <p:ph type="title"/>
          </p:nvPr>
        </p:nvSpPr>
        <p:spPr>
          <a:xfrm>
            <a:off x="963084" y="4407363"/>
            <a:ext cx="10363201" cy="1362079"/>
          </a:xfrm>
          <a:prstGeom prst="rect">
            <a:avLst/>
          </a:prstGeom>
        </p:spPr>
        <p:txBody>
          <a:bodyPr anchor="t"/>
          <a:lstStyle>
            <a:lvl1pPr algn="l">
              <a:defRPr sz="5300" b="1" cap="all"/>
            </a:lvl1pPr>
          </a:lstStyle>
          <a:p>
            <a:r>
              <a:t>Title Text</a:t>
            </a:r>
          </a:p>
        </p:txBody>
      </p:sp>
      <p:sp>
        <p:nvSpPr>
          <p:cNvPr id="1828" name="Shape 1828"/>
          <p:cNvSpPr>
            <a:spLocks noGrp="1"/>
          </p:cNvSpPr>
          <p:nvPr>
            <p:ph type="body" sz="quarter" idx="1"/>
          </p:nvPr>
        </p:nvSpPr>
        <p:spPr>
          <a:xfrm>
            <a:off x="963084" y="2906713"/>
            <a:ext cx="10363201" cy="1500191"/>
          </a:xfrm>
          <a:prstGeom prst="rect">
            <a:avLst/>
          </a:prstGeom>
        </p:spPr>
        <p:txBody>
          <a:bodyPr anchor="b"/>
          <a:lstStyle>
            <a:lvl1pPr marL="0" indent="0">
              <a:spcBef>
                <a:spcPts val="600"/>
              </a:spcBef>
              <a:buSzTx/>
              <a:buFontTx/>
              <a:buNone/>
              <a:defRPr sz="2700">
                <a:solidFill>
                  <a:srgbClr val="888888"/>
                </a:solidFill>
              </a:defRPr>
            </a:lvl1pPr>
            <a:lvl2pPr marL="887324" indent="-277931">
              <a:spcBef>
                <a:spcPts val="600"/>
              </a:spcBef>
              <a:buFontTx/>
              <a:defRPr sz="2700">
                <a:solidFill>
                  <a:srgbClr val="888888"/>
                </a:solidFill>
              </a:defRPr>
            </a:lvl2pPr>
            <a:lvl3pPr marL="1475860" indent="-257078">
              <a:spcBef>
                <a:spcPts val="600"/>
              </a:spcBef>
              <a:buFontTx/>
              <a:defRPr sz="2700">
                <a:solidFill>
                  <a:srgbClr val="888888"/>
                </a:solidFill>
              </a:defRPr>
            </a:lvl3pPr>
            <a:lvl4pPr marL="2132851" indent="-304687">
              <a:spcBef>
                <a:spcPts val="600"/>
              </a:spcBef>
              <a:buFontTx/>
              <a:defRPr sz="2700">
                <a:solidFill>
                  <a:srgbClr val="888888"/>
                </a:solidFill>
              </a:defRPr>
            </a:lvl4pPr>
            <a:lvl5pPr marL="2742245" indent="-304687">
              <a:spcBef>
                <a:spcPts val="600"/>
              </a:spcBef>
              <a:buFontTx/>
              <a:defRPr sz="27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829" name="Shape 1829"/>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41.xml><?xml version="1.0" encoding="utf-8"?>
<p:sldLayout xmlns:a="http://schemas.openxmlformats.org/drawingml/2006/main" xmlns:r="http://schemas.openxmlformats.org/officeDocument/2006/relationships" xmlns:p="http://schemas.openxmlformats.org/presentationml/2006/main" type="tx">
  <p:cSld name="14_Two Content">
    <p:spTree>
      <p:nvGrpSpPr>
        <p:cNvPr id="1" name=""/>
        <p:cNvGrpSpPr/>
        <p:nvPr/>
      </p:nvGrpSpPr>
      <p:grpSpPr>
        <a:xfrm>
          <a:off x="0" y="0"/>
          <a:ext cx="0" cy="0"/>
          <a:chOff x="0" y="0"/>
          <a:chExt cx="0" cy="0"/>
        </a:xfrm>
      </p:grpSpPr>
      <p:sp>
        <p:nvSpPr>
          <p:cNvPr id="1836" name="Shape 1836"/>
          <p:cNvSpPr>
            <a:spLocks noGrp="1"/>
          </p:cNvSpPr>
          <p:nvPr>
            <p:ph type="title"/>
          </p:nvPr>
        </p:nvSpPr>
        <p:spPr>
          <a:prstGeom prst="rect">
            <a:avLst/>
          </a:prstGeom>
        </p:spPr>
        <p:txBody>
          <a:bodyPr/>
          <a:lstStyle/>
          <a:p>
            <a:r>
              <a:t>Title Text</a:t>
            </a:r>
          </a:p>
        </p:txBody>
      </p:sp>
      <p:sp>
        <p:nvSpPr>
          <p:cNvPr id="1837" name="Shape 1837"/>
          <p:cNvSpPr>
            <a:spLocks noGrp="1"/>
          </p:cNvSpPr>
          <p:nvPr>
            <p:ph type="body" sz="half" idx="1"/>
          </p:nvPr>
        </p:nvSpPr>
        <p:spPr>
          <a:xfrm>
            <a:off x="609600" y="1600206"/>
            <a:ext cx="5384800" cy="4525963"/>
          </a:xfrm>
          <a:prstGeom prst="rect">
            <a:avLst/>
          </a:prstGeom>
        </p:spPr>
        <p:txBody>
          <a:bodyPr/>
          <a:lstStyle>
            <a:lvl1pPr>
              <a:spcBef>
                <a:spcPts val="800"/>
              </a:spcBef>
              <a:defRPr sz="3700"/>
            </a:lvl1pPr>
            <a:lvl2pPr marL="1049771" indent="-440378">
              <a:spcBef>
                <a:spcPts val="800"/>
              </a:spcBef>
              <a:defRPr sz="3700"/>
            </a:lvl2pPr>
            <a:lvl3pPr marL="1636316" indent="-417534">
              <a:spcBef>
                <a:spcPts val="800"/>
              </a:spcBef>
              <a:defRPr sz="3700"/>
            </a:lvl3pPr>
            <a:lvl4pPr marL="2297889" indent="-469725">
              <a:spcBef>
                <a:spcPts val="800"/>
              </a:spcBef>
              <a:defRPr sz="3700"/>
            </a:lvl4pPr>
            <a:lvl5pPr marL="2907283" indent="-469725">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1838" name="Shape 1838"/>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42.xml><?xml version="1.0" encoding="utf-8"?>
<p:sldLayout xmlns:a="http://schemas.openxmlformats.org/drawingml/2006/main" xmlns:r="http://schemas.openxmlformats.org/officeDocument/2006/relationships" xmlns:p="http://schemas.openxmlformats.org/presentationml/2006/main" type="tx">
  <p:cSld name="15_Comparison">
    <p:spTree>
      <p:nvGrpSpPr>
        <p:cNvPr id="1" name=""/>
        <p:cNvGrpSpPr/>
        <p:nvPr/>
      </p:nvGrpSpPr>
      <p:grpSpPr>
        <a:xfrm>
          <a:off x="0" y="0"/>
          <a:ext cx="0" cy="0"/>
          <a:chOff x="0" y="0"/>
          <a:chExt cx="0" cy="0"/>
        </a:xfrm>
      </p:grpSpPr>
      <p:sp>
        <p:nvSpPr>
          <p:cNvPr id="1845" name="Shape 1845"/>
          <p:cNvSpPr>
            <a:spLocks noGrp="1"/>
          </p:cNvSpPr>
          <p:nvPr>
            <p:ph type="title"/>
          </p:nvPr>
        </p:nvSpPr>
        <p:spPr>
          <a:prstGeom prst="rect">
            <a:avLst/>
          </a:prstGeom>
        </p:spPr>
        <p:txBody>
          <a:bodyPr/>
          <a:lstStyle/>
          <a:p>
            <a:r>
              <a:t>Title Text</a:t>
            </a:r>
          </a:p>
        </p:txBody>
      </p:sp>
      <p:sp>
        <p:nvSpPr>
          <p:cNvPr id="1846" name="Shape 1846"/>
          <p:cNvSpPr>
            <a:spLocks noGrp="1"/>
          </p:cNvSpPr>
          <p:nvPr>
            <p:ph type="body" sz="quarter" idx="1"/>
          </p:nvPr>
        </p:nvSpPr>
        <p:spPr>
          <a:xfrm>
            <a:off x="609829" y="1535115"/>
            <a:ext cx="5386919" cy="639767"/>
          </a:xfrm>
          <a:prstGeom prst="rect">
            <a:avLst/>
          </a:prstGeom>
        </p:spPr>
        <p:txBody>
          <a:bodyPr anchor="b"/>
          <a:lstStyle>
            <a:lvl1pPr marL="0" indent="0">
              <a:spcBef>
                <a:spcPts val="700"/>
              </a:spcBef>
              <a:buSzTx/>
              <a:buFontTx/>
              <a:buNone/>
              <a:defRPr sz="3200" b="1"/>
            </a:lvl1pPr>
            <a:lvl2pPr marL="938792" indent="-329398">
              <a:spcBef>
                <a:spcPts val="700"/>
              </a:spcBef>
              <a:buFontTx/>
              <a:defRPr sz="3200" b="1"/>
            </a:lvl2pPr>
            <a:lvl3pPr marL="1523466" indent="-304687">
              <a:spcBef>
                <a:spcPts val="700"/>
              </a:spcBef>
              <a:buFontTx/>
              <a:defRPr sz="3200" b="1"/>
            </a:lvl3pPr>
            <a:lvl4pPr marL="2189276" indent="-361109">
              <a:spcBef>
                <a:spcPts val="700"/>
              </a:spcBef>
              <a:buFontTx/>
              <a:defRPr sz="3200" b="1"/>
            </a:lvl4pPr>
            <a:lvl5pPr marL="2798669" indent="-361109">
              <a:spcBef>
                <a:spcPts val="700"/>
              </a:spcBef>
              <a:buFontTx/>
              <a:defRPr sz="3200" b="1"/>
            </a:lvl5pPr>
          </a:lstStyle>
          <a:p>
            <a:r>
              <a:t>Body Level One</a:t>
            </a:r>
          </a:p>
          <a:p>
            <a:pPr lvl="1"/>
            <a:r>
              <a:t>Body Level Two</a:t>
            </a:r>
          </a:p>
          <a:p>
            <a:pPr lvl="2"/>
            <a:r>
              <a:t>Body Level Three</a:t>
            </a:r>
          </a:p>
          <a:p>
            <a:pPr lvl="3"/>
            <a:r>
              <a:t>Body Level Four</a:t>
            </a:r>
          </a:p>
          <a:p>
            <a:pPr lvl="4"/>
            <a:r>
              <a:t>Body Level Five</a:t>
            </a:r>
          </a:p>
        </p:txBody>
      </p:sp>
      <p:sp>
        <p:nvSpPr>
          <p:cNvPr id="1847" name="Shape 1847"/>
          <p:cNvSpPr>
            <a:spLocks noGrp="1"/>
          </p:cNvSpPr>
          <p:nvPr>
            <p:ph type="body" sz="quarter" idx="13"/>
          </p:nvPr>
        </p:nvSpPr>
        <p:spPr>
          <a:xfrm>
            <a:off x="6193386" y="1535115"/>
            <a:ext cx="5389038" cy="639767"/>
          </a:xfrm>
          <a:prstGeom prst="rect">
            <a:avLst/>
          </a:prstGeom>
        </p:spPr>
        <p:txBody>
          <a:bodyPr anchor="b"/>
          <a:lstStyle/>
          <a:p>
            <a:pPr marL="329064" indent="-329064" defTabSz="658368">
              <a:spcBef>
                <a:spcPts val="700"/>
              </a:spcBef>
              <a:defRPr sz="3096"/>
            </a:pPr>
            <a:endParaRPr/>
          </a:p>
        </p:txBody>
      </p:sp>
      <p:sp>
        <p:nvSpPr>
          <p:cNvPr id="1848" name="Shape 1848"/>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43.xml><?xml version="1.0" encoding="utf-8"?>
<p:sldLayout xmlns:a="http://schemas.openxmlformats.org/drawingml/2006/main" xmlns:r="http://schemas.openxmlformats.org/officeDocument/2006/relationships" xmlns:p="http://schemas.openxmlformats.org/presentationml/2006/main" type="tx">
  <p:cSld name="14_Title Only">
    <p:spTree>
      <p:nvGrpSpPr>
        <p:cNvPr id="1" name=""/>
        <p:cNvGrpSpPr/>
        <p:nvPr/>
      </p:nvGrpSpPr>
      <p:grpSpPr>
        <a:xfrm>
          <a:off x="0" y="0"/>
          <a:ext cx="0" cy="0"/>
          <a:chOff x="0" y="0"/>
          <a:chExt cx="0" cy="0"/>
        </a:xfrm>
      </p:grpSpPr>
      <p:sp>
        <p:nvSpPr>
          <p:cNvPr id="1855" name="Shape 1855"/>
          <p:cNvSpPr>
            <a:spLocks noGrp="1"/>
          </p:cNvSpPr>
          <p:nvPr>
            <p:ph type="title"/>
          </p:nvPr>
        </p:nvSpPr>
        <p:spPr>
          <a:prstGeom prst="rect">
            <a:avLst/>
          </a:prstGeom>
        </p:spPr>
        <p:txBody>
          <a:bodyPr/>
          <a:lstStyle/>
          <a:p>
            <a:r>
              <a:t>Title Text</a:t>
            </a:r>
          </a:p>
        </p:txBody>
      </p:sp>
      <p:sp>
        <p:nvSpPr>
          <p:cNvPr id="1856" name="Shape 185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44.xml><?xml version="1.0" encoding="utf-8"?>
<p:sldLayout xmlns:a="http://schemas.openxmlformats.org/drawingml/2006/main" xmlns:r="http://schemas.openxmlformats.org/officeDocument/2006/relationships" xmlns:p="http://schemas.openxmlformats.org/presentationml/2006/main" type="tx">
  <p:cSld name="14_Content with Caption">
    <p:spTree>
      <p:nvGrpSpPr>
        <p:cNvPr id="1" name=""/>
        <p:cNvGrpSpPr/>
        <p:nvPr/>
      </p:nvGrpSpPr>
      <p:grpSpPr>
        <a:xfrm>
          <a:off x="0" y="0"/>
          <a:ext cx="0" cy="0"/>
          <a:chOff x="0" y="0"/>
          <a:chExt cx="0" cy="0"/>
        </a:xfrm>
      </p:grpSpPr>
      <p:sp>
        <p:nvSpPr>
          <p:cNvPr id="1863" name="Shape 1863"/>
          <p:cNvSpPr>
            <a:spLocks noGrp="1"/>
          </p:cNvSpPr>
          <p:nvPr>
            <p:ph type="title"/>
          </p:nvPr>
        </p:nvSpPr>
        <p:spPr>
          <a:xfrm>
            <a:off x="609603" y="273151"/>
            <a:ext cx="4011084" cy="1162051"/>
          </a:xfrm>
          <a:prstGeom prst="rect">
            <a:avLst/>
          </a:prstGeom>
        </p:spPr>
        <p:txBody>
          <a:bodyPr anchor="b"/>
          <a:lstStyle>
            <a:lvl1pPr algn="l">
              <a:defRPr sz="2700" b="1"/>
            </a:lvl1pPr>
          </a:lstStyle>
          <a:p>
            <a:r>
              <a:t>Title Text</a:t>
            </a:r>
          </a:p>
        </p:txBody>
      </p:sp>
      <p:sp>
        <p:nvSpPr>
          <p:cNvPr id="1864" name="Shape 1864"/>
          <p:cNvSpPr>
            <a:spLocks noGrp="1"/>
          </p:cNvSpPr>
          <p:nvPr>
            <p:ph type="body" idx="1"/>
          </p:nvPr>
        </p:nvSpPr>
        <p:spPr>
          <a:xfrm>
            <a:off x="4766733" y="273166"/>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65" name="Shape 1865"/>
          <p:cNvSpPr>
            <a:spLocks noGrp="1"/>
          </p:cNvSpPr>
          <p:nvPr>
            <p:ph type="body" sz="half" idx="13"/>
          </p:nvPr>
        </p:nvSpPr>
        <p:spPr>
          <a:xfrm>
            <a:off x="609599" y="1435104"/>
            <a:ext cx="4011090" cy="4691063"/>
          </a:xfrm>
          <a:prstGeom prst="rect">
            <a:avLst/>
          </a:prstGeom>
        </p:spPr>
        <p:txBody>
          <a:bodyPr/>
          <a:lstStyle/>
          <a:p>
            <a:endParaRPr/>
          </a:p>
        </p:txBody>
      </p:sp>
      <p:sp>
        <p:nvSpPr>
          <p:cNvPr id="1866" name="Shape 186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45.xml><?xml version="1.0" encoding="utf-8"?>
<p:sldLayout xmlns:a="http://schemas.openxmlformats.org/drawingml/2006/main" xmlns:r="http://schemas.openxmlformats.org/officeDocument/2006/relationships" xmlns:p="http://schemas.openxmlformats.org/presentationml/2006/main" type="tx">
  <p:cSld name="14_Picture with Caption">
    <p:spTree>
      <p:nvGrpSpPr>
        <p:cNvPr id="1" name=""/>
        <p:cNvGrpSpPr/>
        <p:nvPr/>
      </p:nvGrpSpPr>
      <p:grpSpPr>
        <a:xfrm>
          <a:off x="0" y="0"/>
          <a:ext cx="0" cy="0"/>
          <a:chOff x="0" y="0"/>
          <a:chExt cx="0" cy="0"/>
        </a:xfrm>
      </p:grpSpPr>
      <p:sp>
        <p:nvSpPr>
          <p:cNvPr id="1873" name="Shape 1873"/>
          <p:cNvSpPr>
            <a:spLocks noGrp="1"/>
          </p:cNvSpPr>
          <p:nvPr>
            <p:ph type="title"/>
          </p:nvPr>
        </p:nvSpPr>
        <p:spPr>
          <a:xfrm>
            <a:off x="2389945" y="4801063"/>
            <a:ext cx="7315201" cy="566743"/>
          </a:xfrm>
          <a:prstGeom prst="rect">
            <a:avLst/>
          </a:prstGeom>
        </p:spPr>
        <p:txBody>
          <a:bodyPr anchor="b"/>
          <a:lstStyle>
            <a:lvl1pPr algn="l">
              <a:defRPr sz="2700" b="1"/>
            </a:lvl1pPr>
          </a:lstStyle>
          <a:p>
            <a:r>
              <a:t>Title Text</a:t>
            </a:r>
          </a:p>
        </p:txBody>
      </p:sp>
      <p:sp>
        <p:nvSpPr>
          <p:cNvPr id="1874" name="Shape 1874"/>
          <p:cNvSpPr>
            <a:spLocks noGrp="1"/>
          </p:cNvSpPr>
          <p:nvPr>
            <p:ph type="pic" sz="half" idx="13"/>
          </p:nvPr>
        </p:nvSpPr>
        <p:spPr>
          <a:xfrm>
            <a:off x="2389945" y="612775"/>
            <a:ext cx="7315201" cy="4114800"/>
          </a:xfrm>
          <a:prstGeom prst="rect">
            <a:avLst/>
          </a:prstGeom>
        </p:spPr>
        <p:txBody>
          <a:bodyPr lIns="91439" tIns="45719" rIns="91439" bIns="45719">
            <a:noAutofit/>
          </a:bodyPr>
          <a:lstStyle/>
          <a:p>
            <a:endParaRPr/>
          </a:p>
        </p:txBody>
      </p:sp>
      <p:sp>
        <p:nvSpPr>
          <p:cNvPr id="1875" name="Shape 1875"/>
          <p:cNvSpPr>
            <a:spLocks noGrp="1"/>
          </p:cNvSpPr>
          <p:nvPr>
            <p:ph type="body" sz="quarter" idx="1"/>
          </p:nvPr>
        </p:nvSpPr>
        <p:spPr>
          <a:xfrm>
            <a:off x="2389945" y="5367816"/>
            <a:ext cx="7315201" cy="804867"/>
          </a:xfrm>
          <a:prstGeom prst="rect">
            <a:avLst/>
          </a:prstGeom>
        </p:spPr>
        <p:txBody>
          <a:bodyPr/>
          <a:lstStyle>
            <a:lvl1pPr marL="0" indent="0">
              <a:spcBef>
                <a:spcPts val="400"/>
              </a:spcBef>
              <a:buSzTx/>
              <a:buFontTx/>
              <a:buNone/>
              <a:defRPr sz="1900"/>
            </a:lvl1pPr>
            <a:lvl2pPr marL="804974" indent="-195580">
              <a:spcBef>
                <a:spcPts val="400"/>
              </a:spcBef>
              <a:buFontTx/>
              <a:defRPr sz="1900"/>
            </a:lvl2pPr>
            <a:lvl3pPr marL="1399688" indent="-180906">
              <a:spcBef>
                <a:spcPts val="400"/>
              </a:spcBef>
              <a:buFontTx/>
              <a:defRPr sz="1900"/>
            </a:lvl3pPr>
            <a:lvl4pPr marL="2042572" indent="-214409">
              <a:spcBef>
                <a:spcPts val="400"/>
              </a:spcBef>
              <a:buFontTx/>
              <a:defRPr sz="1900"/>
            </a:lvl4pPr>
            <a:lvl5pPr marL="2651967" indent="-214409">
              <a:spcBef>
                <a:spcPts val="400"/>
              </a:spcBef>
              <a:buFontTx/>
              <a:defRPr sz="1900"/>
            </a:lvl5pPr>
          </a:lstStyle>
          <a:p>
            <a:r>
              <a:t>Body Level One</a:t>
            </a:r>
          </a:p>
          <a:p>
            <a:pPr lvl="1"/>
            <a:r>
              <a:t>Body Level Two</a:t>
            </a:r>
          </a:p>
          <a:p>
            <a:pPr lvl="2"/>
            <a:r>
              <a:t>Body Level Three</a:t>
            </a:r>
          </a:p>
          <a:p>
            <a:pPr lvl="3"/>
            <a:r>
              <a:t>Body Level Four</a:t>
            </a:r>
          </a:p>
          <a:p>
            <a:pPr lvl="4"/>
            <a:r>
              <a:t>Body Level Five</a:t>
            </a:r>
          </a:p>
        </p:txBody>
      </p:sp>
      <p:sp>
        <p:nvSpPr>
          <p:cNvPr id="1876" name="Shape 187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46.xml><?xml version="1.0" encoding="utf-8"?>
<p:sldLayout xmlns:a="http://schemas.openxmlformats.org/drawingml/2006/main" xmlns:r="http://schemas.openxmlformats.org/officeDocument/2006/relationships" xmlns:p="http://schemas.openxmlformats.org/presentationml/2006/main" type="tx">
  <p:cSld name="14_Title and Vertical Text">
    <p:spTree>
      <p:nvGrpSpPr>
        <p:cNvPr id="1" name=""/>
        <p:cNvGrpSpPr/>
        <p:nvPr/>
      </p:nvGrpSpPr>
      <p:grpSpPr>
        <a:xfrm>
          <a:off x="0" y="0"/>
          <a:ext cx="0" cy="0"/>
          <a:chOff x="0" y="0"/>
          <a:chExt cx="0" cy="0"/>
        </a:xfrm>
      </p:grpSpPr>
      <p:sp>
        <p:nvSpPr>
          <p:cNvPr id="1883" name="Shape 1883"/>
          <p:cNvSpPr>
            <a:spLocks noGrp="1"/>
          </p:cNvSpPr>
          <p:nvPr>
            <p:ph type="title"/>
          </p:nvPr>
        </p:nvSpPr>
        <p:spPr>
          <a:prstGeom prst="rect">
            <a:avLst/>
          </a:prstGeom>
        </p:spPr>
        <p:txBody>
          <a:bodyPr/>
          <a:lstStyle/>
          <a:p>
            <a:r>
              <a:t>Title Text</a:t>
            </a:r>
          </a:p>
        </p:txBody>
      </p:sp>
      <p:sp>
        <p:nvSpPr>
          <p:cNvPr id="1884" name="Shape 1884"/>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85" name="Shape 1885"/>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47.xml><?xml version="1.0" encoding="utf-8"?>
<p:sldLayout xmlns:a="http://schemas.openxmlformats.org/drawingml/2006/main" xmlns:r="http://schemas.openxmlformats.org/officeDocument/2006/relationships" xmlns:p="http://schemas.openxmlformats.org/presentationml/2006/main" type="tx">
  <p:cSld name="14_Vertical Title and Text">
    <p:spTree>
      <p:nvGrpSpPr>
        <p:cNvPr id="1" name=""/>
        <p:cNvGrpSpPr/>
        <p:nvPr/>
      </p:nvGrpSpPr>
      <p:grpSpPr>
        <a:xfrm>
          <a:off x="0" y="0"/>
          <a:ext cx="0" cy="0"/>
          <a:chOff x="0" y="0"/>
          <a:chExt cx="0" cy="0"/>
        </a:xfrm>
      </p:grpSpPr>
      <p:sp>
        <p:nvSpPr>
          <p:cNvPr id="1892" name="Shape 1892"/>
          <p:cNvSpPr>
            <a:spLocks noGrp="1"/>
          </p:cNvSpPr>
          <p:nvPr>
            <p:ph type="title"/>
          </p:nvPr>
        </p:nvSpPr>
        <p:spPr>
          <a:xfrm>
            <a:off x="8839200" y="274738"/>
            <a:ext cx="2743200" cy="5851527"/>
          </a:xfrm>
          <a:prstGeom prst="rect">
            <a:avLst/>
          </a:prstGeom>
        </p:spPr>
        <p:txBody>
          <a:bodyPr/>
          <a:lstStyle/>
          <a:p>
            <a:r>
              <a:t>Title Text</a:t>
            </a:r>
          </a:p>
        </p:txBody>
      </p:sp>
      <p:sp>
        <p:nvSpPr>
          <p:cNvPr id="1893" name="Shape 1893"/>
          <p:cNvSpPr>
            <a:spLocks noGrp="1"/>
          </p:cNvSpPr>
          <p:nvPr>
            <p:ph type="body" idx="1"/>
          </p:nvPr>
        </p:nvSpPr>
        <p:spPr>
          <a:xfrm>
            <a:off x="609600" y="274738"/>
            <a:ext cx="80264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94" name="Shape 1894"/>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48.xml><?xml version="1.0" encoding="utf-8"?>
<p:sldLayout xmlns:a="http://schemas.openxmlformats.org/drawingml/2006/main" xmlns:r="http://schemas.openxmlformats.org/officeDocument/2006/relationships" xmlns:p="http://schemas.openxmlformats.org/presentationml/2006/main" type="tx">
  <p:cSld name="15_Title Slide">
    <p:bg>
      <p:bgPr>
        <a:solidFill>
          <a:srgbClr val="E7E6E6"/>
        </a:solidFill>
        <a:effectLst/>
      </p:bgPr>
    </p:bg>
    <p:spTree>
      <p:nvGrpSpPr>
        <p:cNvPr id="1" name=""/>
        <p:cNvGrpSpPr/>
        <p:nvPr/>
      </p:nvGrpSpPr>
      <p:grpSpPr>
        <a:xfrm>
          <a:off x="0" y="0"/>
          <a:ext cx="0" cy="0"/>
          <a:chOff x="0" y="0"/>
          <a:chExt cx="0" cy="0"/>
        </a:xfrm>
      </p:grpSpPr>
      <p:sp>
        <p:nvSpPr>
          <p:cNvPr id="1901" name="Shape 190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902" name="Shape 1902"/>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903" name="Shape 19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49.xml><?xml version="1.0" encoding="utf-8"?>
<p:sldLayout xmlns:a="http://schemas.openxmlformats.org/drawingml/2006/main" xmlns:r="http://schemas.openxmlformats.org/officeDocument/2006/relationships" xmlns:p="http://schemas.openxmlformats.org/presentationml/2006/main" type="tx">
  <p:cSld name="39_Custom Layout">
    <p:bg>
      <p:bgPr>
        <a:solidFill>
          <a:srgbClr val="E7E6E6"/>
        </a:solidFill>
        <a:effectLst/>
      </p:bgPr>
    </p:bg>
    <p:spTree>
      <p:nvGrpSpPr>
        <p:cNvPr id="1" name=""/>
        <p:cNvGrpSpPr/>
        <p:nvPr/>
      </p:nvGrpSpPr>
      <p:grpSpPr>
        <a:xfrm>
          <a:off x="0" y="0"/>
          <a:ext cx="0" cy="0"/>
          <a:chOff x="0" y="0"/>
          <a:chExt cx="0" cy="0"/>
        </a:xfrm>
      </p:grpSpPr>
      <p:sp>
        <p:nvSpPr>
          <p:cNvPr id="1910" name="Shape 191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11" name="Shape 191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1101" name="Shape 110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02" name="Shape 11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50.xml><?xml version="1.0" encoding="utf-8"?>
<p:sldLayout xmlns:a="http://schemas.openxmlformats.org/drawingml/2006/main" xmlns:r="http://schemas.openxmlformats.org/officeDocument/2006/relationships" xmlns:p="http://schemas.openxmlformats.org/presentationml/2006/main" type="tx">
  <p:cSld name="1_Custom Layout 0">
    <p:bg>
      <p:bgPr>
        <a:solidFill>
          <a:srgbClr val="E7E6E6"/>
        </a:solidFill>
        <a:effectLst/>
      </p:bgPr>
    </p:bg>
    <p:spTree>
      <p:nvGrpSpPr>
        <p:cNvPr id="1" name=""/>
        <p:cNvGrpSpPr/>
        <p:nvPr/>
      </p:nvGrpSpPr>
      <p:grpSpPr>
        <a:xfrm>
          <a:off x="0" y="0"/>
          <a:ext cx="0" cy="0"/>
          <a:chOff x="0" y="0"/>
          <a:chExt cx="0" cy="0"/>
        </a:xfrm>
      </p:grpSpPr>
      <p:sp>
        <p:nvSpPr>
          <p:cNvPr id="1918" name="Shape 191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51.xml><?xml version="1.0" encoding="utf-8"?>
<p:sldLayout xmlns:a="http://schemas.openxmlformats.org/drawingml/2006/main" xmlns:r="http://schemas.openxmlformats.org/officeDocument/2006/relationships" xmlns:p="http://schemas.openxmlformats.org/presentationml/2006/main" type="tx">
  <p:cSld name="40_Custom Layout">
    <p:bg>
      <p:bgPr>
        <a:solidFill>
          <a:srgbClr val="E7E6E6"/>
        </a:solidFill>
        <a:effectLst/>
      </p:bgPr>
    </p:bg>
    <p:spTree>
      <p:nvGrpSpPr>
        <p:cNvPr id="1" name=""/>
        <p:cNvGrpSpPr/>
        <p:nvPr/>
      </p:nvGrpSpPr>
      <p:grpSpPr>
        <a:xfrm>
          <a:off x="0" y="0"/>
          <a:ext cx="0" cy="0"/>
          <a:chOff x="0" y="0"/>
          <a:chExt cx="0" cy="0"/>
        </a:xfrm>
      </p:grpSpPr>
      <p:sp>
        <p:nvSpPr>
          <p:cNvPr id="1925" name="Shape 1925"/>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26" name="Shape 1926"/>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52.xml><?xml version="1.0" encoding="utf-8"?>
<p:sldLayout xmlns:a="http://schemas.openxmlformats.org/drawingml/2006/main" xmlns:r="http://schemas.openxmlformats.org/officeDocument/2006/relationships" xmlns:p="http://schemas.openxmlformats.org/presentationml/2006/main" type="tx">
  <p:cSld name="41_Custom Layout">
    <p:bg>
      <p:bgPr>
        <a:solidFill>
          <a:srgbClr val="E7E6E6"/>
        </a:solidFill>
        <a:effectLst/>
      </p:bgPr>
    </p:bg>
    <p:spTree>
      <p:nvGrpSpPr>
        <p:cNvPr id="1" name=""/>
        <p:cNvGrpSpPr/>
        <p:nvPr/>
      </p:nvGrpSpPr>
      <p:grpSpPr>
        <a:xfrm>
          <a:off x="0" y="0"/>
          <a:ext cx="0" cy="0"/>
          <a:chOff x="0" y="0"/>
          <a:chExt cx="0" cy="0"/>
        </a:xfrm>
      </p:grpSpPr>
      <p:sp>
        <p:nvSpPr>
          <p:cNvPr id="1933" name="Shape 1933"/>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34" name="Shape 193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53.xml><?xml version="1.0" encoding="utf-8"?>
<p:sldLayout xmlns:a="http://schemas.openxmlformats.org/drawingml/2006/main" xmlns:r="http://schemas.openxmlformats.org/officeDocument/2006/relationships" xmlns:p="http://schemas.openxmlformats.org/presentationml/2006/main" type="tx">
  <p:cSld name="15_Title and Content">
    <p:bg>
      <p:bgPr>
        <a:solidFill>
          <a:srgbClr val="E7E6E6"/>
        </a:solidFill>
        <a:effectLst/>
      </p:bgPr>
    </p:bg>
    <p:spTree>
      <p:nvGrpSpPr>
        <p:cNvPr id="1" name=""/>
        <p:cNvGrpSpPr/>
        <p:nvPr/>
      </p:nvGrpSpPr>
      <p:grpSpPr>
        <a:xfrm>
          <a:off x="0" y="0"/>
          <a:ext cx="0" cy="0"/>
          <a:chOff x="0" y="0"/>
          <a:chExt cx="0" cy="0"/>
        </a:xfrm>
      </p:grpSpPr>
      <p:sp>
        <p:nvSpPr>
          <p:cNvPr id="1941" name="Shape 19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42" name="Shape 194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43" name="Shape 19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54.xml><?xml version="1.0" encoding="utf-8"?>
<p:sldLayout xmlns:a="http://schemas.openxmlformats.org/drawingml/2006/main" xmlns:r="http://schemas.openxmlformats.org/officeDocument/2006/relationships" xmlns:p="http://schemas.openxmlformats.org/presentationml/2006/main" type="tx">
  <p:cSld name="3_Title and Content 0">
    <p:bg>
      <p:bgPr>
        <a:solidFill>
          <a:srgbClr val="E7E6E6"/>
        </a:solidFill>
        <a:effectLst/>
      </p:bgPr>
    </p:bg>
    <p:spTree>
      <p:nvGrpSpPr>
        <p:cNvPr id="1" name=""/>
        <p:cNvGrpSpPr/>
        <p:nvPr/>
      </p:nvGrpSpPr>
      <p:grpSpPr>
        <a:xfrm>
          <a:off x="0" y="0"/>
          <a:ext cx="0" cy="0"/>
          <a:chOff x="0" y="0"/>
          <a:chExt cx="0" cy="0"/>
        </a:xfrm>
      </p:grpSpPr>
      <p:sp>
        <p:nvSpPr>
          <p:cNvPr id="1950" name="Shape 195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51" name="Shape 195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52" name="Shape 19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55.xml><?xml version="1.0" encoding="utf-8"?>
<p:sldLayout xmlns:a="http://schemas.openxmlformats.org/drawingml/2006/main" xmlns:r="http://schemas.openxmlformats.org/officeDocument/2006/relationships" xmlns:p="http://schemas.openxmlformats.org/presentationml/2006/main" type="tx">
  <p:cSld name="15_Section Header">
    <p:bg>
      <p:bgPr>
        <a:solidFill>
          <a:srgbClr val="E7E6E6"/>
        </a:solidFill>
        <a:effectLst/>
      </p:bgPr>
    </p:bg>
    <p:spTree>
      <p:nvGrpSpPr>
        <p:cNvPr id="1" name=""/>
        <p:cNvGrpSpPr/>
        <p:nvPr/>
      </p:nvGrpSpPr>
      <p:grpSpPr>
        <a:xfrm>
          <a:off x="0" y="0"/>
          <a:ext cx="0" cy="0"/>
          <a:chOff x="0" y="0"/>
          <a:chExt cx="0" cy="0"/>
        </a:xfrm>
      </p:grpSpPr>
      <p:sp>
        <p:nvSpPr>
          <p:cNvPr id="1959" name="Shape 1959"/>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960" name="Shape 1960"/>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961" name="Shape 196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56.xml><?xml version="1.0" encoding="utf-8"?>
<p:sldLayout xmlns:a="http://schemas.openxmlformats.org/drawingml/2006/main" xmlns:r="http://schemas.openxmlformats.org/officeDocument/2006/relationships" xmlns:p="http://schemas.openxmlformats.org/presentationml/2006/main" type="tx">
  <p:cSld name="15_Two Content">
    <p:bg>
      <p:bgPr>
        <a:solidFill>
          <a:srgbClr val="E7E6E6"/>
        </a:solidFill>
        <a:effectLst/>
      </p:bgPr>
    </p:bg>
    <p:spTree>
      <p:nvGrpSpPr>
        <p:cNvPr id="1" name=""/>
        <p:cNvGrpSpPr/>
        <p:nvPr/>
      </p:nvGrpSpPr>
      <p:grpSpPr>
        <a:xfrm>
          <a:off x="0" y="0"/>
          <a:ext cx="0" cy="0"/>
          <a:chOff x="0" y="0"/>
          <a:chExt cx="0" cy="0"/>
        </a:xfrm>
      </p:grpSpPr>
      <p:sp>
        <p:nvSpPr>
          <p:cNvPr id="1968" name="Shape 1968"/>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69" name="Shape 1969"/>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70" name="Shape 19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57.xml><?xml version="1.0" encoding="utf-8"?>
<p:sldLayout xmlns:a="http://schemas.openxmlformats.org/drawingml/2006/main" xmlns:r="http://schemas.openxmlformats.org/officeDocument/2006/relationships" xmlns:p="http://schemas.openxmlformats.org/presentationml/2006/main" type="tx">
  <p:cSld name="16_Comparison">
    <p:bg>
      <p:bgPr>
        <a:solidFill>
          <a:srgbClr val="E7E6E6"/>
        </a:solidFill>
        <a:effectLst/>
      </p:bgPr>
    </p:bg>
    <p:spTree>
      <p:nvGrpSpPr>
        <p:cNvPr id="1" name=""/>
        <p:cNvGrpSpPr/>
        <p:nvPr/>
      </p:nvGrpSpPr>
      <p:grpSpPr>
        <a:xfrm>
          <a:off x="0" y="0"/>
          <a:ext cx="0" cy="0"/>
          <a:chOff x="0" y="0"/>
          <a:chExt cx="0" cy="0"/>
        </a:xfrm>
      </p:grpSpPr>
      <p:sp>
        <p:nvSpPr>
          <p:cNvPr id="1977" name="Shape 1977"/>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78" name="Shape 1978"/>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979" name="Shape 1979"/>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980" name="Shape 198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58.xml><?xml version="1.0" encoding="utf-8"?>
<p:sldLayout xmlns:a="http://schemas.openxmlformats.org/drawingml/2006/main" xmlns:r="http://schemas.openxmlformats.org/officeDocument/2006/relationships" xmlns:p="http://schemas.openxmlformats.org/presentationml/2006/main" type="tx">
  <p:cSld name="15_Title Only">
    <p:bg>
      <p:bgPr>
        <a:solidFill>
          <a:srgbClr val="E7E6E6"/>
        </a:solidFill>
        <a:effectLst/>
      </p:bgPr>
    </p:bg>
    <p:spTree>
      <p:nvGrpSpPr>
        <p:cNvPr id="1" name=""/>
        <p:cNvGrpSpPr/>
        <p:nvPr/>
      </p:nvGrpSpPr>
      <p:grpSpPr>
        <a:xfrm>
          <a:off x="0" y="0"/>
          <a:ext cx="0" cy="0"/>
          <a:chOff x="0" y="0"/>
          <a:chExt cx="0" cy="0"/>
        </a:xfrm>
      </p:grpSpPr>
      <p:sp>
        <p:nvSpPr>
          <p:cNvPr id="1987" name="Shape 198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88" name="Shape 19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59.xml><?xml version="1.0" encoding="utf-8"?>
<p:sldLayout xmlns:a="http://schemas.openxmlformats.org/drawingml/2006/main" xmlns:r="http://schemas.openxmlformats.org/officeDocument/2006/relationships" xmlns:p="http://schemas.openxmlformats.org/presentationml/2006/main" type="tx">
  <p:cSld name="12_Blank">
    <p:bg>
      <p:bgPr>
        <a:solidFill>
          <a:srgbClr val="E7E6E6"/>
        </a:solidFill>
        <a:effectLst/>
      </p:bgPr>
    </p:bg>
    <p:spTree>
      <p:nvGrpSpPr>
        <p:cNvPr id="1" name=""/>
        <p:cNvGrpSpPr/>
        <p:nvPr/>
      </p:nvGrpSpPr>
      <p:grpSpPr>
        <a:xfrm>
          <a:off x="0" y="0"/>
          <a:ext cx="0" cy="0"/>
          <a:chOff x="0" y="0"/>
          <a:chExt cx="0" cy="0"/>
        </a:xfrm>
      </p:grpSpPr>
      <p:sp>
        <p:nvSpPr>
          <p:cNvPr id="1995" name="Shape 19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1109" name="Shape 11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60.xml><?xml version="1.0" encoding="utf-8"?>
<p:sldLayout xmlns:a="http://schemas.openxmlformats.org/drawingml/2006/main" xmlns:r="http://schemas.openxmlformats.org/officeDocument/2006/relationships" xmlns:p="http://schemas.openxmlformats.org/presentationml/2006/main" type="tx">
  <p:cSld name="10_Blank 0">
    <p:bg>
      <p:bgPr>
        <a:solidFill>
          <a:srgbClr val="E7E6E6"/>
        </a:solidFill>
        <a:effectLst/>
      </p:bgPr>
    </p:bg>
    <p:spTree>
      <p:nvGrpSpPr>
        <p:cNvPr id="1" name=""/>
        <p:cNvGrpSpPr/>
        <p:nvPr/>
      </p:nvGrpSpPr>
      <p:grpSpPr>
        <a:xfrm>
          <a:off x="0" y="0"/>
          <a:ext cx="0" cy="0"/>
          <a:chOff x="0" y="0"/>
          <a:chExt cx="0" cy="0"/>
        </a:xfrm>
      </p:grpSpPr>
      <p:sp>
        <p:nvSpPr>
          <p:cNvPr id="2002" name="Shape 20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61.xml><?xml version="1.0" encoding="utf-8"?>
<p:sldLayout xmlns:a="http://schemas.openxmlformats.org/drawingml/2006/main" xmlns:r="http://schemas.openxmlformats.org/officeDocument/2006/relationships" xmlns:p="http://schemas.openxmlformats.org/presentationml/2006/main" type="tx">
  <p:cSld name="15_Content with Caption">
    <p:bg>
      <p:bgPr>
        <a:solidFill>
          <a:srgbClr val="E7E6E6"/>
        </a:solidFill>
        <a:effectLst/>
      </p:bgPr>
    </p:bg>
    <p:spTree>
      <p:nvGrpSpPr>
        <p:cNvPr id="1" name=""/>
        <p:cNvGrpSpPr/>
        <p:nvPr/>
      </p:nvGrpSpPr>
      <p:grpSpPr>
        <a:xfrm>
          <a:off x="0" y="0"/>
          <a:ext cx="0" cy="0"/>
          <a:chOff x="0" y="0"/>
          <a:chExt cx="0" cy="0"/>
        </a:xfrm>
      </p:grpSpPr>
      <p:sp>
        <p:nvSpPr>
          <p:cNvPr id="2009" name="Shape 2009"/>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010" name="Shape 2010"/>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011" name="Shape 2011"/>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012" name="Shape 20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62.xml><?xml version="1.0" encoding="utf-8"?>
<p:sldLayout xmlns:a="http://schemas.openxmlformats.org/drawingml/2006/main" xmlns:r="http://schemas.openxmlformats.org/officeDocument/2006/relationships" xmlns:p="http://schemas.openxmlformats.org/presentationml/2006/main" type="tx">
  <p:cSld name="15_Picture with Caption">
    <p:bg>
      <p:bgPr>
        <a:solidFill>
          <a:srgbClr val="E7E6E6"/>
        </a:solidFill>
        <a:effectLst/>
      </p:bgPr>
    </p:bg>
    <p:spTree>
      <p:nvGrpSpPr>
        <p:cNvPr id="1" name=""/>
        <p:cNvGrpSpPr/>
        <p:nvPr/>
      </p:nvGrpSpPr>
      <p:grpSpPr>
        <a:xfrm>
          <a:off x="0" y="0"/>
          <a:ext cx="0" cy="0"/>
          <a:chOff x="0" y="0"/>
          <a:chExt cx="0" cy="0"/>
        </a:xfrm>
      </p:grpSpPr>
      <p:sp>
        <p:nvSpPr>
          <p:cNvPr id="2019" name="Shape 2019"/>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020" name="Shape 2020"/>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021" name="Shape 2021"/>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022" name="Shape 20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63.xml><?xml version="1.0" encoding="utf-8"?>
<p:sldLayout xmlns:a="http://schemas.openxmlformats.org/drawingml/2006/main" xmlns:r="http://schemas.openxmlformats.org/officeDocument/2006/relationships" xmlns:p="http://schemas.openxmlformats.org/presentationml/2006/main" type="tx">
  <p:cSld name="15_Title and Vertical Text">
    <p:bg>
      <p:bgPr>
        <a:solidFill>
          <a:srgbClr val="E7E6E6"/>
        </a:solidFill>
        <a:effectLst/>
      </p:bgPr>
    </p:bg>
    <p:spTree>
      <p:nvGrpSpPr>
        <p:cNvPr id="1" name=""/>
        <p:cNvGrpSpPr/>
        <p:nvPr/>
      </p:nvGrpSpPr>
      <p:grpSpPr>
        <a:xfrm>
          <a:off x="0" y="0"/>
          <a:ext cx="0" cy="0"/>
          <a:chOff x="0" y="0"/>
          <a:chExt cx="0" cy="0"/>
        </a:xfrm>
      </p:grpSpPr>
      <p:sp>
        <p:nvSpPr>
          <p:cNvPr id="2029" name="Shape 202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30" name="Shape 2030"/>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31" name="Shape 203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64.xml><?xml version="1.0" encoding="utf-8"?>
<p:sldLayout xmlns:a="http://schemas.openxmlformats.org/drawingml/2006/main" xmlns:r="http://schemas.openxmlformats.org/officeDocument/2006/relationships" xmlns:p="http://schemas.openxmlformats.org/presentationml/2006/main" type="tx">
  <p:cSld name="15_Vertical Title and Text">
    <p:bg>
      <p:bgPr>
        <a:solidFill>
          <a:srgbClr val="E7E6E6"/>
        </a:solidFill>
        <a:effectLst/>
      </p:bgPr>
    </p:bg>
    <p:spTree>
      <p:nvGrpSpPr>
        <p:cNvPr id="1" name=""/>
        <p:cNvGrpSpPr/>
        <p:nvPr/>
      </p:nvGrpSpPr>
      <p:grpSpPr>
        <a:xfrm>
          <a:off x="0" y="0"/>
          <a:ext cx="0" cy="0"/>
          <a:chOff x="0" y="0"/>
          <a:chExt cx="0" cy="0"/>
        </a:xfrm>
      </p:grpSpPr>
      <p:sp>
        <p:nvSpPr>
          <p:cNvPr id="2038" name="Shape 2038"/>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039" name="Shape 2039"/>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40" name="Shape 204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65.xml><?xml version="1.0" encoding="utf-8"?>
<p:sldLayout xmlns:a="http://schemas.openxmlformats.org/drawingml/2006/main" xmlns:r="http://schemas.openxmlformats.org/officeDocument/2006/relationships" xmlns:p="http://schemas.openxmlformats.org/presentationml/2006/main" type="tx">
  <p:cSld name="16_Title Slide">
    <p:bg>
      <p:bgPr>
        <a:solidFill>
          <a:srgbClr val="E7E6E6"/>
        </a:solidFill>
        <a:effectLst/>
      </p:bgPr>
    </p:bg>
    <p:spTree>
      <p:nvGrpSpPr>
        <p:cNvPr id="1" name=""/>
        <p:cNvGrpSpPr/>
        <p:nvPr/>
      </p:nvGrpSpPr>
      <p:grpSpPr>
        <a:xfrm>
          <a:off x="0" y="0"/>
          <a:ext cx="0" cy="0"/>
          <a:chOff x="0" y="0"/>
          <a:chExt cx="0" cy="0"/>
        </a:xfrm>
      </p:grpSpPr>
      <p:sp>
        <p:nvSpPr>
          <p:cNvPr id="2047" name="Shape 2047"/>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048" name="Shape 2048"/>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049" name="Shape 20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66.xml><?xml version="1.0" encoding="utf-8"?>
<p:sldLayout xmlns:a="http://schemas.openxmlformats.org/drawingml/2006/main" xmlns:r="http://schemas.openxmlformats.org/officeDocument/2006/relationships" xmlns:p="http://schemas.openxmlformats.org/presentationml/2006/main" type="tx">
  <p:cSld name="42_Custom Layout">
    <p:bg>
      <p:bgPr>
        <a:solidFill>
          <a:srgbClr val="E7E6E6"/>
        </a:solidFill>
        <a:effectLst/>
      </p:bgPr>
    </p:bg>
    <p:spTree>
      <p:nvGrpSpPr>
        <p:cNvPr id="1" name=""/>
        <p:cNvGrpSpPr/>
        <p:nvPr/>
      </p:nvGrpSpPr>
      <p:grpSpPr>
        <a:xfrm>
          <a:off x="0" y="0"/>
          <a:ext cx="0" cy="0"/>
          <a:chOff x="0" y="0"/>
          <a:chExt cx="0" cy="0"/>
        </a:xfrm>
      </p:grpSpPr>
      <p:sp>
        <p:nvSpPr>
          <p:cNvPr id="2056" name="Shape 2056"/>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57" name="Shape 20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67.xml><?xml version="1.0" encoding="utf-8"?>
<p:sldLayout xmlns:a="http://schemas.openxmlformats.org/drawingml/2006/main" xmlns:r="http://schemas.openxmlformats.org/officeDocument/2006/relationships" xmlns:p="http://schemas.openxmlformats.org/presentationml/2006/main" type="tx">
  <p:cSld name="43_Custom Layout">
    <p:bg>
      <p:bgPr>
        <a:solidFill>
          <a:srgbClr val="E7E6E6"/>
        </a:solidFill>
        <a:effectLst/>
      </p:bgPr>
    </p:bg>
    <p:spTree>
      <p:nvGrpSpPr>
        <p:cNvPr id="1" name=""/>
        <p:cNvGrpSpPr/>
        <p:nvPr/>
      </p:nvGrpSpPr>
      <p:grpSpPr>
        <a:xfrm>
          <a:off x="0" y="0"/>
          <a:ext cx="0" cy="0"/>
          <a:chOff x="0" y="0"/>
          <a:chExt cx="0" cy="0"/>
        </a:xfrm>
      </p:grpSpPr>
      <p:sp>
        <p:nvSpPr>
          <p:cNvPr id="2064" name="Shape 2064"/>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65" name="Shape 206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68.xml><?xml version="1.0" encoding="utf-8"?>
<p:sldLayout xmlns:a="http://schemas.openxmlformats.org/drawingml/2006/main" xmlns:r="http://schemas.openxmlformats.org/officeDocument/2006/relationships" xmlns:p="http://schemas.openxmlformats.org/presentationml/2006/main" type="tx">
  <p:cSld name="44_Custom Layout">
    <p:bg>
      <p:bgPr>
        <a:solidFill>
          <a:srgbClr val="E7E6E6"/>
        </a:solidFill>
        <a:effectLst/>
      </p:bgPr>
    </p:bg>
    <p:spTree>
      <p:nvGrpSpPr>
        <p:cNvPr id="1" name=""/>
        <p:cNvGrpSpPr/>
        <p:nvPr/>
      </p:nvGrpSpPr>
      <p:grpSpPr>
        <a:xfrm>
          <a:off x="0" y="0"/>
          <a:ext cx="0" cy="0"/>
          <a:chOff x="0" y="0"/>
          <a:chExt cx="0" cy="0"/>
        </a:xfrm>
      </p:grpSpPr>
      <p:sp>
        <p:nvSpPr>
          <p:cNvPr id="2072" name="Shape 2072"/>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73" name="Shape 2073"/>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69.xml><?xml version="1.0" encoding="utf-8"?>
<p:sldLayout xmlns:a="http://schemas.openxmlformats.org/drawingml/2006/main" xmlns:r="http://schemas.openxmlformats.org/officeDocument/2006/relationships" xmlns:p="http://schemas.openxmlformats.org/presentationml/2006/main" type="tx">
  <p:cSld name="16_Title and Content">
    <p:bg>
      <p:bgPr>
        <a:solidFill>
          <a:srgbClr val="E7E6E6"/>
        </a:solidFill>
        <a:effectLst/>
      </p:bgPr>
    </p:bg>
    <p:spTree>
      <p:nvGrpSpPr>
        <p:cNvPr id="1" name=""/>
        <p:cNvGrpSpPr/>
        <p:nvPr/>
      </p:nvGrpSpPr>
      <p:grpSpPr>
        <a:xfrm>
          <a:off x="0" y="0"/>
          <a:ext cx="0" cy="0"/>
          <a:chOff x="0" y="0"/>
          <a:chExt cx="0" cy="0"/>
        </a:xfrm>
      </p:grpSpPr>
      <p:sp>
        <p:nvSpPr>
          <p:cNvPr id="2080" name="Shape 208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81" name="Shape 208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82" name="Shape 20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Blank 0">
    <p:bg>
      <p:bgPr>
        <a:solidFill>
          <a:srgbClr val="86754D"/>
        </a:solidFill>
        <a:effectLst/>
      </p:bgPr>
    </p:bg>
    <p:spTree>
      <p:nvGrpSpPr>
        <p:cNvPr id="1" name=""/>
        <p:cNvGrpSpPr/>
        <p:nvPr/>
      </p:nvGrpSpPr>
      <p:grpSpPr>
        <a:xfrm>
          <a:off x="0" y="0"/>
          <a:ext cx="0" cy="0"/>
          <a:chOff x="0" y="0"/>
          <a:chExt cx="0" cy="0"/>
        </a:xfrm>
      </p:grpSpPr>
      <p:sp>
        <p:nvSpPr>
          <p:cNvPr id="1116" name="Shape 11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70.xml><?xml version="1.0" encoding="utf-8"?>
<p:sldLayout xmlns:a="http://schemas.openxmlformats.org/drawingml/2006/main" xmlns:r="http://schemas.openxmlformats.org/officeDocument/2006/relationships" xmlns:p="http://schemas.openxmlformats.org/presentationml/2006/main" type="tx">
  <p:cSld name="4_Title and Content 0">
    <p:bg>
      <p:bgPr>
        <a:solidFill>
          <a:srgbClr val="E7E6E6"/>
        </a:solidFill>
        <a:effectLst/>
      </p:bgPr>
    </p:bg>
    <p:spTree>
      <p:nvGrpSpPr>
        <p:cNvPr id="1" name=""/>
        <p:cNvGrpSpPr/>
        <p:nvPr/>
      </p:nvGrpSpPr>
      <p:grpSpPr>
        <a:xfrm>
          <a:off x="0" y="0"/>
          <a:ext cx="0" cy="0"/>
          <a:chOff x="0" y="0"/>
          <a:chExt cx="0" cy="0"/>
        </a:xfrm>
      </p:grpSpPr>
      <p:sp>
        <p:nvSpPr>
          <p:cNvPr id="2089" name="Shape 208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90" name="Shape 2090"/>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91" name="Shape 209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71.xml><?xml version="1.0" encoding="utf-8"?>
<p:sldLayout xmlns:a="http://schemas.openxmlformats.org/drawingml/2006/main" xmlns:r="http://schemas.openxmlformats.org/officeDocument/2006/relationships" xmlns:p="http://schemas.openxmlformats.org/presentationml/2006/main" type="tx">
  <p:cSld name="16_Section Header">
    <p:bg>
      <p:bgPr>
        <a:solidFill>
          <a:srgbClr val="E7E6E6"/>
        </a:solidFill>
        <a:effectLst/>
      </p:bgPr>
    </p:bg>
    <p:spTree>
      <p:nvGrpSpPr>
        <p:cNvPr id="1" name=""/>
        <p:cNvGrpSpPr/>
        <p:nvPr/>
      </p:nvGrpSpPr>
      <p:grpSpPr>
        <a:xfrm>
          <a:off x="0" y="0"/>
          <a:ext cx="0" cy="0"/>
          <a:chOff x="0" y="0"/>
          <a:chExt cx="0" cy="0"/>
        </a:xfrm>
      </p:grpSpPr>
      <p:sp>
        <p:nvSpPr>
          <p:cNvPr id="2098" name="Shape 2098"/>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099" name="Shape 2099"/>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100" name="Shape 210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72.xml><?xml version="1.0" encoding="utf-8"?>
<p:sldLayout xmlns:a="http://schemas.openxmlformats.org/drawingml/2006/main" xmlns:r="http://schemas.openxmlformats.org/officeDocument/2006/relationships" xmlns:p="http://schemas.openxmlformats.org/presentationml/2006/main" type="tx">
  <p:cSld name="16_Two Content">
    <p:bg>
      <p:bgPr>
        <a:solidFill>
          <a:srgbClr val="E7E6E6"/>
        </a:solidFill>
        <a:effectLst/>
      </p:bgPr>
    </p:bg>
    <p:spTree>
      <p:nvGrpSpPr>
        <p:cNvPr id="1" name=""/>
        <p:cNvGrpSpPr/>
        <p:nvPr/>
      </p:nvGrpSpPr>
      <p:grpSpPr>
        <a:xfrm>
          <a:off x="0" y="0"/>
          <a:ext cx="0" cy="0"/>
          <a:chOff x="0" y="0"/>
          <a:chExt cx="0" cy="0"/>
        </a:xfrm>
      </p:grpSpPr>
      <p:sp>
        <p:nvSpPr>
          <p:cNvPr id="2107" name="Shape 210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08" name="Shape 2108"/>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09" name="Shape 21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73.xml><?xml version="1.0" encoding="utf-8"?>
<p:sldLayout xmlns:a="http://schemas.openxmlformats.org/drawingml/2006/main" xmlns:r="http://schemas.openxmlformats.org/officeDocument/2006/relationships" xmlns:p="http://schemas.openxmlformats.org/presentationml/2006/main" type="tx">
  <p:cSld name="17_Comparison">
    <p:bg>
      <p:bgPr>
        <a:solidFill>
          <a:srgbClr val="E7E6E6"/>
        </a:solidFill>
        <a:effectLst/>
      </p:bgPr>
    </p:bg>
    <p:spTree>
      <p:nvGrpSpPr>
        <p:cNvPr id="1" name=""/>
        <p:cNvGrpSpPr/>
        <p:nvPr/>
      </p:nvGrpSpPr>
      <p:grpSpPr>
        <a:xfrm>
          <a:off x="0" y="0"/>
          <a:ext cx="0" cy="0"/>
          <a:chOff x="0" y="0"/>
          <a:chExt cx="0" cy="0"/>
        </a:xfrm>
      </p:grpSpPr>
      <p:sp>
        <p:nvSpPr>
          <p:cNvPr id="2116" name="Shape 2116"/>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17" name="Shape 2117"/>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118" name="Shape 2118"/>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119" name="Shape 21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74.xml><?xml version="1.0" encoding="utf-8"?>
<p:sldLayout xmlns:a="http://schemas.openxmlformats.org/drawingml/2006/main" xmlns:r="http://schemas.openxmlformats.org/officeDocument/2006/relationships" xmlns:p="http://schemas.openxmlformats.org/presentationml/2006/main" type="tx">
  <p:cSld name="16_Title Only">
    <p:bg>
      <p:bgPr>
        <a:solidFill>
          <a:srgbClr val="E7E6E6"/>
        </a:solidFill>
        <a:effectLst/>
      </p:bgPr>
    </p:bg>
    <p:spTree>
      <p:nvGrpSpPr>
        <p:cNvPr id="1" name=""/>
        <p:cNvGrpSpPr/>
        <p:nvPr/>
      </p:nvGrpSpPr>
      <p:grpSpPr>
        <a:xfrm>
          <a:off x="0" y="0"/>
          <a:ext cx="0" cy="0"/>
          <a:chOff x="0" y="0"/>
          <a:chExt cx="0" cy="0"/>
        </a:xfrm>
      </p:grpSpPr>
      <p:sp>
        <p:nvSpPr>
          <p:cNvPr id="2126" name="Shape 212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27" name="Shape 21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75.xml><?xml version="1.0" encoding="utf-8"?>
<p:sldLayout xmlns:a="http://schemas.openxmlformats.org/drawingml/2006/main" xmlns:r="http://schemas.openxmlformats.org/officeDocument/2006/relationships" xmlns:p="http://schemas.openxmlformats.org/presentationml/2006/main" type="tx">
  <p:cSld name="13_Blank">
    <p:bg>
      <p:bgPr>
        <a:solidFill>
          <a:srgbClr val="E7E6E6"/>
        </a:solidFill>
        <a:effectLst/>
      </p:bgPr>
    </p:bg>
    <p:spTree>
      <p:nvGrpSpPr>
        <p:cNvPr id="1" name=""/>
        <p:cNvGrpSpPr/>
        <p:nvPr/>
      </p:nvGrpSpPr>
      <p:grpSpPr>
        <a:xfrm>
          <a:off x="0" y="0"/>
          <a:ext cx="0" cy="0"/>
          <a:chOff x="0" y="0"/>
          <a:chExt cx="0" cy="0"/>
        </a:xfrm>
      </p:grpSpPr>
      <p:sp>
        <p:nvSpPr>
          <p:cNvPr id="2134" name="Shape 21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76.xml><?xml version="1.0" encoding="utf-8"?>
<p:sldLayout xmlns:a="http://schemas.openxmlformats.org/drawingml/2006/main" xmlns:r="http://schemas.openxmlformats.org/officeDocument/2006/relationships" xmlns:p="http://schemas.openxmlformats.org/presentationml/2006/main" type="tx">
  <p:cSld name="16_Content with Caption">
    <p:bg>
      <p:bgPr>
        <a:solidFill>
          <a:srgbClr val="E7E6E6"/>
        </a:solidFill>
        <a:effectLst/>
      </p:bgPr>
    </p:bg>
    <p:spTree>
      <p:nvGrpSpPr>
        <p:cNvPr id="1" name=""/>
        <p:cNvGrpSpPr/>
        <p:nvPr/>
      </p:nvGrpSpPr>
      <p:grpSpPr>
        <a:xfrm>
          <a:off x="0" y="0"/>
          <a:ext cx="0" cy="0"/>
          <a:chOff x="0" y="0"/>
          <a:chExt cx="0" cy="0"/>
        </a:xfrm>
      </p:grpSpPr>
      <p:sp>
        <p:nvSpPr>
          <p:cNvPr id="2141" name="Shape 214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42" name="Shape 214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143" name="Shape 214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144" name="Shape 21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77.xml><?xml version="1.0" encoding="utf-8"?>
<p:sldLayout xmlns:a="http://schemas.openxmlformats.org/drawingml/2006/main" xmlns:r="http://schemas.openxmlformats.org/officeDocument/2006/relationships" xmlns:p="http://schemas.openxmlformats.org/presentationml/2006/main" type="tx">
  <p:cSld name="16_Picture with Caption">
    <p:bg>
      <p:bgPr>
        <a:solidFill>
          <a:srgbClr val="E7E6E6"/>
        </a:solidFill>
        <a:effectLst/>
      </p:bgPr>
    </p:bg>
    <p:spTree>
      <p:nvGrpSpPr>
        <p:cNvPr id="1" name=""/>
        <p:cNvGrpSpPr/>
        <p:nvPr/>
      </p:nvGrpSpPr>
      <p:grpSpPr>
        <a:xfrm>
          <a:off x="0" y="0"/>
          <a:ext cx="0" cy="0"/>
          <a:chOff x="0" y="0"/>
          <a:chExt cx="0" cy="0"/>
        </a:xfrm>
      </p:grpSpPr>
      <p:sp>
        <p:nvSpPr>
          <p:cNvPr id="2151" name="Shape 215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52" name="Shape 215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153" name="Shape 215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154" name="Shape 2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78.xml><?xml version="1.0" encoding="utf-8"?>
<p:sldLayout xmlns:a="http://schemas.openxmlformats.org/drawingml/2006/main" xmlns:r="http://schemas.openxmlformats.org/officeDocument/2006/relationships" xmlns:p="http://schemas.openxmlformats.org/presentationml/2006/main" type="tx">
  <p:cSld name="16_Title and Vertical Text">
    <p:bg>
      <p:bgPr>
        <a:solidFill>
          <a:srgbClr val="E7E6E6"/>
        </a:solidFill>
        <a:effectLst/>
      </p:bgPr>
    </p:bg>
    <p:spTree>
      <p:nvGrpSpPr>
        <p:cNvPr id="1" name=""/>
        <p:cNvGrpSpPr/>
        <p:nvPr/>
      </p:nvGrpSpPr>
      <p:grpSpPr>
        <a:xfrm>
          <a:off x="0" y="0"/>
          <a:ext cx="0" cy="0"/>
          <a:chOff x="0" y="0"/>
          <a:chExt cx="0" cy="0"/>
        </a:xfrm>
      </p:grpSpPr>
      <p:sp>
        <p:nvSpPr>
          <p:cNvPr id="2161" name="Shape 216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62" name="Shape 216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63" name="Shape 2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79.xml><?xml version="1.0" encoding="utf-8"?>
<p:sldLayout xmlns:a="http://schemas.openxmlformats.org/drawingml/2006/main" xmlns:r="http://schemas.openxmlformats.org/officeDocument/2006/relationships" xmlns:p="http://schemas.openxmlformats.org/presentationml/2006/main" type="tx">
  <p:cSld name="16_Vertical Title and Text">
    <p:bg>
      <p:bgPr>
        <a:solidFill>
          <a:srgbClr val="E7E6E6"/>
        </a:solidFill>
        <a:effectLst/>
      </p:bgPr>
    </p:bg>
    <p:spTree>
      <p:nvGrpSpPr>
        <p:cNvPr id="1" name=""/>
        <p:cNvGrpSpPr/>
        <p:nvPr/>
      </p:nvGrpSpPr>
      <p:grpSpPr>
        <a:xfrm>
          <a:off x="0" y="0"/>
          <a:ext cx="0" cy="0"/>
          <a:chOff x="0" y="0"/>
          <a:chExt cx="0" cy="0"/>
        </a:xfrm>
      </p:grpSpPr>
      <p:sp>
        <p:nvSpPr>
          <p:cNvPr id="2170" name="Shape 217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171" name="Shape 217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72" name="Shape 21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1123" name="Shape 112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124" name="Shape 1124"/>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125" name="Shape 1125"/>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1126" name="Shape 11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80.xml><?xml version="1.0" encoding="utf-8"?>
<p:sldLayout xmlns:a="http://schemas.openxmlformats.org/drawingml/2006/main" xmlns:r="http://schemas.openxmlformats.org/officeDocument/2006/relationships" xmlns:p="http://schemas.openxmlformats.org/presentationml/2006/main" type="tx">
  <p:cSld name="17_Title Slide">
    <p:bg>
      <p:bgPr>
        <a:solidFill>
          <a:srgbClr val="E7E6E6"/>
        </a:solidFill>
        <a:effectLst/>
      </p:bgPr>
    </p:bg>
    <p:spTree>
      <p:nvGrpSpPr>
        <p:cNvPr id="1" name=""/>
        <p:cNvGrpSpPr/>
        <p:nvPr/>
      </p:nvGrpSpPr>
      <p:grpSpPr>
        <a:xfrm>
          <a:off x="0" y="0"/>
          <a:ext cx="0" cy="0"/>
          <a:chOff x="0" y="0"/>
          <a:chExt cx="0" cy="0"/>
        </a:xfrm>
      </p:grpSpPr>
      <p:sp>
        <p:nvSpPr>
          <p:cNvPr id="2179" name="Shape 217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180" name="Shape 218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181" name="Shape 218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81.xml><?xml version="1.0" encoding="utf-8"?>
<p:sldLayout xmlns:a="http://schemas.openxmlformats.org/drawingml/2006/main" xmlns:r="http://schemas.openxmlformats.org/officeDocument/2006/relationships" xmlns:p="http://schemas.openxmlformats.org/presentationml/2006/main" type="tx">
  <p:cSld name="45_Custom Layout">
    <p:bg>
      <p:bgPr>
        <a:solidFill>
          <a:srgbClr val="E7E6E6"/>
        </a:solidFill>
        <a:effectLst/>
      </p:bgPr>
    </p:bg>
    <p:spTree>
      <p:nvGrpSpPr>
        <p:cNvPr id="1" name=""/>
        <p:cNvGrpSpPr/>
        <p:nvPr/>
      </p:nvGrpSpPr>
      <p:grpSpPr>
        <a:xfrm>
          <a:off x="0" y="0"/>
          <a:ext cx="0" cy="0"/>
          <a:chOff x="0" y="0"/>
          <a:chExt cx="0" cy="0"/>
        </a:xfrm>
      </p:grpSpPr>
      <p:sp>
        <p:nvSpPr>
          <p:cNvPr id="2188" name="Shape 218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189" name="Shape 218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82.xml><?xml version="1.0" encoding="utf-8"?>
<p:sldLayout xmlns:a="http://schemas.openxmlformats.org/drawingml/2006/main" xmlns:r="http://schemas.openxmlformats.org/officeDocument/2006/relationships" xmlns:p="http://schemas.openxmlformats.org/presentationml/2006/main" type="tx">
  <p:cSld name="46_Custom Layout">
    <p:bg>
      <p:bgPr>
        <a:solidFill>
          <a:srgbClr val="E7E6E6"/>
        </a:solidFill>
        <a:effectLst/>
      </p:bgPr>
    </p:bg>
    <p:spTree>
      <p:nvGrpSpPr>
        <p:cNvPr id="1" name=""/>
        <p:cNvGrpSpPr/>
        <p:nvPr/>
      </p:nvGrpSpPr>
      <p:grpSpPr>
        <a:xfrm>
          <a:off x="0" y="0"/>
          <a:ext cx="0" cy="0"/>
          <a:chOff x="0" y="0"/>
          <a:chExt cx="0" cy="0"/>
        </a:xfrm>
      </p:grpSpPr>
      <p:sp>
        <p:nvSpPr>
          <p:cNvPr id="2196" name="Shape 219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197" name="Shape 219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83.xml><?xml version="1.0" encoding="utf-8"?>
<p:sldLayout xmlns:a="http://schemas.openxmlformats.org/drawingml/2006/main" xmlns:r="http://schemas.openxmlformats.org/officeDocument/2006/relationships" xmlns:p="http://schemas.openxmlformats.org/presentationml/2006/main" type="tx">
  <p:cSld name="47_Custom Layout">
    <p:bg>
      <p:bgPr>
        <a:solidFill>
          <a:srgbClr val="E7E6E6"/>
        </a:solidFill>
        <a:effectLst/>
      </p:bgPr>
    </p:bg>
    <p:spTree>
      <p:nvGrpSpPr>
        <p:cNvPr id="1" name=""/>
        <p:cNvGrpSpPr/>
        <p:nvPr/>
      </p:nvGrpSpPr>
      <p:grpSpPr>
        <a:xfrm>
          <a:off x="0" y="0"/>
          <a:ext cx="0" cy="0"/>
          <a:chOff x="0" y="0"/>
          <a:chExt cx="0" cy="0"/>
        </a:xfrm>
      </p:grpSpPr>
      <p:sp>
        <p:nvSpPr>
          <p:cNvPr id="2204" name="Shape 220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205" name="Shape 220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84.xml><?xml version="1.0" encoding="utf-8"?>
<p:sldLayout xmlns:a="http://schemas.openxmlformats.org/drawingml/2006/main" xmlns:r="http://schemas.openxmlformats.org/officeDocument/2006/relationships" xmlns:p="http://schemas.openxmlformats.org/presentationml/2006/main" type="tx">
  <p:cSld name="17_Title and Content">
    <p:bg>
      <p:bgPr>
        <a:solidFill>
          <a:srgbClr val="E7E6E6"/>
        </a:solidFill>
        <a:effectLst/>
      </p:bgPr>
    </p:bg>
    <p:spTree>
      <p:nvGrpSpPr>
        <p:cNvPr id="1" name=""/>
        <p:cNvGrpSpPr/>
        <p:nvPr/>
      </p:nvGrpSpPr>
      <p:grpSpPr>
        <a:xfrm>
          <a:off x="0" y="0"/>
          <a:ext cx="0" cy="0"/>
          <a:chOff x="0" y="0"/>
          <a:chExt cx="0" cy="0"/>
        </a:xfrm>
      </p:grpSpPr>
      <p:sp>
        <p:nvSpPr>
          <p:cNvPr id="2212" name="Shape 22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13" name="Shape 221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14" name="Shape 2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85.xml><?xml version="1.0" encoding="utf-8"?>
<p:sldLayout xmlns:a="http://schemas.openxmlformats.org/drawingml/2006/main" xmlns:r="http://schemas.openxmlformats.org/officeDocument/2006/relationships" xmlns:p="http://schemas.openxmlformats.org/presentationml/2006/main" type="tx">
  <p:cSld name="17_Section Header">
    <p:bg>
      <p:bgPr>
        <a:solidFill>
          <a:srgbClr val="E7E6E6"/>
        </a:solidFill>
        <a:effectLst/>
      </p:bgPr>
    </p:bg>
    <p:spTree>
      <p:nvGrpSpPr>
        <p:cNvPr id="1" name=""/>
        <p:cNvGrpSpPr/>
        <p:nvPr/>
      </p:nvGrpSpPr>
      <p:grpSpPr>
        <a:xfrm>
          <a:off x="0" y="0"/>
          <a:ext cx="0" cy="0"/>
          <a:chOff x="0" y="0"/>
          <a:chExt cx="0" cy="0"/>
        </a:xfrm>
      </p:grpSpPr>
      <p:sp>
        <p:nvSpPr>
          <p:cNvPr id="2221" name="Shape 222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222" name="Shape 222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223" name="Shape 222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86.xml><?xml version="1.0" encoding="utf-8"?>
<p:sldLayout xmlns:a="http://schemas.openxmlformats.org/drawingml/2006/main" xmlns:r="http://schemas.openxmlformats.org/officeDocument/2006/relationships" xmlns:p="http://schemas.openxmlformats.org/presentationml/2006/main" type="tx">
  <p:cSld name="17_Two Content">
    <p:bg>
      <p:bgPr>
        <a:solidFill>
          <a:srgbClr val="E7E6E6"/>
        </a:solidFill>
        <a:effectLst/>
      </p:bgPr>
    </p:bg>
    <p:spTree>
      <p:nvGrpSpPr>
        <p:cNvPr id="1" name=""/>
        <p:cNvGrpSpPr/>
        <p:nvPr/>
      </p:nvGrpSpPr>
      <p:grpSpPr>
        <a:xfrm>
          <a:off x="0" y="0"/>
          <a:ext cx="0" cy="0"/>
          <a:chOff x="0" y="0"/>
          <a:chExt cx="0" cy="0"/>
        </a:xfrm>
      </p:grpSpPr>
      <p:sp>
        <p:nvSpPr>
          <p:cNvPr id="2230" name="Shape 223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31" name="Shape 223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32" name="Shape 22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87.xml><?xml version="1.0" encoding="utf-8"?>
<p:sldLayout xmlns:a="http://schemas.openxmlformats.org/drawingml/2006/main" xmlns:r="http://schemas.openxmlformats.org/officeDocument/2006/relationships" xmlns:p="http://schemas.openxmlformats.org/presentationml/2006/main" type="tx">
  <p:cSld name="18_Comparison">
    <p:bg>
      <p:bgPr>
        <a:solidFill>
          <a:srgbClr val="E7E6E6"/>
        </a:solidFill>
        <a:effectLst/>
      </p:bgPr>
    </p:bg>
    <p:spTree>
      <p:nvGrpSpPr>
        <p:cNvPr id="1" name=""/>
        <p:cNvGrpSpPr/>
        <p:nvPr/>
      </p:nvGrpSpPr>
      <p:grpSpPr>
        <a:xfrm>
          <a:off x="0" y="0"/>
          <a:ext cx="0" cy="0"/>
          <a:chOff x="0" y="0"/>
          <a:chExt cx="0" cy="0"/>
        </a:xfrm>
      </p:grpSpPr>
      <p:sp>
        <p:nvSpPr>
          <p:cNvPr id="2239" name="Shape 223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40" name="Shape 224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241" name="Shape 224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242" name="Shape 22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88.xml><?xml version="1.0" encoding="utf-8"?>
<p:sldLayout xmlns:a="http://schemas.openxmlformats.org/drawingml/2006/main" xmlns:r="http://schemas.openxmlformats.org/officeDocument/2006/relationships" xmlns:p="http://schemas.openxmlformats.org/presentationml/2006/main" type="tx">
  <p:cSld name="17_Title Only">
    <p:bg>
      <p:bgPr>
        <a:solidFill>
          <a:srgbClr val="E7E6E6"/>
        </a:solidFill>
        <a:effectLst/>
      </p:bgPr>
    </p:bg>
    <p:spTree>
      <p:nvGrpSpPr>
        <p:cNvPr id="1" name=""/>
        <p:cNvGrpSpPr/>
        <p:nvPr/>
      </p:nvGrpSpPr>
      <p:grpSpPr>
        <a:xfrm>
          <a:off x="0" y="0"/>
          <a:ext cx="0" cy="0"/>
          <a:chOff x="0" y="0"/>
          <a:chExt cx="0" cy="0"/>
        </a:xfrm>
      </p:grpSpPr>
      <p:sp>
        <p:nvSpPr>
          <p:cNvPr id="2249" name="Shape 224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50" name="Shape 225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89.xml><?xml version="1.0" encoding="utf-8"?>
<p:sldLayout xmlns:a="http://schemas.openxmlformats.org/drawingml/2006/main" xmlns:r="http://schemas.openxmlformats.org/officeDocument/2006/relationships" xmlns:p="http://schemas.openxmlformats.org/presentationml/2006/main" type="tx">
  <p:cSld name="14_Blank">
    <p:bg>
      <p:bgPr>
        <a:solidFill>
          <a:srgbClr val="E7E6E6"/>
        </a:solidFill>
        <a:effectLst/>
      </p:bgPr>
    </p:bg>
    <p:spTree>
      <p:nvGrpSpPr>
        <p:cNvPr id="1" name=""/>
        <p:cNvGrpSpPr/>
        <p:nvPr/>
      </p:nvGrpSpPr>
      <p:grpSpPr>
        <a:xfrm>
          <a:off x="0" y="0"/>
          <a:ext cx="0" cy="0"/>
          <a:chOff x="0" y="0"/>
          <a:chExt cx="0" cy="0"/>
        </a:xfrm>
      </p:grpSpPr>
      <p:sp>
        <p:nvSpPr>
          <p:cNvPr id="2257" name="Shape 225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1133" name="Shape 113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134" name="Shape 1134"/>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1135" name="Shape 1135"/>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136" name="Shape 11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90.xml><?xml version="1.0" encoding="utf-8"?>
<p:sldLayout xmlns:a="http://schemas.openxmlformats.org/drawingml/2006/main" xmlns:r="http://schemas.openxmlformats.org/officeDocument/2006/relationships" xmlns:p="http://schemas.openxmlformats.org/presentationml/2006/main" type="tx">
  <p:cSld name="11_Blank 0">
    <p:bg>
      <p:bgPr>
        <a:solidFill>
          <a:srgbClr val="86754D"/>
        </a:solidFill>
        <a:effectLst/>
      </p:bgPr>
    </p:bg>
    <p:spTree>
      <p:nvGrpSpPr>
        <p:cNvPr id="1" name=""/>
        <p:cNvGrpSpPr/>
        <p:nvPr/>
      </p:nvGrpSpPr>
      <p:grpSpPr>
        <a:xfrm>
          <a:off x="0" y="0"/>
          <a:ext cx="0" cy="0"/>
          <a:chOff x="0" y="0"/>
          <a:chExt cx="0" cy="0"/>
        </a:xfrm>
      </p:grpSpPr>
      <p:sp>
        <p:nvSpPr>
          <p:cNvPr id="2264" name="Shape 22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91.xml><?xml version="1.0" encoding="utf-8"?>
<p:sldLayout xmlns:a="http://schemas.openxmlformats.org/drawingml/2006/main" xmlns:r="http://schemas.openxmlformats.org/officeDocument/2006/relationships" xmlns:p="http://schemas.openxmlformats.org/presentationml/2006/main" type="tx">
  <p:cSld name="17_Content with Caption">
    <p:bg>
      <p:bgPr>
        <a:solidFill>
          <a:srgbClr val="E7E6E6"/>
        </a:solidFill>
        <a:effectLst/>
      </p:bgPr>
    </p:bg>
    <p:spTree>
      <p:nvGrpSpPr>
        <p:cNvPr id="1" name=""/>
        <p:cNvGrpSpPr/>
        <p:nvPr/>
      </p:nvGrpSpPr>
      <p:grpSpPr>
        <a:xfrm>
          <a:off x="0" y="0"/>
          <a:ext cx="0" cy="0"/>
          <a:chOff x="0" y="0"/>
          <a:chExt cx="0" cy="0"/>
        </a:xfrm>
      </p:grpSpPr>
      <p:sp>
        <p:nvSpPr>
          <p:cNvPr id="2271" name="Shape 227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72" name="Shape 227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273" name="Shape 227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274" name="Shape 22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92.xml><?xml version="1.0" encoding="utf-8"?>
<p:sldLayout xmlns:a="http://schemas.openxmlformats.org/drawingml/2006/main" xmlns:r="http://schemas.openxmlformats.org/officeDocument/2006/relationships" xmlns:p="http://schemas.openxmlformats.org/presentationml/2006/main" type="tx">
  <p:cSld name="17_Picture with Caption">
    <p:bg>
      <p:bgPr>
        <a:solidFill>
          <a:srgbClr val="E7E6E6"/>
        </a:solidFill>
        <a:effectLst/>
      </p:bgPr>
    </p:bg>
    <p:spTree>
      <p:nvGrpSpPr>
        <p:cNvPr id="1" name=""/>
        <p:cNvGrpSpPr/>
        <p:nvPr/>
      </p:nvGrpSpPr>
      <p:grpSpPr>
        <a:xfrm>
          <a:off x="0" y="0"/>
          <a:ext cx="0" cy="0"/>
          <a:chOff x="0" y="0"/>
          <a:chExt cx="0" cy="0"/>
        </a:xfrm>
      </p:grpSpPr>
      <p:sp>
        <p:nvSpPr>
          <p:cNvPr id="2281" name="Shape 228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82" name="Shape 228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283" name="Shape 228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284" name="Shape 22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93.xml><?xml version="1.0" encoding="utf-8"?>
<p:sldLayout xmlns:a="http://schemas.openxmlformats.org/drawingml/2006/main" xmlns:r="http://schemas.openxmlformats.org/officeDocument/2006/relationships" xmlns:p="http://schemas.openxmlformats.org/presentationml/2006/main" type="tx">
  <p:cSld name="17_Title and Vertical Text">
    <p:bg>
      <p:bgPr>
        <a:solidFill>
          <a:srgbClr val="E7E6E6"/>
        </a:solidFill>
        <a:effectLst/>
      </p:bgPr>
    </p:bg>
    <p:spTree>
      <p:nvGrpSpPr>
        <p:cNvPr id="1" name=""/>
        <p:cNvGrpSpPr/>
        <p:nvPr/>
      </p:nvGrpSpPr>
      <p:grpSpPr>
        <a:xfrm>
          <a:off x="0" y="0"/>
          <a:ext cx="0" cy="0"/>
          <a:chOff x="0" y="0"/>
          <a:chExt cx="0" cy="0"/>
        </a:xfrm>
      </p:grpSpPr>
      <p:sp>
        <p:nvSpPr>
          <p:cNvPr id="2291" name="Shape 229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92" name="Shape 229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93" name="Shape 229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94.xml><?xml version="1.0" encoding="utf-8"?>
<p:sldLayout xmlns:a="http://schemas.openxmlformats.org/drawingml/2006/main" xmlns:r="http://schemas.openxmlformats.org/officeDocument/2006/relationships" xmlns:p="http://schemas.openxmlformats.org/presentationml/2006/main" type="tx">
  <p:cSld name="17_Vertical Title and Text">
    <p:bg>
      <p:bgPr>
        <a:solidFill>
          <a:srgbClr val="E7E6E6"/>
        </a:solidFill>
        <a:effectLst/>
      </p:bgPr>
    </p:bg>
    <p:spTree>
      <p:nvGrpSpPr>
        <p:cNvPr id="1" name=""/>
        <p:cNvGrpSpPr/>
        <p:nvPr/>
      </p:nvGrpSpPr>
      <p:grpSpPr>
        <a:xfrm>
          <a:off x="0" y="0"/>
          <a:ext cx="0" cy="0"/>
          <a:chOff x="0" y="0"/>
          <a:chExt cx="0" cy="0"/>
        </a:xfrm>
      </p:grpSpPr>
      <p:sp>
        <p:nvSpPr>
          <p:cNvPr id="2300" name="Shape 230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301" name="Shape 230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02" name="Shape 23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95.xml><?xml version="1.0" encoding="utf-8"?>
<p:sldLayout xmlns:a="http://schemas.openxmlformats.org/drawingml/2006/main" xmlns:r="http://schemas.openxmlformats.org/officeDocument/2006/relationships" xmlns:p="http://schemas.openxmlformats.org/presentationml/2006/main" type="tx">
  <p:cSld name="18_Title Slide">
    <p:bg>
      <p:bgPr>
        <a:solidFill>
          <a:srgbClr val="E7E6E6"/>
        </a:solidFill>
        <a:effectLst/>
      </p:bgPr>
    </p:bg>
    <p:spTree>
      <p:nvGrpSpPr>
        <p:cNvPr id="1" name=""/>
        <p:cNvGrpSpPr/>
        <p:nvPr/>
      </p:nvGrpSpPr>
      <p:grpSpPr>
        <a:xfrm>
          <a:off x="0" y="0"/>
          <a:ext cx="0" cy="0"/>
          <a:chOff x="0" y="0"/>
          <a:chExt cx="0" cy="0"/>
        </a:xfrm>
      </p:grpSpPr>
      <p:sp>
        <p:nvSpPr>
          <p:cNvPr id="2309" name="Shape 230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310" name="Shape 231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311" name="Shape 231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96.xml><?xml version="1.0" encoding="utf-8"?>
<p:sldLayout xmlns:a="http://schemas.openxmlformats.org/drawingml/2006/main" xmlns:r="http://schemas.openxmlformats.org/officeDocument/2006/relationships" xmlns:p="http://schemas.openxmlformats.org/presentationml/2006/main" type="tx">
  <p:cSld name="48_Custom Layout">
    <p:bg>
      <p:bgPr>
        <a:solidFill>
          <a:srgbClr val="E7E6E6"/>
        </a:solidFill>
        <a:effectLst/>
      </p:bgPr>
    </p:bg>
    <p:spTree>
      <p:nvGrpSpPr>
        <p:cNvPr id="1" name=""/>
        <p:cNvGrpSpPr/>
        <p:nvPr/>
      </p:nvGrpSpPr>
      <p:grpSpPr>
        <a:xfrm>
          <a:off x="0" y="0"/>
          <a:ext cx="0" cy="0"/>
          <a:chOff x="0" y="0"/>
          <a:chExt cx="0" cy="0"/>
        </a:xfrm>
      </p:grpSpPr>
      <p:sp>
        <p:nvSpPr>
          <p:cNvPr id="2318" name="Shape 231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19" name="Shape 231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97.xml><?xml version="1.0" encoding="utf-8"?>
<p:sldLayout xmlns:a="http://schemas.openxmlformats.org/drawingml/2006/main" xmlns:r="http://schemas.openxmlformats.org/officeDocument/2006/relationships" xmlns:p="http://schemas.openxmlformats.org/presentationml/2006/main" type="tx">
  <p:cSld name="49_Custom Layout">
    <p:bg>
      <p:bgPr>
        <a:solidFill>
          <a:srgbClr val="E7E6E6"/>
        </a:solidFill>
        <a:effectLst/>
      </p:bgPr>
    </p:bg>
    <p:spTree>
      <p:nvGrpSpPr>
        <p:cNvPr id="1" name=""/>
        <p:cNvGrpSpPr/>
        <p:nvPr/>
      </p:nvGrpSpPr>
      <p:grpSpPr>
        <a:xfrm>
          <a:off x="0" y="0"/>
          <a:ext cx="0" cy="0"/>
          <a:chOff x="0" y="0"/>
          <a:chExt cx="0" cy="0"/>
        </a:xfrm>
      </p:grpSpPr>
      <p:sp>
        <p:nvSpPr>
          <p:cNvPr id="2326" name="Shape 232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27" name="Shape 232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98.xml><?xml version="1.0" encoding="utf-8"?>
<p:sldLayout xmlns:a="http://schemas.openxmlformats.org/drawingml/2006/main" xmlns:r="http://schemas.openxmlformats.org/officeDocument/2006/relationships" xmlns:p="http://schemas.openxmlformats.org/presentationml/2006/main" type="tx">
  <p:cSld name="50_Custom Layout">
    <p:bg>
      <p:bgPr>
        <a:solidFill>
          <a:srgbClr val="E7E6E6"/>
        </a:solidFill>
        <a:effectLst/>
      </p:bgPr>
    </p:bg>
    <p:spTree>
      <p:nvGrpSpPr>
        <p:cNvPr id="1" name=""/>
        <p:cNvGrpSpPr/>
        <p:nvPr/>
      </p:nvGrpSpPr>
      <p:grpSpPr>
        <a:xfrm>
          <a:off x="0" y="0"/>
          <a:ext cx="0" cy="0"/>
          <a:chOff x="0" y="0"/>
          <a:chExt cx="0" cy="0"/>
        </a:xfrm>
      </p:grpSpPr>
      <p:sp>
        <p:nvSpPr>
          <p:cNvPr id="2334" name="Shape 233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35" name="Shape 233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99.xml><?xml version="1.0" encoding="utf-8"?>
<p:sldLayout xmlns:a="http://schemas.openxmlformats.org/drawingml/2006/main" xmlns:r="http://schemas.openxmlformats.org/officeDocument/2006/relationships" xmlns:p="http://schemas.openxmlformats.org/presentationml/2006/main" type="tx">
  <p:cSld name="18_Title and Content">
    <p:bg>
      <p:bgPr>
        <a:solidFill>
          <a:srgbClr val="E7E6E6"/>
        </a:solidFill>
        <a:effectLst/>
      </p:bgPr>
    </p:bg>
    <p:spTree>
      <p:nvGrpSpPr>
        <p:cNvPr id="1" name=""/>
        <p:cNvGrpSpPr/>
        <p:nvPr/>
      </p:nvGrpSpPr>
      <p:grpSpPr>
        <a:xfrm>
          <a:off x="0" y="0"/>
          <a:ext cx="0" cy="0"/>
          <a:chOff x="0" y="0"/>
          <a:chExt cx="0" cy="0"/>
        </a:xfrm>
      </p:grpSpPr>
      <p:sp>
        <p:nvSpPr>
          <p:cNvPr id="2342" name="Shape 234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43" name="Shape 234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44" name="Shape 23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127" name="Shape 127"/>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28" name="Shape 128"/>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1143" name="Shape 114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44" name="Shape 114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45" name="Shape 1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00.xml><?xml version="1.0" encoding="utf-8"?>
<p:sldLayout xmlns:a="http://schemas.openxmlformats.org/drawingml/2006/main" xmlns:r="http://schemas.openxmlformats.org/officeDocument/2006/relationships" xmlns:p="http://schemas.openxmlformats.org/presentationml/2006/main" type="tx">
  <p:cSld name="18_Section Header">
    <p:bg>
      <p:bgPr>
        <a:solidFill>
          <a:srgbClr val="E7E6E6"/>
        </a:solidFill>
        <a:effectLst/>
      </p:bgPr>
    </p:bg>
    <p:spTree>
      <p:nvGrpSpPr>
        <p:cNvPr id="1" name=""/>
        <p:cNvGrpSpPr/>
        <p:nvPr/>
      </p:nvGrpSpPr>
      <p:grpSpPr>
        <a:xfrm>
          <a:off x="0" y="0"/>
          <a:ext cx="0" cy="0"/>
          <a:chOff x="0" y="0"/>
          <a:chExt cx="0" cy="0"/>
        </a:xfrm>
      </p:grpSpPr>
      <p:sp>
        <p:nvSpPr>
          <p:cNvPr id="2351" name="Shape 235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352" name="Shape 235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353" name="Shape 23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01.xml><?xml version="1.0" encoding="utf-8"?>
<p:sldLayout xmlns:a="http://schemas.openxmlformats.org/drawingml/2006/main" xmlns:r="http://schemas.openxmlformats.org/officeDocument/2006/relationships" xmlns:p="http://schemas.openxmlformats.org/presentationml/2006/main" type="tx">
  <p:cSld name="18_Two Content">
    <p:bg>
      <p:bgPr>
        <a:solidFill>
          <a:srgbClr val="E7E6E6"/>
        </a:solidFill>
        <a:effectLst/>
      </p:bgPr>
    </p:bg>
    <p:spTree>
      <p:nvGrpSpPr>
        <p:cNvPr id="1" name=""/>
        <p:cNvGrpSpPr/>
        <p:nvPr/>
      </p:nvGrpSpPr>
      <p:grpSpPr>
        <a:xfrm>
          <a:off x="0" y="0"/>
          <a:ext cx="0" cy="0"/>
          <a:chOff x="0" y="0"/>
          <a:chExt cx="0" cy="0"/>
        </a:xfrm>
      </p:grpSpPr>
      <p:sp>
        <p:nvSpPr>
          <p:cNvPr id="2360" name="Shape 236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61" name="Shape 236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62" name="Shape 23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02.xml><?xml version="1.0" encoding="utf-8"?>
<p:sldLayout xmlns:a="http://schemas.openxmlformats.org/drawingml/2006/main" xmlns:r="http://schemas.openxmlformats.org/officeDocument/2006/relationships" xmlns:p="http://schemas.openxmlformats.org/presentationml/2006/main" type="tx">
  <p:cSld name="19_Comparison">
    <p:bg>
      <p:bgPr>
        <a:solidFill>
          <a:srgbClr val="E7E6E6"/>
        </a:solidFill>
        <a:effectLst/>
      </p:bgPr>
    </p:bg>
    <p:spTree>
      <p:nvGrpSpPr>
        <p:cNvPr id="1" name=""/>
        <p:cNvGrpSpPr/>
        <p:nvPr/>
      </p:nvGrpSpPr>
      <p:grpSpPr>
        <a:xfrm>
          <a:off x="0" y="0"/>
          <a:ext cx="0" cy="0"/>
          <a:chOff x="0" y="0"/>
          <a:chExt cx="0" cy="0"/>
        </a:xfrm>
      </p:grpSpPr>
      <p:sp>
        <p:nvSpPr>
          <p:cNvPr id="2369" name="Shape 236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70" name="Shape 237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371" name="Shape 237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372" name="Shape 23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03.xml><?xml version="1.0" encoding="utf-8"?>
<p:sldLayout xmlns:a="http://schemas.openxmlformats.org/drawingml/2006/main" xmlns:r="http://schemas.openxmlformats.org/officeDocument/2006/relationships" xmlns:p="http://schemas.openxmlformats.org/presentationml/2006/main" type="tx">
  <p:cSld name="18_Title Only">
    <p:bg>
      <p:bgPr>
        <a:solidFill>
          <a:srgbClr val="E7E6E6"/>
        </a:solidFill>
        <a:effectLst/>
      </p:bgPr>
    </p:bg>
    <p:spTree>
      <p:nvGrpSpPr>
        <p:cNvPr id="1" name=""/>
        <p:cNvGrpSpPr/>
        <p:nvPr/>
      </p:nvGrpSpPr>
      <p:grpSpPr>
        <a:xfrm>
          <a:off x="0" y="0"/>
          <a:ext cx="0" cy="0"/>
          <a:chOff x="0" y="0"/>
          <a:chExt cx="0" cy="0"/>
        </a:xfrm>
      </p:grpSpPr>
      <p:sp>
        <p:nvSpPr>
          <p:cNvPr id="2379" name="Shape 237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80" name="Shape 238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04.xml><?xml version="1.0" encoding="utf-8"?>
<p:sldLayout xmlns:a="http://schemas.openxmlformats.org/drawingml/2006/main" xmlns:r="http://schemas.openxmlformats.org/officeDocument/2006/relationships" xmlns:p="http://schemas.openxmlformats.org/presentationml/2006/main" type="tx">
  <p:cSld name="15_Blank">
    <p:bg>
      <p:bgPr>
        <a:solidFill>
          <a:srgbClr val="E7E6E6"/>
        </a:solidFill>
        <a:effectLst/>
      </p:bgPr>
    </p:bg>
    <p:spTree>
      <p:nvGrpSpPr>
        <p:cNvPr id="1" name=""/>
        <p:cNvGrpSpPr/>
        <p:nvPr/>
      </p:nvGrpSpPr>
      <p:grpSpPr>
        <a:xfrm>
          <a:off x="0" y="0"/>
          <a:ext cx="0" cy="0"/>
          <a:chOff x="0" y="0"/>
          <a:chExt cx="0" cy="0"/>
        </a:xfrm>
      </p:grpSpPr>
      <p:sp>
        <p:nvSpPr>
          <p:cNvPr id="2387" name="Shape 238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05.xml><?xml version="1.0" encoding="utf-8"?>
<p:sldLayout xmlns:a="http://schemas.openxmlformats.org/drawingml/2006/main" xmlns:r="http://schemas.openxmlformats.org/officeDocument/2006/relationships" xmlns:p="http://schemas.openxmlformats.org/presentationml/2006/main" type="tx">
  <p:cSld name="12_Blank 0">
    <p:bg>
      <p:bgPr>
        <a:solidFill>
          <a:srgbClr val="86754D"/>
        </a:solidFill>
        <a:effectLst/>
      </p:bgPr>
    </p:bg>
    <p:spTree>
      <p:nvGrpSpPr>
        <p:cNvPr id="1" name=""/>
        <p:cNvGrpSpPr/>
        <p:nvPr/>
      </p:nvGrpSpPr>
      <p:grpSpPr>
        <a:xfrm>
          <a:off x="0" y="0"/>
          <a:ext cx="0" cy="0"/>
          <a:chOff x="0" y="0"/>
          <a:chExt cx="0" cy="0"/>
        </a:xfrm>
      </p:grpSpPr>
      <p:sp>
        <p:nvSpPr>
          <p:cNvPr id="2394" name="Shape 23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06.xml><?xml version="1.0" encoding="utf-8"?>
<p:sldLayout xmlns:a="http://schemas.openxmlformats.org/drawingml/2006/main" xmlns:r="http://schemas.openxmlformats.org/officeDocument/2006/relationships" xmlns:p="http://schemas.openxmlformats.org/presentationml/2006/main" type="tx">
  <p:cSld name="18_Content with Caption">
    <p:bg>
      <p:bgPr>
        <a:solidFill>
          <a:srgbClr val="E7E6E6"/>
        </a:solidFill>
        <a:effectLst/>
      </p:bgPr>
    </p:bg>
    <p:spTree>
      <p:nvGrpSpPr>
        <p:cNvPr id="1" name=""/>
        <p:cNvGrpSpPr/>
        <p:nvPr/>
      </p:nvGrpSpPr>
      <p:grpSpPr>
        <a:xfrm>
          <a:off x="0" y="0"/>
          <a:ext cx="0" cy="0"/>
          <a:chOff x="0" y="0"/>
          <a:chExt cx="0" cy="0"/>
        </a:xfrm>
      </p:grpSpPr>
      <p:sp>
        <p:nvSpPr>
          <p:cNvPr id="2401" name="Shape 240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402" name="Shape 240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403" name="Shape 240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404" name="Shape 24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07.xml><?xml version="1.0" encoding="utf-8"?>
<p:sldLayout xmlns:a="http://schemas.openxmlformats.org/drawingml/2006/main" xmlns:r="http://schemas.openxmlformats.org/officeDocument/2006/relationships" xmlns:p="http://schemas.openxmlformats.org/presentationml/2006/main" type="tx">
  <p:cSld name="18_Picture with Caption">
    <p:bg>
      <p:bgPr>
        <a:solidFill>
          <a:srgbClr val="E7E6E6"/>
        </a:solidFill>
        <a:effectLst/>
      </p:bgPr>
    </p:bg>
    <p:spTree>
      <p:nvGrpSpPr>
        <p:cNvPr id="1" name=""/>
        <p:cNvGrpSpPr/>
        <p:nvPr/>
      </p:nvGrpSpPr>
      <p:grpSpPr>
        <a:xfrm>
          <a:off x="0" y="0"/>
          <a:ext cx="0" cy="0"/>
          <a:chOff x="0" y="0"/>
          <a:chExt cx="0" cy="0"/>
        </a:xfrm>
      </p:grpSpPr>
      <p:sp>
        <p:nvSpPr>
          <p:cNvPr id="2411" name="Shape 241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412" name="Shape 241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413" name="Shape 241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414" name="Shape 24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08.xml><?xml version="1.0" encoding="utf-8"?>
<p:sldLayout xmlns:a="http://schemas.openxmlformats.org/drawingml/2006/main" xmlns:r="http://schemas.openxmlformats.org/officeDocument/2006/relationships" xmlns:p="http://schemas.openxmlformats.org/presentationml/2006/main" type="tx">
  <p:cSld name="18_Title and Vertical Text">
    <p:bg>
      <p:bgPr>
        <a:solidFill>
          <a:srgbClr val="E7E6E6"/>
        </a:solidFill>
        <a:effectLst/>
      </p:bgPr>
    </p:bg>
    <p:spTree>
      <p:nvGrpSpPr>
        <p:cNvPr id="1" name=""/>
        <p:cNvGrpSpPr/>
        <p:nvPr/>
      </p:nvGrpSpPr>
      <p:grpSpPr>
        <a:xfrm>
          <a:off x="0" y="0"/>
          <a:ext cx="0" cy="0"/>
          <a:chOff x="0" y="0"/>
          <a:chExt cx="0" cy="0"/>
        </a:xfrm>
      </p:grpSpPr>
      <p:sp>
        <p:nvSpPr>
          <p:cNvPr id="2421" name="Shape 242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22" name="Shape 242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23" name="Shape 242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09.xml><?xml version="1.0" encoding="utf-8"?>
<p:sldLayout xmlns:a="http://schemas.openxmlformats.org/drawingml/2006/main" xmlns:r="http://schemas.openxmlformats.org/officeDocument/2006/relationships" xmlns:p="http://schemas.openxmlformats.org/presentationml/2006/main" type="tx">
  <p:cSld name="18_Vertical Title and Text">
    <p:bg>
      <p:bgPr>
        <a:solidFill>
          <a:srgbClr val="E7E6E6"/>
        </a:solidFill>
        <a:effectLst/>
      </p:bgPr>
    </p:bg>
    <p:spTree>
      <p:nvGrpSpPr>
        <p:cNvPr id="1" name=""/>
        <p:cNvGrpSpPr/>
        <p:nvPr/>
      </p:nvGrpSpPr>
      <p:grpSpPr>
        <a:xfrm>
          <a:off x="0" y="0"/>
          <a:ext cx="0" cy="0"/>
          <a:chOff x="0" y="0"/>
          <a:chExt cx="0" cy="0"/>
        </a:xfrm>
      </p:grpSpPr>
      <p:sp>
        <p:nvSpPr>
          <p:cNvPr id="2430" name="Shape 243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431" name="Shape 243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32" name="Shape 24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1152" name="Shape 1152"/>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153" name="Shape 115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54" name="Shape 1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10.xml><?xml version="1.0" encoding="utf-8"?>
<p:sldLayout xmlns:a="http://schemas.openxmlformats.org/drawingml/2006/main" xmlns:r="http://schemas.openxmlformats.org/officeDocument/2006/relationships" xmlns:p="http://schemas.openxmlformats.org/presentationml/2006/main" type="tx">
  <p:cSld name="19_Title Slide">
    <p:bg>
      <p:bgPr>
        <a:solidFill>
          <a:srgbClr val="E7E6E6"/>
        </a:solidFill>
        <a:effectLst/>
      </p:bgPr>
    </p:bg>
    <p:spTree>
      <p:nvGrpSpPr>
        <p:cNvPr id="1" name=""/>
        <p:cNvGrpSpPr/>
        <p:nvPr/>
      </p:nvGrpSpPr>
      <p:grpSpPr>
        <a:xfrm>
          <a:off x="0" y="0"/>
          <a:ext cx="0" cy="0"/>
          <a:chOff x="0" y="0"/>
          <a:chExt cx="0" cy="0"/>
        </a:xfrm>
      </p:grpSpPr>
      <p:sp>
        <p:nvSpPr>
          <p:cNvPr id="2439" name="Shape 243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440" name="Shape 244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441" name="Shape 244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11.xml><?xml version="1.0" encoding="utf-8"?>
<p:sldLayout xmlns:a="http://schemas.openxmlformats.org/drawingml/2006/main" xmlns:r="http://schemas.openxmlformats.org/officeDocument/2006/relationships" xmlns:p="http://schemas.openxmlformats.org/presentationml/2006/main" type="tx">
  <p:cSld name="51_Custom Layout">
    <p:bg>
      <p:bgPr>
        <a:solidFill>
          <a:srgbClr val="E7E6E6"/>
        </a:solidFill>
        <a:effectLst/>
      </p:bgPr>
    </p:bg>
    <p:spTree>
      <p:nvGrpSpPr>
        <p:cNvPr id="1" name=""/>
        <p:cNvGrpSpPr/>
        <p:nvPr/>
      </p:nvGrpSpPr>
      <p:grpSpPr>
        <a:xfrm>
          <a:off x="0" y="0"/>
          <a:ext cx="0" cy="0"/>
          <a:chOff x="0" y="0"/>
          <a:chExt cx="0" cy="0"/>
        </a:xfrm>
      </p:grpSpPr>
      <p:sp>
        <p:nvSpPr>
          <p:cNvPr id="2448" name="Shape 244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49" name="Shape 244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12.xml><?xml version="1.0" encoding="utf-8"?>
<p:sldLayout xmlns:a="http://schemas.openxmlformats.org/drawingml/2006/main" xmlns:r="http://schemas.openxmlformats.org/officeDocument/2006/relationships" xmlns:p="http://schemas.openxmlformats.org/presentationml/2006/main" type="tx">
  <p:cSld name="52_Custom Layout">
    <p:bg>
      <p:bgPr>
        <a:solidFill>
          <a:srgbClr val="E7E6E6"/>
        </a:solidFill>
        <a:effectLst/>
      </p:bgPr>
    </p:bg>
    <p:spTree>
      <p:nvGrpSpPr>
        <p:cNvPr id="1" name=""/>
        <p:cNvGrpSpPr/>
        <p:nvPr/>
      </p:nvGrpSpPr>
      <p:grpSpPr>
        <a:xfrm>
          <a:off x="0" y="0"/>
          <a:ext cx="0" cy="0"/>
          <a:chOff x="0" y="0"/>
          <a:chExt cx="0" cy="0"/>
        </a:xfrm>
      </p:grpSpPr>
      <p:sp>
        <p:nvSpPr>
          <p:cNvPr id="2456" name="Shape 245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57" name="Shape 24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13.xml><?xml version="1.0" encoding="utf-8"?>
<p:sldLayout xmlns:a="http://schemas.openxmlformats.org/drawingml/2006/main" xmlns:r="http://schemas.openxmlformats.org/officeDocument/2006/relationships" xmlns:p="http://schemas.openxmlformats.org/presentationml/2006/main" type="tx">
  <p:cSld name="53_Custom Layout">
    <p:bg>
      <p:bgPr>
        <a:solidFill>
          <a:srgbClr val="E7E6E6"/>
        </a:solidFill>
        <a:effectLst/>
      </p:bgPr>
    </p:bg>
    <p:spTree>
      <p:nvGrpSpPr>
        <p:cNvPr id="1" name=""/>
        <p:cNvGrpSpPr/>
        <p:nvPr/>
      </p:nvGrpSpPr>
      <p:grpSpPr>
        <a:xfrm>
          <a:off x="0" y="0"/>
          <a:ext cx="0" cy="0"/>
          <a:chOff x="0" y="0"/>
          <a:chExt cx="0" cy="0"/>
        </a:xfrm>
      </p:grpSpPr>
      <p:sp>
        <p:nvSpPr>
          <p:cNvPr id="2464" name="Shape 246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65" name="Shape 246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14.xml><?xml version="1.0" encoding="utf-8"?>
<p:sldLayout xmlns:a="http://schemas.openxmlformats.org/drawingml/2006/main" xmlns:r="http://schemas.openxmlformats.org/officeDocument/2006/relationships" xmlns:p="http://schemas.openxmlformats.org/presentationml/2006/main" type="tx">
  <p:cSld name="19_Title and Content">
    <p:bg>
      <p:bgPr>
        <a:solidFill>
          <a:srgbClr val="E7E6E6"/>
        </a:solidFill>
        <a:effectLst/>
      </p:bgPr>
    </p:bg>
    <p:spTree>
      <p:nvGrpSpPr>
        <p:cNvPr id="1" name=""/>
        <p:cNvGrpSpPr/>
        <p:nvPr/>
      </p:nvGrpSpPr>
      <p:grpSpPr>
        <a:xfrm>
          <a:off x="0" y="0"/>
          <a:ext cx="0" cy="0"/>
          <a:chOff x="0" y="0"/>
          <a:chExt cx="0" cy="0"/>
        </a:xfrm>
      </p:grpSpPr>
      <p:sp>
        <p:nvSpPr>
          <p:cNvPr id="2472" name="Shape 247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73" name="Shape 247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74" name="Shape 24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15.xml><?xml version="1.0" encoding="utf-8"?>
<p:sldLayout xmlns:a="http://schemas.openxmlformats.org/drawingml/2006/main" xmlns:r="http://schemas.openxmlformats.org/officeDocument/2006/relationships" xmlns:p="http://schemas.openxmlformats.org/presentationml/2006/main" type="tx">
  <p:cSld name="19_Section Header">
    <p:bg>
      <p:bgPr>
        <a:solidFill>
          <a:srgbClr val="E7E6E6"/>
        </a:solidFill>
        <a:effectLst/>
      </p:bgPr>
    </p:bg>
    <p:spTree>
      <p:nvGrpSpPr>
        <p:cNvPr id="1" name=""/>
        <p:cNvGrpSpPr/>
        <p:nvPr/>
      </p:nvGrpSpPr>
      <p:grpSpPr>
        <a:xfrm>
          <a:off x="0" y="0"/>
          <a:ext cx="0" cy="0"/>
          <a:chOff x="0" y="0"/>
          <a:chExt cx="0" cy="0"/>
        </a:xfrm>
      </p:grpSpPr>
      <p:sp>
        <p:nvSpPr>
          <p:cNvPr id="2481" name="Shape 248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482" name="Shape 248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483" name="Shape 24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16.xml><?xml version="1.0" encoding="utf-8"?>
<p:sldLayout xmlns:a="http://schemas.openxmlformats.org/drawingml/2006/main" xmlns:r="http://schemas.openxmlformats.org/officeDocument/2006/relationships" xmlns:p="http://schemas.openxmlformats.org/presentationml/2006/main" type="tx">
  <p:cSld name="19_Two Content">
    <p:bg>
      <p:bgPr>
        <a:solidFill>
          <a:srgbClr val="E7E6E6"/>
        </a:solidFill>
        <a:effectLst/>
      </p:bgPr>
    </p:bg>
    <p:spTree>
      <p:nvGrpSpPr>
        <p:cNvPr id="1" name=""/>
        <p:cNvGrpSpPr/>
        <p:nvPr/>
      </p:nvGrpSpPr>
      <p:grpSpPr>
        <a:xfrm>
          <a:off x="0" y="0"/>
          <a:ext cx="0" cy="0"/>
          <a:chOff x="0" y="0"/>
          <a:chExt cx="0" cy="0"/>
        </a:xfrm>
      </p:grpSpPr>
      <p:sp>
        <p:nvSpPr>
          <p:cNvPr id="2490" name="Shape 249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91" name="Shape 249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92" name="Shape 24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17.xml><?xml version="1.0" encoding="utf-8"?>
<p:sldLayout xmlns:a="http://schemas.openxmlformats.org/drawingml/2006/main" xmlns:r="http://schemas.openxmlformats.org/officeDocument/2006/relationships" xmlns:p="http://schemas.openxmlformats.org/presentationml/2006/main" type="tx">
  <p:cSld name="20_Comparison">
    <p:bg>
      <p:bgPr>
        <a:solidFill>
          <a:srgbClr val="E7E6E6"/>
        </a:solidFill>
        <a:effectLst/>
      </p:bgPr>
    </p:bg>
    <p:spTree>
      <p:nvGrpSpPr>
        <p:cNvPr id="1" name=""/>
        <p:cNvGrpSpPr/>
        <p:nvPr/>
      </p:nvGrpSpPr>
      <p:grpSpPr>
        <a:xfrm>
          <a:off x="0" y="0"/>
          <a:ext cx="0" cy="0"/>
          <a:chOff x="0" y="0"/>
          <a:chExt cx="0" cy="0"/>
        </a:xfrm>
      </p:grpSpPr>
      <p:sp>
        <p:nvSpPr>
          <p:cNvPr id="2499" name="Shape 249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00" name="Shape 250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501" name="Shape 250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502" name="Shape 25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18.xml><?xml version="1.0" encoding="utf-8"?>
<p:sldLayout xmlns:a="http://schemas.openxmlformats.org/drawingml/2006/main" xmlns:r="http://schemas.openxmlformats.org/officeDocument/2006/relationships" xmlns:p="http://schemas.openxmlformats.org/presentationml/2006/main" type="tx">
  <p:cSld name="19_Title Only">
    <p:bg>
      <p:bgPr>
        <a:solidFill>
          <a:srgbClr val="E7E6E6"/>
        </a:solidFill>
        <a:effectLst/>
      </p:bgPr>
    </p:bg>
    <p:spTree>
      <p:nvGrpSpPr>
        <p:cNvPr id="1" name=""/>
        <p:cNvGrpSpPr/>
        <p:nvPr/>
      </p:nvGrpSpPr>
      <p:grpSpPr>
        <a:xfrm>
          <a:off x="0" y="0"/>
          <a:ext cx="0" cy="0"/>
          <a:chOff x="0" y="0"/>
          <a:chExt cx="0" cy="0"/>
        </a:xfrm>
      </p:grpSpPr>
      <p:sp>
        <p:nvSpPr>
          <p:cNvPr id="2509" name="Shape 250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10" name="Shape 251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19.xml><?xml version="1.0" encoding="utf-8"?>
<p:sldLayout xmlns:a="http://schemas.openxmlformats.org/drawingml/2006/main" xmlns:r="http://schemas.openxmlformats.org/officeDocument/2006/relationships" xmlns:p="http://schemas.openxmlformats.org/presentationml/2006/main" type="tx">
  <p:cSld name="16_Blank">
    <p:bg>
      <p:bgPr>
        <a:solidFill>
          <a:srgbClr val="E7E6E6"/>
        </a:solidFill>
        <a:effectLst/>
      </p:bgPr>
    </p:bg>
    <p:spTree>
      <p:nvGrpSpPr>
        <p:cNvPr id="1" name=""/>
        <p:cNvGrpSpPr/>
        <p:nvPr/>
      </p:nvGrpSpPr>
      <p:grpSpPr>
        <a:xfrm>
          <a:off x="0" y="0"/>
          <a:ext cx="0" cy="0"/>
          <a:chOff x="0" y="0"/>
          <a:chExt cx="0" cy="0"/>
        </a:xfrm>
      </p:grpSpPr>
      <p:sp>
        <p:nvSpPr>
          <p:cNvPr id="2517" name="Shape 25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1161" name="Shape 1161"/>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162" name="Shape 1162"/>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163" name="Shape 1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20.xml><?xml version="1.0" encoding="utf-8"?>
<p:sldLayout xmlns:a="http://schemas.openxmlformats.org/drawingml/2006/main" xmlns:r="http://schemas.openxmlformats.org/officeDocument/2006/relationships" xmlns:p="http://schemas.openxmlformats.org/presentationml/2006/main" type="tx">
  <p:cSld name="13_Blank 0">
    <p:bg>
      <p:bgPr>
        <a:solidFill>
          <a:srgbClr val="86754D"/>
        </a:solidFill>
        <a:effectLst/>
      </p:bgPr>
    </p:bg>
    <p:spTree>
      <p:nvGrpSpPr>
        <p:cNvPr id="1" name=""/>
        <p:cNvGrpSpPr/>
        <p:nvPr/>
      </p:nvGrpSpPr>
      <p:grpSpPr>
        <a:xfrm>
          <a:off x="0" y="0"/>
          <a:ext cx="0" cy="0"/>
          <a:chOff x="0" y="0"/>
          <a:chExt cx="0" cy="0"/>
        </a:xfrm>
      </p:grpSpPr>
      <p:sp>
        <p:nvSpPr>
          <p:cNvPr id="2524" name="Shape 25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21.xml><?xml version="1.0" encoding="utf-8"?>
<p:sldLayout xmlns:a="http://schemas.openxmlformats.org/drawingml/2006/main" xmlns:r="http://schemas.openxmlformats.org/officeDocument/2006/relationships" xmlns:p="http://schemas.openxmlformats.org/presentationml/2006/main" type="tx">
  <p:cSld name="19_Content with Caption">
    <p:bg>
      <p:bgPr>
        <a:solidFill>
          <a:srgbClr val="E7E6E6"/>
        </a:solidFill>
        <a:effectLst/>
      </p:bgPr>
    </p:bg>
    <p:spTree>
      <p:nvGrpSpPr>
        <p:cNvPr id="1" name=""/>
        <p:cNvGrpSpPr/>
        <p:nvPr/>
      </p:nvGrpSpPr>
      <p:grpSpPr>
        <a:xfrm>
          <a:off x="0" y="0"/>
          <a:ext cx="0" cy="0"/>
          <a:chOff x="0" y="0"/>
          <a:chExt cx="0" cy="0"/>
        </a:xfrm>
      </p:grpSpPr>
      <p:sp>
        <p:nvSpPr>
          <p:cNvPr id="2531" name="Shape 253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532" name="Shape 253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533" name="Shape 253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534" name="Shape 25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22.xml><?xml version="1.0" encoding="utf-8"?>
<p:sldLayout xmlns:a="http://schemas.openxmlformats.org/drawingml/2006/main" xmlns:r="http://schemas.openxmlformats.org/officeDocument/2006/relationships" xmlns:p="http://schemas.openxmlformats.org/presentationml/2006/main" type="tx">
  <p:cSld name="19_Picture with Caption">
    <p:bg>
      <p:bgPr>
        <a:solidFill>
          <a:srgbClr val="E7E6E6"/>
        </a:solidFill>
        <a:effectLst/>
      </p:bgPr>
    </p:bg>
    <p:spTree>
      <p:nvGrpSpPr>
        <p:cNvPr id="1" name=""/>
        <p:cNvGrpSpPr/>
        <p:nvPr/>
      </p:nvGrpSpPr>
      <p:grpSpPr>
        <a:xfrm>
          <a:off x="0" y="0"/>
          <a:ext cx="0" cy="0"/>
          <a:chOff x="0" y="0"/>
          <a:chExt cx="0" cy="0"/>
        </a:xfrm>
      </p:grpSpPr>
      <p:sp>
        <p:nvSpPr>
          <p:cNvPr id="2541" name="Shape 254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542" name="Shape 254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543" name="Shape 254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544" name="Shape 25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23.xml><?xml version="1.0" encoding="utf-8"?>
<p:sldLayout xmlns:a="http://schemas.openxmlformats.org/drawingml/2006/main" xmlns:r="http://schemas.openxmlformats.org/officeDocument/2006/relationships" xmlns:p="http://schemas.openxmlformats.org/presentationml/2006/main" type="tx">
  <p:cSld name="19_Title and Vertical Text">
    <p:bg>
      <p:bgPr>
        <a:solidFill>
          <a:srgbClr val="E7E6E6"/>
        </a:solidFill>
        <a:effectLst/>
      </p:bgPr>
    </p:bg>
    <p:spTree>
      <p:nvGrpSpPr>
        <p:cNvPr id="1" name=""/>
        <p:cNvGrpSpPr/>
        <p:nvPr/>
      </p:nvGrpSpPr>
      <p:grpSpPr>
        <a:xfrm>
          <a:off x="0" y="0"/>
          <a:ext cx="0" cy="0"/>
          <a:chOff x="0" y="0"/>
          <a:chExt cx="0" cy="0"/>
        </a:xfrm>
      </p:grpSpPr>
      <p:sp>
        <p:nvSpPr>
          <p:cNvPr id="2551" name="Shape 255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52" name="Shape 255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553" name="Shape 25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24.xml><?xml version="1.0" encoding="utf-8"?>
<p:sldLayout xmlns:a="http://schemas.openxmlformats.org/drawingml/2006/main" xmlns:r="http://schemas.openxmlformats.org/officeDocument/2006/relationships" xmlns:p="http://schemas.openxmlformats.org/presentationml/2006/main" type="tx">
  <p:cSld name="19_Vertical Title and Text">
    <p:bg>
      <p:bgPr>
        <a:solidFill>
          <a:srgbClr val="E7E6E6"/>
        </a:solidFill>
        <a:effectLst/>
      </p:bgPr>
    </p:bg>
    <p:spTree>
      <p:nvGrpSpPr>
        <p:cNvPr id="1" name=""/>
        <p:cNvGrpSpPr/>
        <p:nvPr/>
      </p:nvGrpSpPr>
      <p:grpSpPr>
        <a:xfrm>
          <a:off x="0" y="0"/>
          <a:ext cx="0" cy="0"/>
          <a:chOff x="0" y="0"/>
          <a:chExt cx="0" cy="0"/>
        </a:xfrm>
      </p:grpSpPr>
      <p:sp>
        <p:nvSpPr>
          <p:cNvPr id="2560" name="Shape 256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561" name="Shape 256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562" name="Shape 25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25.xml><?xml version="1.0" encoding="utf-8"?>
<p:sldLayout xmlns:a="http://schemas.openxmlformats.org/drawingml/2006/main" xmlns:r="http://schemas.openxmlformats.org/officeDocument/2006/relationships" xmlns:p="http://schemas.openxmlformats.org/presentationml/2006/main" type="tx">
  <p:cSld name="20_Title Slide">
    <p:bg>
      <p:bgPr>
        <a:solidFill>
          <a:srgbClr val="E7E6E6"/>
        </a:solidFill>
        <a:effectLst/>
      </p:bgPr>
    </p:bg>
    <p:spTree>
      <p:nvGrpSpPr>
        <p:cNvPr id="1" name=""/>
        <p:cNvGrpSpPr/>
        <p:nvPr/>
      </p:nvGrpSpPr>
      <p:grpSpPr>
        <a:xfrm>
          <a:off x="0" y="0"/>
          <a:ext cx="0" cy="0"/>
          <a:chOff x="0" y="0"/>
          <a:chExt cx="0" cy="0"/>
        </a:xfrm>
      </p:grpSpPr>
      <p:sp>
        <p:nvSpPr>
          <p:cNvPr id="2569" name="Shape 256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570" name="Shape 257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571" name="Shape 257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26.xml><?xml version="1.0" encoding="utf-8"?>
<p:sldLayout xmlns:a="http://schemas.openxmlformats.org/drawingml/2006/main" xmlns:r="http://schemas.openxmlformats.org/officeDocument/2006/relationships" xmlns:p="http://schemas.openxmlformats.org/presentationml/2006/main" type="tx">
  <p:cSld name="54_Custom Layout">
    <p:bg>
      <p:bgPr>
        <a:solidFill>
          <a:srgbClr val="E7E6E6"/>
        </a:solidFill>
        <a:effectLst/>
      </p:bgPr>
    </p:bg>
    <p:spTree>
      <p:nvGrpSpPr>
        <p:cNvPr id="1" name=""/>
        <p:cNvGrpSpPr/>
        <p:nvPr/>
      </p:nvGrpSpPr>
      <p:grpSpPr>
        <a:xfrm>
          <a:off x="0" y="0"/>
          <a:ext cx="0" cy="0"/>
          <a:chOff x="0" y="0"/>
          <a:chExt cx="0" cy="0"/>
        </a:xfrm>
      </p:grpSpPr>
      <p:sp>
        <p:nvSpPr>
          <p:cNvPr id="2578" name="Shape 257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79" name="Shape 257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27.xml><?xml version="1.0" encoding="utf-8"?>
<p:sldLayout xmlns:a="http://schemas.openxmlformats.org/drawingml/2006/main" xmlns:r="http://schemas.openxmlformats.org/officeDocument/2006/relationships" xmlns:p="http://schemas.openxmlformats.org/presentationml/2006/main" type="tx">
  <p:cSld name="55_Custom Layout">
    <p:bg>
      <p:bgPr>
        <a:solidFill>
          <a:srgbClr val="E7E6E6"/>
        </a:solidFill>
        <a:effectLst/>
      </p:bgPr>
    </p:bg>
    <p:spTree>
      <p:nvGrpSpPr>
        <p:cNvPr id="1" name=""/>
        <p:cNvGrpSpPr/>
        <p:nvPr/>
      </p:nvGrpSpPr>
      <p:grpSpPr>
        <a:xfrm>
          <a:off x="0" y="0"/>
          <a:ext cx="0" cy="0"/>
          <a:chOff x="0" y="0"/>
          <a:chExt cx="0" cy="0"/>
        </a:xfrm>
      </p:grpSpPr>
      <p:sp>
        <p:nvSpPr>
          <p:cNvPr id="2586" name="Shape 258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87" name="Shape 258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28.xml><?xml version="1.0" encoding="utf-8"?>
<p:sldLayout xmlns:a="http://schemas.openxmlformats.org/drawingml/2006/main" xmlns:r="http://schemas.openxmlformats.org/officeDocument/2006/relationships" xmlns:p="http://schemas.openxmlformats.org/presentationml/2006/main" type="tx">
  <p:cSld name="56_Custom Layout">
    <p:bg>
      <p:bgPr>
        <a:solidFill>
          <a:srgbClr val="E7E6E6"/>
        </a:solidFill>
        <a:effectLst/>
      </p:bgPr>
    </p:bg>
    <p:spTree>
      <p:nvGrpSpPr>
        <p:cNvPr id="1" name=""/>
        <p:cNvGrpSpPr/>
        <p:nvPr/>
      </p:nvGrpSpPr>
      <p:grpSpPr>
        <a:xfrm>
          <a:off x="0" y="0"/>
          <a:ext cx="0" cy="0"/>
          <a:chOff x="0" y="0"/>
          <a:chExt cx="0" cy="0"/>
        </a:xfrm>
      </p:grpSpPr>
      <p:sp>
        <p:nvSpPr>
          <p:cNvPr id="2594" name="Shape 259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95" name="Shape 259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29.xml><?xml version="1.0" encoding="utf-8"?>
<p:sldLayout xmlns:a="http://schemas.openxmlformats.org/drawingml/2006/main" xmlns:r="http://schemas.openxmlformats.org/officeDocument/2006/relationships" xmlns:p="http://schemas.openxmlformats.org/presentationml/2006/main" type="tx">
  <p:cSld name="20_Title and Content">
    <p:bg>
      <p:bgPr>
        <a:solidFill>
          <a:srgbClr val="E7E6E6"/>
        </a:solidFill>
        <a:effectLst/>
      </p:bgPr>
    </p:bg>
    <p:spTree>
      <p:nvGrpSpPr>
        <p:cNvPr id="1" name=""/>
        <p:cNvGrpSpPr/>
        <p:nvPr/>
      </p:nvGrpSpPr>
      <p:grpSpPr>
        <a:xfrm>
          <a:off x="0" y="0"/>
          <a:ext cx="0" cy="0"/>
          <a:chOff x="0" y="0"/>
          <a:chExt cx="0" cy="0"/>
        </a:xfrm>
      </p:grpSpPr>
      <p:sp>
        <p:nvSpPr>
          <p:cNvPr id="2602" name="Shape 260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03" name="Shape 260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04" name="Shape 26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1170" name="Shape 1170"/>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171" name="Shape 1171"/>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30.xml><?xml version="1.0" encoding="utf-8"?>
<p:sldLayout xmlns:a="http://schemas.openxmlformats.org/drawingml/2006/main" xmlns:r="http://schemas.openxmlformats.org/officeDocument/2006/relationships" xmlns:p="http://schemas.openxmlformats.org/presentationml/2006/main" type="tx">
  <p:cSld name="20_Section Header">
    <p:bg>
      <p:bgPr>
        <a:solidFill>
          <a:srgbClr val="E7E6E6"/>
        </a:solidFill>
        <a:effectLst/>
      </p:bgPr>
    </p:bg>
    <p:spTree>
      <p:nvGrpSpPr>
        <p:cNvPr id="1" name=""/>
        <p:cNvGrpSpPr/>
        <p:nvPr/>
      </p:nvGrpSpPr>
      <p:grpSpPr>
        <a:xfrm>
          <a:off x="0" y="0"/>
          <a:ext cx="0" cy="0"/>
          <a:chOff x="0" y="0"/>
          <a:chExt cx="0" cy="0"/>
        </a:xfrm>
      </p:grpSpPr>
      <p:sp>
        <p:nvSpPr>
          <p:cNvPr id="2611" name="Shape 261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612" name="Shape 261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613" name="Shape 26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31.xml><?xml version="1.0" encoding="utf-8"?>
<p:sldLayout xmlns:a="http://schemas.openxmlformats.org/drawingml/2006/main" xmlns:r="http://schemas.openxmlformats.org/officeDocument/2006/relationships" xmlns:p="http://schemas.openxmlformats.org/presentationml/2006/main" type="tx">
  <p:cSld name="20_Two Content">
    <p:bg>
      <p:bgPr>
        <a:solidFill>
          <a:srgbClr val="E7E6E6"/>
        </a:solidFill>
        <a:effectLst/>
      </p:bgPr>
    </p:bg>
    <p:spTree>
      <p:nvGrpSpPr>
        <p:cNvPr id="1" name=""/>
        <p:cNvGrpSpPr/>
        <p:nvPr/>
      </p:nvGrpSpPr>
      <p:grpSpPr>
        <a:xfrm>
          <a:off x="0" y="0"/>
          <a:ext cx="0" cy="0"/>
          <a:chOff x="0" y="0"/>
          <a:chExt cx="0" cy="0"/>
        </a:xfrm>
      </p:grpSpPr>
      <p:sp>
        <p:nvSpPr>
          <p:cNvPr id="2620" name="Shape 262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21" name="Shape 262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22" name="Shape 26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32.xml><?xml version="1.0" encoding="utf-8"?>
<p:sldLayout xmlns:a="http://schemas.openxmlformats.org/drawingml/2006/main" xmlns:r="http://schemas.openxmlformats.org/officeDocument/2006/relationships" xmlns:p="http://schemas.openxmlformats.org/presentationml/2006/main" type="tx">
  <p:cSld name="21_Comparison">
    <p:bg>
      <p:bgPr>
        <a:solidFill>
          <a:srgbClr val="E7E6E6"/>
        </a:solidFill>
        <a:effectLst/>
      </p:bgPr>
    </p:bg>
    <p:spTree>
      <p:nvGrpSpPr>
        <p:cNvPr id="1" name=""/>
        <p:cNvGrpSpPr/>
        <p:nvPr/>
      </p:nvGrpSpPr>
      <p:grpSpPr>
        <a:xfrm>
          <a:off x="0" y="0"/>
          <a:ext cx="0" cy="0"/>
          <a:chOff x="0" y="0"/>
          <a:chExt cx="0" cy="0"/>
        </a:xfrm>
      </p:grpSpPr>
      <p:sp>
        <p:nvSpPr>
          <p:cNvPr id="2629" name="Shape 262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30" name="Shape 263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631" name="Shape 263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632" name="Shape 26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33.xml><?xml version="1.0" encoding="utf-8"?>
<p:sldLayout xmlns:a="http://schemas.openxmlformats.org/drawingml/2006/main" xmlns:r="http://schemas.openxmlformats.org/officeDocument/2006/relationships" xmlns:p="http://schemas.openxmlformats.org/presentationml/2006/main" type="tx">
  <p:cSld name="20_Title Only">
    <p:bg>
      <p:bgPr>
        <a:solidFill>
          <a:srgbClr val="E7E6E6"/>
        </a:solidFill>
        <a:effectLst/>
      </p:bgPr>
    </p:bg>
    <p:spTree>
      <p:nvGrpSpPr>
        <p:cNvPr id="1" name=""/>
        <p:cNvGrpSpPr/>
        <p:nvPr/>
      </p:nvGrpSpPr>
      <p:grpSpPr>
        <a:xfrm>
          <a:off x="0" y="0"/>
          <a:ext cx="0" cy="0"/>
          <a:chOff x="0" y="0"/>
          <a:chExt cx="0" cy="0"/>
        </a:xfrm>
      </p:grpSpPr>
      <p:sp>
        <p:nvSpPr>
          <p:cNvPr id="2639" name="Shape 263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40" name="Shape 264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34.xml><?xml version="1.0" encoding="utf-8"?>
<p:sldLayout xmlns:a="http://schemas.openxmlformats.org/drawingml/2006/main" xmlns:r="http://schemas.openxmlformats.org/officeDocument/2006/relationships" xmlns:p="http://schemas.openxmlformats.org/presentationml/2006/main" type="tx">
  <p:cSld name="17_Blank">
    <p:bg>
      <p:bgPr>
        <a:solidFill>
          <a:srgbClr val="E7E6E6"/>
        </a:solidFill>
        <a:effectLst/>
      </p:bgPr>
    </p:bg>
    <p:spTree>
      <p:nvGrpSpPr>
        <p:cNvPr id="1" name=""/>
        <p:cNvGrpSpPr/>
        <p:nvPr/>
      </p:nvGrpSpPr>
      <p:grpSpPr>
        <a:xfrm>
          <a:off x="0" y="0"/>
          <a:ext cx="0" cy="0"/>
          <a:chOff x="0" y="0"/>
          <a:chExt cx="0" cy="0"/>
        </a:xfrm>
      </p:grpSpPr>
      <p:sp>
        <p:nvSpPr>
          <p:cNvPr id="2647" name="Shape 26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35.xml><?xml version="1.0" encoding="utf-8"?>
<p:sldLayout xmlns:a="http://schemas.openxmlformats.org/drawingml/2006/main" xmlns:r="http://schemas.openxmlformats.org/officeDocument/2006/relationships" xmlns:p="http://schemas.openxmlformats.org/presentationml/2006/main" type="tx">
  <p:cSld name="14_Blank 0">
    <p:bg>
      <p:bgPr>
        <a:solidFill>
          <a:srgbClr val="221C35"/>
        </a:solidFill>
        <a:effectLst/>
      </p:bgPr>
    </p:bg>
    <p:spTree>
      <p:nvGrpSpPr>
        <p:cNvPr id="1" name=""/>
        <p:cNvGrpSpPr/>
        <p:nvPr/>
      </p:nvGrpSpPr>
      <p:grpSpPr>
        <a:xfrm>
          <a:off x="0" y="0"/>
          <a:ext cx="0" cy="0"/>
          <a:chOff x="0" y="0"/>
          <a:chExt cx="0" cy="0"/>
        </a:xfrm>
      </p:grpSpPr>
      <p:sp>
        <p:nvSpPr>
          <p:cNvPr id="2654" name="Shape 26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36.xml><?xml version="1.0" encoding="utf-8"?>
<p:sldLayout xmlns:a="http://schemas.openxmlformats.org/drawingml/2006/main" xmlns:r="http://schemas.openxmlformats.org/officeDocument/2006/relationships" xmlns:p="http://schemas.openxmlformats.org/presentationml/2006/main" type="tx">
  <p:cSld name="20_Content with Caption">
    <p:bg>
      <p:bgPr>
        <a:solidFill>
          <a:srgbClr val="E7E6E6"/>
        </a:solidFill>
        <a:effectLst/>
      </p:bgPr>
    </p:bg>
    <p:spTree>
      <p:nvGrpSpPr>
        <p:cNvPr id="1" name=""/>
        <p:cNvGrpSpPr/>
        <p:nvPr/>
      </p:nvGrpSpPr>
      <p:grpSpPr>
        <a:xfrm>
          <a:off x="0" y="0"/>
          <a:ext cx="0" cy="0"/>
          <a:chOff x="0" y="0"/>
          <a:chExt cx="0" cy="0"/>
        </a:xfrm>
      </p:grpSpPr>
      <p:sp>
        <p:nvSpPr>
          <p:cNvPr id="2661" name="Shape 266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662" name="Shape 266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663" name="Shape 266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664" name="Shape 26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37.xml><?xml version="1.0" encoding="utf-8"?>
<p:sldLayout xmlns:a="http://schemas.openxmlformats.org/drawingml/2006/main" xmlns:r="http://schemas.openxmlformats.org/officeDocument/2006/relationships" xmlns:p="http://schemas.openxmlformats.org/presentationml/2006/main" type="tx">
  <p:cSld name="20_Picture with Caption">
    <p:bg>
      <p:bgPr>
        <a:solidFill>
          <a:srgbClr val="E7E6E6"/>
        </a:solidFill>
        <a:effectLst/>
      </p:bgPr>
    </p:bg>
    <p:spTree>
      <p:nvGrpSpPr>
        <p:cNvPr id="1" name=""/>
        <p:cNvGrpSpPr/>
        <p:nvPr/>
      </p:nvGrpSpPr>
      <p:grpSpPr>
        <a:xfrm>
          <a:off x="0" y="0"/>
          <a:ext cx="0" cy="0"/>
          <a:chOff x="0" y="0"/>
          <a:chExt cx="0" cy="0"/>
        </a:xfrm>
      </p:grpSpPr>
      <p:sp>
        <p:nvSpPr>
          <p:cNvPr id="2671" name="Shape 267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672" name="Shape 267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673" name="Shape 267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674" name="Shape 26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38.xml><?xml version="1.0" encoding="utf-8"?>
<p:sldLayout xmlns:a="http://schemas.openxmlformats.org/drawingml/2006/main" xmlns:r="http://schemas.openxmlformats.org/officeDocument/2006/relationships" xmlns:p="http://schemas.openxmlformats.org/presentationml/2006/main" type="tx">
  <p:cSld name="20_Title and Vertical Text">
    <p:bg>
      <p:bgPr>
        <a:solidFill>
          <a:srgbClr val="E7E6E6"/>
        </a:solidFill>
        <a:effectLst/>
      </p:bgPr>
    </p:bg>
    <p:spTree>
      <p:nvGrpSpPr>
        <p:cNvPr id="1" name=""/>
        <p:cNvGrpSpPr/>
        <p:nvPr/>
      </p:nvGrpSpPr>
      <p:grpSpPr>
        <a:xfrm>
          <a:off x="0" y="0"/>
          <a:ext cx="0" cy="0"/>
          <a:chOff x="0" y="0"/>
          <a:chExt cx="0" cy="0"/>
        </a:xfrm>
      </p:grpSpPr>
      <p:sp>
        <p:nvSpPr>
          <p:cNvPr id="2681" name="Shape 268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82" name="Shape 268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83" name="Shape 26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39.xml><?xml version="1.0" encoding="utf-8"?>
<p:sldLayout xmlns:a="http://schemas.openxmlformats.org/drawingml/2006/main" xmlns:r="http://schemas.openxmlformats.org/officeDocument/2006/relationships" xmlns:p="http://schemas.openxmlformats.org/presentationml/2006/main" type="tx">
  <p:cSld name="20_Vertical Title and Text">
    <p:bg>
      <p:bgPr>
        <a:solidFill>
          <a:srgbClr val="E7E6E6"/>
        </a:solidFill>
        <a:effectLst/>
      </p:bgPr>
    </p:bg>
    <p:spTree>
      <p:nvGrpSpPr>
        <p:cNvPr id="1" name=""/>
        <p:cNvGrpSpPr/>
        <p:nvPr/>
      </p:nvGrpSpPr>
      <p:grpSpPr>
        <a:xfrm>
          <a:off x="0" y="0"/>
          <a:ext cx="0" cy="0"/>
          <a:chOff x="0" y="0"/>
          <a:chExt cx="0" cy="0"/>
        </a:xfrm>
      </p:grpSpPr>
      <p:sp>
        <p:nvSpPr>
          <p:cNvPr id="2690" name="Shape 269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691" name="Shape 269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92" name="Shape 26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1178" name="Shape 1178"/>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179" name="Shape 1179"/>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40.xml><?xml version="1.0" encoding="utf-8"?>
<p:sldLayout xmlns:a="http://schemas.openxmlformats.org/drawingml/2006/main" xmlns:r="http://schemas.openxmlformats.org/officeDocument/2006/relationships" xmlns:p="http://schemas.openxmlformats.org/presentationml/2006/main" type="tx">
  <p:cSld name="21_Title Slide">
    <p:bg>
      <p:bgPr>
        <a:solidFill>
          <a:srgbClr val="E7E6E6"/>
        </a:solidFill>
        <a:effectLst/>
      </p:bgPr>
    </p:bg>
    <p:spTree>
      <p:nvGrpSpPr>
        <p:cNvPr id="1" name=""/>
        <p:cNvGrpSpPr/>
        <p:nvPr/>
      </p:nvGrpSpPr>
      <p:grpSpPr>
        <a:xfrm>
          <a:off x="0" y="0"/>
          <a:ext cx="0" cy="0"/>
          <a:chOff x="0" y="0"/>
          <a:chExt cx="0" cy="0"/>
        </a:xfrm>
      </p:grpSpPr>
      <p:sp>
        <p:nvSpPr>
          <p:cNvPr id="2699" name="Shape 269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700" name="Shape 270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701" name="Shape 270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41.xml><?xml version="1.0" encoding="utf-8"?>
<p:sldLayout xmlns:a="http://schemas.openxmlformats.org/drawingml/2006/main" xmlns:r="http://schemas.openxmlformats.org/officeDocument/2006/relationships" xmlns:p="http://schemas.openxmlformats.org/presentationml/2006/main" type="tx">
  <p:cSld name="57_Custom Layout">
    <p:bg>
      <p:bgPr>
        <a:solidFill>
          <a:srgbClr val="E7E6E6"/>
        </a:solidFill>
        <a:effectLst/>
      </p:bgPr>
    </p:bg>
    <p:spTree>
      <p:nvGrpSpPr>
        <p:cNvPr id="1" name=""/>
        <p:cNvGrpSpPr/>
        <p:nvPr/>
      </p:nvGrpSpPr>
      <p:grpSpPr>
        <a:xfrm>
          <a:off x="0" y="0"/>
          <a:ext cx="0" cy="0"/>
          <a:chOff x="0" y="0"/>
          <a:chExt cx="0" cy="0"/>
        </a:xfrm>
      </p:grpSpPr>
      <p:sp>
        <p:nvSpPr>
          <p:cNvPr id="2708" name="Shape 270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09" name="Shape 270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42.xml><?xml version="1.0" encoding="utf-8"?>
<p:sldLayout xmlns:a="http://schemas.openxmlformats.org/drawingml/2006/main" xmlns:r="http://schemas.openxmlformats.org/officeDocument/2006/relationships" xmlns:p="http://schemas.openxmlformats.org/presentationml/2006/main" type="tx">
  <p:cSld name="58_Custom Layout">
    <p:bg>
      <p:bgPr>
        <a:solidFill>
          <a:srgbClr val="E7E6E6"/>
        </a:solidFill>
        <a:effectLst/>
      </p:bgPr>
    </p:bg>
    <p:spTree>
      <p:nvGrpSpPr>
        <p:cNvPr id="1" name=""/>
        <p:cNvGrpSpPr/>
        <p:nvPr/>
      </p:nvGrpSpPr>
      <p:grpSpPr>
        <a:xfrm>
          <a:off x="0" y="0"/>
          <a:ext cx="0" cy="0"/>
          <a:chOff x="0" y="0"/>
          <a:chExt cx="0" cy="0"/>
        </a:xfrm>
      </p:grpSpPr>
      <p:sp>
        <p:nvSpPr>
          <p:cNvPr id="2716" name="Shape 271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17" name="Shape 271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43.xml><?xml version="1.0" encoding="utf-8"?>
<p:sldLayout xmlns:a="http://schemas.openxmlformats.org/drawingml/2006/main" xmlns:r="http://schemas.openxmlformats.org/officeDocument/2006/relationships" xmlns:p="http://schemas.openxmlformats.org/presentationml/2006/main" type="tx">
  <p:cSld name="59_Custom Layout">
    <p:bg>
      <p:bgPr>
        <a:solidFill>
          <a:srgbClr val="E7E6E6"/>
        </a:solidFill>
        <a:effectLst/>
      </p:bgPr>
    </p:bg>
    <p:spTree>
      <p:nvGrpSpPr>
        <p:cNvPr id="1" name=""/>
        <p:cNvGrpSpPr/>
        <p:nvPr/>
      </p:nvGrpSpPr>
      <p:grpSpPr>
        <a:xfrm>
          <a:off x="0" y="0"/>
          <a:ext cx="0" cy="0"/>
          <a:chOff x="0" y="0"/>
          <a:chExt cx="0" cy="0"/>
        </a:xfrm>
      </p:grpSpPr>
      <p:sp>
        <p:nvSpPr>
          <p:cNvPr id="2724" name="Shape 272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25" name="Shape 272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44.xml><?xml version="1.0" encoding="utf-8"?>
<p:sldLayout xmlns:a="http://schemas.openxmlformats.org/drawingml/2006/main" xmlns:r="http://schemas.openxmlformats.org/officeDocument/2006/relationships" xmlns:p="http://schemas.openxmlformats.org/presentationml/2006/main" type="tx">
  <p:cSld name="21_Title and Content">
    <p:bg>
      <p:bgPr>
        <a:solidFill>
          <a:srgbClr val="E7E6E6"/>
        </a:solidFill>
        <a:effectLst/>
      </p:bgPr>
    </p:bg>
    <p:spTree>
      <p:nvGrpSpPr>
        <p:cNvPr id="1" name=""/>
        <p:cNvGrpSpPr/>
        <p:nvPr/>
      </p:nvGrpSpPr>
      <p:grpSpPr>
        <a:xfrm>
          <a:off x="0" y="0"/>
          <a:ext cx="0" cy="0"/>
          <a:chOff x="0" y="0"/>
          <a:chExt cx="0" cy="0"/>
        </a:xfrm>
      </p:grpSpPr>
      <p:sp>
        <p:nvSpPr>
          <p:cNvPr id="2732" name="Shape 273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33" name="Shape 273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734" name="Shape 27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45.xml><?xml version="1.0" encoding="utf-8"?>
<p:sldLayout xmlns:a="http://schemas.openxmlformats.org/drawingml/2006/main" xmlns:r="http://schemas.openxmlformats.org/officeDocument/2006/relationships" xmlns:p="http://schemas.openxmlformats.org/presentationml/2006/main" type="tx">
  <p:cSld name="21_Section Header">
    <p:bg>
      <p:bgPr>
        <a:solidFill>
          <a:srgbClr val="E7E6E6"/>
        </a:solidFill>
        <a:effectLst/>
      </p:bgPr>
    </p:bg>
    <p:spTree>
      <p:nvGrpSpPr>
        <p:cNvPr id="1" name=""/>
        <p:cNvGrpSpPr/>
        <p:nvPr/>
      </p:nvGrpSpPr>
      <p:grpSpPr>
        <a:xfrm>
          <a:off x="0" y="0"/>
          <a:ext cx="0" cy="0"/>
          <a:chOff x="0" y="0"/>
          <a:chExt cx="0" cy="0"/>
        </a:xfrm>
      </p:grpSpPr>
      <p:sp>
        <p:nvSpPr>
          <p:cNvPr id="2741" name="Shape 274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742" name="Shape 274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743" name="Shape 27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46.xml><?xml version="1.0" encoding="utf-8"?>
<p:sldLayout xmlns:a="http://schemas.openxmlformats.org/drawingml/2006/main" xmlns:r="http://schemas.openxmlformats.org/officeDocument/2006/relationships" xmlns:p="http://schemas.openxmlformats.org/presentationml/2006/main" type="tx">
  <p:cSld name="21_Two Content">
    <p:bg>
      <p:bgPr>
        <a:solidFill>
          <a:srgbClr val="E7E6E6"/>
        </a:solidFill>
        <a:effectLst/>
      </p:bgPr>
    </p:bg>
    <p:spTree>
      <p:nvGrpSpPr>
        <p:cNvPr id="1" name=""/>
        <p:cNvGrpSpPr/>
        <p:nvPr/>
      </p:nvGrpSpPr>
      <p:grpSpPr>
        <a:xfrm>
          <a:off x="0" y="0"/>
          <a:ext cx="0" cy="0"/>
          <a:chOff x="0" y="0"/>
          <a:chExt cx="0" cy="0"/>
        </a:xfrm>
      </p:grpSpPr>
      <p:sp>
        <p:nvSpPr>
          <p:cNvPr id="2750" name="Shape 275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51" name="Shape 275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752" name="Shape 27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47.xml><?xml version="1.0" encoding="utf-8"?>
<p:sldLayout xmlns:a="http://schemas.openxmlformats.org/drawingml/2006/main" xmlns:r="http://schemas.openxmlformats.org/officeDocument/2006/relationships" xmlns:p="http://schemas.openxmlformats.org/presentationml/2006/main" type="tx">
  <p:cSld name="22_Comparison">
    <p:bg>
      <p:bgPr>
        <a:solidFill>
          <a:srgbClr val="E7E6E6"/>
        </a:solidFill>
        <a:effectLst/>
      </p:bgPr>
    </p:bg>
    <p:spTree>
      <p:nvGrpSpPr>
        <p:cNvPr id="1" name=""/>
        <p:cNvGrpSpPr/>
        <p:nvPr/>
      </p:nvGrpSpPr>
      <p:grpSpPr>
        <a:xfrm>
          <a:off x="0" y="0"/>
          <a:ext cx="0" cy="0"/>
          <a:chOff x="0" y="0"/>
          <a:chExt cx="0" cy="0"/>
        </a:xfrm>
      </p:grpSpPr>
      <p:sp>
        <p:nvSpPr>
          <p:cNvPr id="2759" name="Shape 275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60" name="Shape 276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761" name="Shape 276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762" name="Shape 27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48.xml><?xml version="1.0" encoding="utf-8"?>
<p:sldLayout xmlns:a="http://schemas.openxmlformats.org/drawingml/2006/main" xmlns:r="http://schemas.openxmlformats.org/officeDocument/2006/relationships" xmlns:p="http://schemas.openxmlformats.org/presentationml/2006/main" type="tx">
  <p:cSld name="21_Title Only">
    <p:bg>
      <p:bgPr>
        <a:solidFill>
          <a:srgbClr val="E7E6E6"/>
        </a:solidFill>
        <a:effectLst/>
      </p:bgPr>
    </p:bg>
    <p:spTree>
      <p:nvGrpSpPr>
        <p:cNvPr id="1" name=""/>
        <p:cNvGrpSpPr/>
        <p:nvPr/>
      </p:nvGrpSpPr>
      <p:grpSpPr>
        <a:xfrm>
          <a:off x="0" y="0"/>
          <a:ext cx="0" cy="0"/>
          <a:chOff x="0" y="0"/>
          <a:chExt cx="0" cy="0"/>
        </a:xfrm>
      </p:grpSpPr>
      <p:sp>
        <p:nvSpPr>
          <p:cNvPr id="2769" name="Shape 276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70" name="Shape 27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49.xml><?xml version="1.0" encoding="utf-8"?>
<p:sldLayout xmlns:a="http://schemas.openxmlformats.org/drawingml/2006/main" xmlns:r="http://schemas.openxmlformats.org/officeDocument/2006/relationships" xmlns:p="http://schemas.openxmlformats.org/presentationml/2006/main" type="tx">
  <p:cSld name="18_Blank">
    <p:bg>
      <p:bgPr>
        <a:solidFill>
          <a:srgbClr val="E7E6E6"/>
        </a:solidFill>
        <a:effectLst/>
      </p:bgPr>
    </p:bg>
    <p:spTree>
      <p:nvGrpSpPr>
        <p:cNvPr id="1" name=""/>
        <p:cNvGrpSpPr/>
        <p:nvPr/>
      </p:nvGrpSpPr>
      <p:grpSpPr>
        <a:xfrm>
          <a:off x="0" y="0"/>
          <a:ext cx="0" cy="0"/>
          <a:chOff x="0" y="0"/>
          <a:chExt cx="0" cy="0"/>
        </a:xfrm>
      </p:grpSpPr>
      <p:sp>
        <p:nvSpPr>
          <p:cNvPr id="2777" name="Shape 27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1186" name="Shape 1186"/>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187" name="Shape 1187"/>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50.xml><?xml version="1.0" encoding="utf-8"?>
<p:sldLayout xmlns:a="http://schemas.openxmlformats.org/drawingml/2006/main" xmlns:r="http://schemas.openxmlformats.org/officeDocument/2006/relationships" xmlns:p="http://schemas.openxmlformats.org/presentationml/2006/main" type="tx">
  <p:cSld name="15_Blank 0">
    <p:bg>
      <p:bgPr>
        <a:solidFill>
          <a:srgbClr val="86754D"/>
        </a:solidFill>
        <a:effectLst/>
      </p:bgPr>
    </p:bg>
    <p:spTree>
      <p:nvGrpSpPr>
        <p:cNvPr id="1" name=""/>
        <p:cNvGrpSpPr/>
        <p:nvPr/>
      </p:nvGrpSpPr>
      <p:grpSpPr>
        <a:xfrm>
          <a:off x="0" y="0"/>
          <a:ext cx="0" cy="0"/>
          <a:chOff x="0" y="0"/>
          <a:chExt cx="0" cy="0"/>
        </a:xfrm>
      </p:grpSpPr>
      <p:sp>
        <p:nvSpPr>
          <p:cNvPr id="2784" name="Shape 27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51.xml><?xml version="1.0" encoding="utf-8"?>
<p:sldLayout xmlns:a="http://schemas.openxmlformats.org/drawingml/2006/main" xmlns:r="http://schemas.openxmlformats.org/officeDocument/2006/relationships" xmlns:p="http://schemas.openxmlformats.org/presentationml/2006/main" type="tx">
  <p:cSld name="21_Content with Caption">
    <p:bg>
      <p:bgPr>
        <a:solidFill>
          <a:srgbClr val="E7E6E6"/>
        </a:solidFill>
        <a:effectLst/>
      </p:bgPr>
    </p:bg>
    <p:spTree>
      <p:nvGrpSpPr>
        <p:cNvPr id="1" name=""/>
        <p:cNvGrpSpPr/>
        <p:nvPr/>
      </p:nvGrpSpPr>
      <p:grpSpPr>
        <a:xfrm>
          <a:off x="0" y="0"/>
          <a:ext cx="0" cy="0"/>
          <a:chOff x="0" y="0"/>
          <a:chExt cx="0" cy="0"/>
        </a:xfrm>
      </p:grpSpPr>
      <p:sp>
        <p:nvSpPr>
          <p:cNvPr id="2791" name="Shape 279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792" name="Shape 279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793" name="Shape 279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794" name="Shape 27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52.xml><?xml version="1.0" encoding="utf-8"?>
<p:sldLayout xmlns:a="http://schemas.openxmlformats.org/drawingml/2006/main" xmlns:r="http://schemas.openxmlformats.org/officeDocument/2006/relationships" xmlns:p="http://schemas.openxmlformats.org/presentationml/2006/main" type="tx">
  <p:cSld name="21_Picture with Caption">
    <p:bg>
      <p:bgPr>
        <a:solidFill>
          <a:srgbClr val="E7E6E6"/>
        </a:solidFill>
        <a:effectLst/>
      </p:bgPr>
    </p:bg>
    <p:spTree>
      <p:nvGrpSpPr>
        <p:cNvPr id="1" name=""/>
        <p:cNvGrpSpPr/>
        <p:nvPr/>
      </p:nvGrpSpPr>
      <p:grpSpPr>
        <a:xfrm>
          <a:off x="0" y="0"/>
          <a:ext cx="0" cy="0"/>
          <a:chOff x="0" y="0"/>
          <a:chExt cx="0" cy="0"/>
        </a:xfrm>
      </p:grpSpPr>
      <p:sp>
        <p:nvSpPr>
          <p:cNvPr id="2801" name="Shape 280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802" name="Shape 280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803" name="Shape 280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804" name="Shape 28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53.xml><?xml version="1.0" encoding="utf-8"?>
<p:sldLayout xmlns:a="http://schemas.openxmlformats.org/drawingml/2006/main" xmlns:r="http://schemas.openxmlformats.org/officeDocument/2006/relationships" xmlns:p="http://schemas.openxmlformats.org/presentationml/2006/main" type="tx">
  <p:cSld name="21_Title and Vertical Text">
    <p:bg>
      <p:bgPr>
        <a:solidFill>
          <a:srgbClr val="E7E6E6"/>
        </a:solidFill>
        <a:effectLst/>
      </p:bgPr>
    </p:bg>
    <p:spTree>
      <p:nvGrpSpPr>
        <p:cNvPr id="1" name=""/>
        <p:cNvGrpSpPr/>
        <p:nvPr/>
      </p:nvGrpSpPr>
      <p:grpSpPr>
        <a:xfrm>
          <a:off x="0" y="0"/>
          <a:ext cx="0" cy="0"/>
          <a:chOff x="0" y="0"/>
          <a:chExt cx="0" cy="0"/>
        </a:xfrm>
      </p:grpSpPr>
      <p:sp>
        <p:nvSpPr>
          <p:cNvPr id="2811" name="Shape 281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12" name="Shape 281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13" name="Shape 28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54.xml><?xml version="1.0" encoding="utf-8"?>
<p:sldLayout xmlns:a="http://schemas.openxmlformats.org/drawingml/2006/main" xmlns:r="http://schemas.openxmlformats.org/officeDocument/2006/relationships" xmlns:p="http://schemas.openxmlformats.org/presentationml/2006/main" type="tx">
  <p:cSld name="21_Vertical Title and Text">
    <p:bg>
      <p:bgPr>
        <a:solidFill>
          <a:srgbClr val="E7E6E6"/>
        </a:solidFill>
        <a:effectLst/>
      </p:bgPr>
    </p:bg>
    <p:spTree>
      <p:nvGrpSpPr>
        <p:cNvPr id="1" name=""/>
        <p:cNvGrpSpPr/>
        <p:nvPr/>
      </p:nvGrpSpPr>
      <p:grpSpPr>
        <a:xfrm>
          <a:off x="0" y="0"/>
          <a:ext cx="0" cy="0"/>
          <a:chOff x="0" y="0"/>
          <a:chExt cx="0" cy="0"/>
        </a:xfrm>
      </p:grpSpPr>
      <p:sp>
        <p:nvSpPr>
          <p:cNvPr id="2820" name="Shape 282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821" name="Shape 282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22" name="Shape 28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55.xml><?xml version="1.0" encoding="utf-8"?>
<p:sldLayout xmlns:a="http://schemas.openxmlformats.org/drawingml/2006/main" xmlns:r="http://schemas.openxmlformats.org/officeDocument/2006/relationships" xmlns:p="http://schemas.openxmlformats.org/presentationml/2006/main" type="tx">
  <p:cSld name="22_Title Slide">
    <p:bg>
      <p:bgPr>
        <a:solidFill>
          <a:srgbClr val="E7E6E6"/>
        </a:solidFill>
        <a:effectLst/>
      </p:bgPr>
    </p:bg>
    <p:spTree>
      <p:nvGrpSpPr>
        <p:cNvPr id="1" name=""/>
        <p:cNvGrpSpPr/>
        <p:nvPr/>
      </p:nvGrpSpPr>
      <p:grpSpPr>
        <a:xfrm>
          <a:off x="0" y="0"/>
          <a:ext cx="0" cy="0"/>
          <a:chOff x="0" y="0"/>
          <a:chExt cx="0" cy="0"/>
        </a:xfrm>
      </p:grpSpPr>
      <p:sp>
        <p:nvSpPr>
          <p:cNvPr id="2829" name="Shape 282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830" name="Shape 283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831" name="Shape 283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56.xml><?xml version="1.0" encoding="utf-8"?>
<p:sldLayout xmlns:a="http://schemas.openxmlformats.org/drawingml/2006/main" xmlns:r="http://schemas.openxmlformats.org/officeDocument/2006/relationships" xmlns:p="http://schemas.openxmlformats.org/presentationml/2006/main" type="tx">
  <p:cSld name="60_Custom Layout">
    <p:bg>
      <p:bgPr>
        <a:solidFill>
          <a:srgbClr val="E7E6E6"/>
        </a:solidFill>
        <a:effectLst/>
      </p:bgPr>
    </p:bg>
    <p:spTree>
      <p:nvGrpSpPr>
        <p:cNvPr id="1" name=""/>
        <p:cNvGrpSpPr/>
        <p:nvPr/>
      </p:nvGrpSpPr>
      <p:grpSpPr>
        <a:xfrm>
          <a:off x="0" y="0"/>
          <a:ext cx="0" cy="0"/>
          <a:chOff x="0" y="0"/>
          <a:chExt cx="0" cy="0"/>
        </a:xfrm>
      </p:grpSpPr>
      <p:sp>
        <p:nvSpPr>
          <p:cNvPr id="2838" name="Shape 283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39" name="Shape 283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57.xml><?xml version="1.0" encoding="utf-8"?>
<p:sldLayout xmlns:a="http://schemas.openxmlformats.org/drawingml/2006/main" xmlns:r="http://schemas.openxmlformats.org/officeDocument/2006/relationships" xmlns:p="http://schemas.openxmlformats.org/presentationml/2006/main" type="tx">
  <p:cSld name="61_Custom Layout">
    <p:bg>
      <p:bgPr>
        <a:solidFill>
          <a:srgbClr val="E7E6E6"/>
        </a:solidFill>
        <a:effectLst/>
      </p:bgPr>
    </p:bg>
    <p:spTree>
      <p:nvGrpSpPr>
        <p:cNvPr id="1" name=""/>
        <p:cNvGrpSpPr/>
        <p:nvPr/>
      </p:nvGrpSpPr>
      <p:grpSpPr>
        <a:xfrm>
          <a:off x="0" y="0"/>
          <a:ext cx="0" cy="0"/>
          <a:chOff x="0" y="0"/>
          <a:chExt cx="0" cy="0"/>
        </a:xfrm>
      </p:grpSpPr>
      <p:sp>
        <p:nvSpPr>
          <p:cNvPr id="2846" name="Shape 284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47" name="Shape 284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58.xml><?xml version="1.0" encoding="utf-8"?>
<p:sldLayout xmlns:a="http://schemas.openxmlformats.org/drawingml/2006/main" xmlns:r="http://schemas.openxmlformats.org/officeDocument/2006/relationships" xmlns:p="http://schemas.openxmlformats.org/presentationml/2006/main" type="tx">
  <p:cSld name="62_Custom Layout">
    <p:bg>
      <p:bgPr>
        <a:solidFill>
          <a:srgbClr val="E7E6E6"/>
        </a:solidFill>
        <a:effectLst/>
      </p:bgPr>
    </p:bg>
    <p:spTree>
      <p:nvGrpSpPr>
        <p:cNvPr id="1" name=""/>
        <p:cNvGrpSpPr/>
        <p:nvPr/>
      </p:nvGrpSpPr>
      <p:grpSpPr>
        <a:xfrm>
          <a:off x="0" y="0"/>
          <a:ext cx="0" cy="0"/>
          <a:chOff x="0" y="0"/>
          <a:chExt cx="0" cy="0"/>
        </a:xfrm>
      </p:grpSpPr>
      <p:sp>
        <p:nvSpPr>
          <p:cNvPr id="2854" name="Shape 285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55" name="Shape 285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59.xml><?xml version="1.0" encoding="utf-8"?>
<p:sldLayout xmlns:a="http://schemas.openxmlformats.org/drawingml/2006/main" xmlns:r="http://schemas.openxmlformats.org/officeDocument/2006/relationships" xmlns:p="http://schemas.openxmlformats.org/presentationml/2006/main" type="tx">
  <p:cSld name="22_Title and Content">
    <p:bg>
      <p:bgPr>
        <a:solidFill>
          <a:srgbClr val="E7E6E6"/>
        </a:solidFill>
        <a:effectLst/>
      </p:bgPr>
    </p:bg>
    <p:spTree>
      <p:nvGrpSpPr>
        <p:cNvPr id="1" name=""/>
        <p:cNvGrpSpPr/>
        <p:nvPr/>
      </p:nvGrpSpPr>
      <p:grpSpPr>
        <a:xfrm>
          <a:off x="0" y="0"/>
          <a:ext cx="0" cy="0"/>
          <a:chOff x="0" y="0"/>
          <a:chExt cx="0" cy="0"/>
        </a:xfrm>
      </p:grpSpPr>
      <p:sp>
        <p:nvSpPr>
          <p:cNvPr id="2862" name="Shape 286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63" name="Shape 286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64" name="Shape 28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1194" name="Shape 119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95" name="Shape 119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96" name="Shape 11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60.xml><?xml version="1.0" encoding="utf-8"?>
<p:sldLayout xmlns:a="http://schemas.openxmlformats.org/drawingml/2006/main" xmlns:r="http://schemas.openxmlformats.org/officeDocument/2006/relationships" xmlns:p="http://schemas.openxmlformats.org/presentationml/2006/main" type="tx">
  <p:cSld name="22_Section Header">
    <p:bg>
      <p:bgPr>
        <a:solidFill>
          <a:srgbClr val="E7E6E6"/>
        </a:solidFill>
        <a:effectLst/>
      </p:bgPr>
    </p:bg>
    <p:spTree>
      <p:nvGrpSpPr>
        <p:cNvPr id="1" name=""/>
        <p:cNvGrpSpPr/>
        <p:nvPr/>
      </p:nvGrpSpPr>
      <p:grpSpPr>
        <a:xfrm>
          <a:off x="0" y="0"/>
          <a:ext cx="0" cy="0"/>
          <a:chOff x="0" y="0"/>
          <a:chExt cx="0" cy="0"/>
        </a:xfrm>
      </p:grpSpPr>
      <p:sp>
        <p:nvSpPr>
          <p:cNvPr id="2871" name="Shape 287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872" name="Shape 287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873" name="Shape 287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61.xml><?xml version="1.0" encoding="utf-8"?>
<p:sldLayout xmlns:a="http://schemas.openxmlformats.org/drawingml/2006/main" xmlns:r="http://schemas.openxmlformats.org/officeDocument/2006/relationships" xmlns:p="http://schemas.openxmlformats.org/presentationml/2006/main" type="tx">
  <p:cSld name="22_Two Content">
    <p:bg>
      <p:bgPr>
        <a:solidFill>
          <a:srgbClr val="E7E6E6"/>
        </a:solidFill>
        <a:effectLst/>
      </p:bgPr>
    </p:bg>
    <p:spTree>
      <p:nvGrpSpPr>
        <p:cNvPr id="1" name=""/>
        <p:cNvGrpSpPr/>
        <p:nvPr/>
      </p:nvGrpSpPr>
      <p:grpSpPr>
        <a:xfrm>
          <a:off x="0" y="0"/>
          <a:ext cx="0" cy="0"/>
          <a:chOff x="0" y="0"/>
          <a:chExt cx="0" cy="0"/>
        </a:xfrm>
      </p:grpSpPr>
      <p:sp>
        <p:nvSpPr>
          <p:cNvPr id="2880" name="Shape 288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81" name="Shape 288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82" name="Shape 28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62.xml><?xml version="1.0" encoding="utf-8"?>
<p:sldLayout xmlns:a="http://schemas.openxmlformats.org/drawingml/2006/main" xmlns:r="http://schemas.openxmlformats.org/officeDocument/2006/relationships" xmlns:p="http://schemas.openxmlformats.org/presentationml/2006/main" type="tx">
  <p:cSld name="23_Comparison">
    <p:bg>
      <p:bgPr>
        <a:solidFill>
          <a:srgbClr val="E7E6E6"/>
        </a:solidFill>
        <a:effectLst/>
      </p:bgPr>
    </p:bg>
    <p:spTree>
      <p:nvGrpSpPr>
        <p:cNvPr id="1" name=""/>
        <p:cNvGrpSpPr/>
        <p:nvPr/>
      </p:nvGrpSpPr>
      <p:grpSpPr>
        <a:xfrm>
          <a:off x="0" y="0"/>
          <a:ext cx="0" cy="0"/>
          <a:chOff x="0" y="0"/>
          <a:chExt cx="0" cy="0"/>
        </a:xfrm>
      </p:grpSpPr>
      <p:sp>
        <p:nvSpPr>
          <p:cNvPr id="2889" name="Shape 288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90" name="Shape 289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891" name="Shape 289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892" name="Shape 28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63.xml><?xml version="1.0" encoding="utf-8"?>
<p:sldLayout xmlns:a="http://schemas.openxmlformats.org/drawingml/2006/main" xmlns:r="http://schemas.openxmlformats.org/officeDocument/2006/relationships" xmlns:p="http://schemas.openxmlformats.org/presentationml/2006/main" type="tx">
  <p:cSld name="22_Title Only">
    <p:bg>
      <p:bgPr>
        <a:solidFill>
          <a:srgbClr val="E7E6E6"/>
        </a:solidFill>
        <a:effectLst/>
      </p:bgPr>
    </p:bg>
    <p:spTree>
      <p:nvGrpSpPr>
        <p:cNvPr id="1" name=""/>
        <p:cNvGrpSpPr/>
        <p:nvPr/>
      </p:nvGrpSpPr>
      <p:grpSpPr>
        <a:xfrm>
          <a:off x="0" y="0"/>
          <a:ext cx="0" cy="0"/>
          <a:chOff x="0" y="0"/>
          <a:chExt cx="0" cy="0"/>
        </a:xfrm>
      </p:grpSpPr>
      <p:sp>
        <p:nvSpPr>
          <p:cNvPr id="2899" name="Shape 289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00" name="Shape 290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64.xml><?xml version="1.0" encoding="utf-8"?>
<p:sldLayout xmlns:a="http://schemas.openxmlformats.org/drawingml/2006/main" xmlns:r="http://schemas.openxmlformats.org/officeDocument/2006/relationships" xmlns:p="http://schemas.openxmlformats.org/presentationml/2006/main" type="tx">
  <p:cSld name="19_Blank">
    <p:bg>
      <p:bgPr>
        <a:solidFill>
          <a:srgbClr val="E7E6E6"/>
        </a:solidFill>
        <a:effectLst/>
      </p:bgPr>
    </p:bg>
    <p:spTree>
      <p:nvGrpSpPr>
        <p:cNvPr id="1" name=""/>
        <p:cNvGrpSpPr/>
        <p:nvPr/>
      </p:nvGrpSpPr>
      <p:grpSpPr>
        <a:xfrm>
          <a:off x="0" y="0"/>
          <a:ext cx="0" cy="0"/>
          <a:chOff x="0" y="0"/>
          <a:chExt cx="0" cy="0"/>
        </a:xfrm>
      </p:grpSpPr>
      <p:sp>
        <p:nvSpPr>
          <p:cNvPr id="2907" name="Shape 29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65.xml><?xml version="1.0" encoding="utf-8"?>
<p:sldLayout xmlns:a="http://schemas.openxmlformats.org/drawingml/2006/main" xmlns:r="http://schemas.openxmlformats.org/officeDocument/2006/relationships" xmlns:p="http://schemas.openxmlformats.org/presentationml/2006/main" type="tx">
  <p:cSld name="16_Blank 0">
    <p:bg>
      <p:bgPr>
        <a:solidFill>
          <a:srgbClr val="86754D"/>
        </a:solidFill>
        <a:effectLst/>
      </p:bgPr>
    </p:bg>
    <p:spTree>
      <p:nvGrpSpPr>
        <p:cNvPr id="1" name=""/>
        <p:cNvGrpSpPr/>
        <p:nvPr/>
      </p:nvGrpSpPr>
      <p:grpSpPr>
        <a:xfrm>
          <a:off x="0" y="0"/>
          <a:ext cx="0" cy="0"/>
          <a:chOff x="0" y="0"/>
          <a:chExt cx="0" cy="0"/>
        </a:xfrm>
      </p:grpSpPr>
      <p:sp>
        <p:nvSpPr>
          <p:cNvPr id="2914" name="Shape 29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66.xml><?xml version="1.0" encoding="utf-8"?>
<p:sldLayout xmlns:a="http://schemas.openxmlformats.org/drawingml/2006/main" xmlns:r="http://schemas.openxmlformats.org/officeDocument/2006/relationships" xmlns:p="http://schemas.openxmlformats.org/presentationml/2006/main" type="tx">
  <p:cSld name="22_Content with Caption">
    <p:bg>
      <p:bgPr>
        <a:solidFill>
          <a:srgbClr val="E7E6E6"/>
        </a:solidFill>
        <a:effectLst/>
      </p:bgPr>
    </p:bg>
    <p:spTree>
      <p:nvGrpSpPr>
        <p:cNvPr id="1" name=""/>
        <p:cNvGrpSpPr/>
        <p:nvPr/>
      </p:nvGrpSpPr>
      <p:grpSpPr>
        <a:xfrm>
          <a:off x="0" y="0"/>
          <a:ext cx="0" cy="0"/>
          <a:chOff x="0" y="0"/>
          <a:chExt cx="0" cy="0"/>
        </a:xfrm>
      </p:grpSpPr>
      <p:sp>
        <p:nvSpPr>
          <p:cNvPr id="2921" name="Shape 292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922" name="Shape 292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923" name="Shape 292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924" name="Shape 29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67.xml><?xml version="1.0" encoding="utf-8"?>
<p:sldLayout xmlns:a="http://schemas.openxmlformats.org/drawingml/2006/main" xmlns:r="http://schemas.openxmlformats.org/officeDocument/2006/relationships" xmlns:p="http://schemas.openxmlformats.org/presentationml/2006/main" type="tx">
  <p:cSld name="22_Picture with Caption">
    <p:bg>
      <p:bgPr>
        <a:solidFill>
          <a:srgbClr val="E7E6E6"/>
        </a:solidFill>
        <a:effectLst/>
      </p:bgPr>
    </p:bg>
    <p:spTree>
      <p:nvGrpSpPr>
        <p:cNvPr id="1" name=""/>
        <p:cNvGrpSpPr/>
        <p:nvPr/>
      </p:nvGrpSpPr>
      <p:grpSpPr>
        <a:xfrm>
          <a:off x="0" y="0"/>
          <a:ext cx="0" cy="0"/>
          <a:chOff x="0" y="0"/>
          <a:chExt cx="0" cy="0"/>
        </a:xfrm>
      </p:grpSpPr>
      <p:sp>
        <p:nvSpPr>
          <p:cNvPr id="2931" name="Shape 293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932" name="Shape 293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933" name="Shape 293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934" name="Shape 29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68.xml><?xml version="1.0" encoding="utf-8"?>
<p:sldLayout xmlns:a="http://schemas.openxmlformats.org/drawingml/2006/main" xmlns:r="http://schemas.openxmlformats.org/officeDocument/2006/relationships" xmlns:p="http://schemas.openxmlformats.org/presentationml/2006/main" type="tx">
  <p:cSld name="22_Title and Vertical Text">
    <p:bg>
      <p:bgPr>
        <a:solidFill>
          <a:srgbClr val="E7E6E6"/>
        </a:solidFill>
        <a:effectLst/>
      </p:bgPr>
    </p:bg>
    <p:spTree>
      <p:nvGrpSpPr>
        <p:cNvPr id="1" name=""/>
        <p:cNvGrpSpPr/>
        <p:nvPr/>
      </p:nvGrpSpPr>
      <p:grpSpPr>
        <a:xfrm>
          <a:off x="0" y="0"/>
          <a:ext cx="0" cy="0"/>
          <a:chOff x="0" y="0"/>
          <a:chExt cx="0" cy="0"/>
        </a:xfrm>
      </p:grpSpPr>
      <p:sp>
        <p:nvSpPr>
          <p:cNvPr id="2941" name="Shape 29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42" name="Shape 294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43" name="Shape 29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69.xml><?xml version="1.0" encoding="utf-8"?>
<p:sldLayout xmlns:a="http://schemas.openxmlformats.org/drawingml/2006/main" xmlns:r="http://schemas.openxmlformats.org/officeDocument/2006/relationships" xmlns:p="http://schemas.openxmlformats.org/presentationml/2006/main" type="tx">
  <p:cSld name="22_Vertical Title and Text">
    <p:bg>
      <p:bgPr>
        <a:solidFill>
          <a:srgbClr val="E7E6E6"/>
        </a:solidFill>
        <a:effectLst/>
      </p:bgPr>
    </p:bg>
    <p:spTree>
      <p:nvGrpSpPr>
        <p:cNvPr id="1" name=""/>
        <p:cNvGrpSpPr/>
        <p:nvPr/>
      </p:nvGrpSpPr>
      <p:grpSpPr>
        <a:xfrm>
          <a:off x="0" y="0"/>
          <a:ext cx="0" cy="0"/>
          <a:chOff x="0" y="0"/>
          <a:chExt cx="0" cy="0"/>
        </a:xfrm>
      </p:grpSpPr>
      <p:sp>
        <p:nvSpPr>
          <p:cNvPr id="2950" name="Shape 295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951" name="Shape 295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52" name="Shape 29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1203" name="Shape 1203"/>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1204" name="Shape 1204"/>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205" name="Shape 12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70.xml><?xml version="1.0" encoding="utf-8"?>
<p:sldLayout xmlns:a="http://schemas.openxmlformats.org/drawingml/2006/main" xmlns:r="http://schemas.openxmlformats.org/officeDocument/2006/relationships" xmlns:p="http://schemas.openxmlformats.org/presentationml/2006/main" type="tx">
  <p:cSld name="23_Title Slide">
    <p:bg>
      <p:bgPr>
        <a:solidFill>
          <a:srgbClr val="E7E6E6"/>
        </a:solidFill>
        <a:effectLst/>
      </p:bgPr>
    </p:bg>
    <p:spTree>
      <p:nvGrpSpPr>
        <p:cNvPr id="1" name=""/>
        <p:cNvGrpSpPr/>
        <p:nvPr/>
      </p:nvGrpSpPr>
      <p:grpSpPr>
        <a:xfrm>
          <a:off x="0" y="0"/>
          <a:ext cx="0" cy="0"/>
          <a:chOff x="0" y="0"/>
          <a:chExt cx="0" cy="0"/>
        </a:xfrm>
      </p:grpSpPr>
      <p:sp>
        <p:nvSpPr>
          <p:cNvPr id="2959" name="Shape 295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960" name="Shape 296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961" name="Shape 296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71.xml><?xml version="1.0" encoding="utf-8"?>
<p:sldLayout xmlns:a="http://schemas.openxmlformats.org/drawingml/2006/main" xmlns:r="http://schemas.openxmlformats.org/officeDocument/2006/relationships" xmlns:p="http://schemas.openxmlformats.org/presentationml/2006/main" type="tx">
  <p:cSld name="63_Custom Layout">
    <p:bg>
      <p:bgPr>
        <a:solidFill>
          <a:srgbClr val="E7E6E6"/>
        </a:solidFill>
        <a:effectLst/>
      </p:bgPr>
    </p:bg>
    <p:spTree>
      <p:nvGrpSpPr>
        <p:cNvPr id="1" name=""/>
        <p:cNvGrpSpPr/>
        <p:nvPr/>
      </p:nvGrpSpPr>
      <p:grpSpPr>
        <a:xfrm>
          <a:off x="0" y="0"/>
          <a:ext cx="0" cy="0"/>
          <a:chOff x="0" y="0"/>
          <a:chExt cx="0" cy="0"/>
        </a:xfrm>
      </p:grpSpPr>
      <p:sp>
        <p:nvSpPr>
          <p:cNvPr id="2968" name="Shape 296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69" name="Shape 296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72.xml><?xml version="1.0" encoding="utf-8"?>
<p:sldLayout xmlns:a="http://schemas.openxmlformats.org/drawingml/2006/main" xmlns:r="http://schemas.openxmlformats.org/officeDocument/2006/relationships" xmlns:p="http://schemas.openxmlformats.org/presentationml/2006/main" type="tx">
  <p:cSld name="64_Custom Layout">
    <p:bg>
      <p:bgPr>
        <a:solidFill>
          <a:srgbClr val="E7E6E6"/>
        </a:solidFill>
        <a:effectLst/>
      </p:bgPr>
    </p:bg>
    <p:spTree>
      <p:nvGrpSpPr>
        <p:cNvPr id="1" name=""/>
        <p:cNvGrpSpPr/>
        <p:nvPr/>
      </p:nvGrpSpPr>
      <p:grpSpPr>
        <a:xfrm>
          <a:off x="0" y="0"/>
          <a:ext cx="0" cy="0"/>
          <a:chOff x="0" y="0"/>
          <a:chExt cx="0" cy="0"/>
        </a:xfrm>
      </p:grpSpPr>
      <p:sp>
        <p:nvSpPr>
          <p:cNvPr id="2976" name="Shape 297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77" name="Shape 297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73.xml><?xml version="1.0" encoding="utf-8"?>
<p:sldLayout xmlns:a="http://schemas.openxmlformats.org/drawingml/2006/main" xmlns:r="http://schemas.openxmlformats.org/officeDocument/2006/relationships" xmlns:p="http://schemas.openxmlformats.org/presentationml/2006/main" type="tx">
  <p:cSld name="65_Custom Layout">
    <p:bg>
      <p:bgPr>
        <a:solidFill>
          <a:srgbClr val="E7E6E6"/>
        </a:solidFill>
        <a:effectLst/>
      </p:bgPr>
    </p:bg>
    <p:spTree>
      <p:nvGrpSpPr>
        <p:cNvPr id="1" name=""/>
        <p:cNvGrpSpPr/>
        <p:nvPr/>
      </p:nvGrpSpPr>
      <p:grpSpPr>
        <a:xfrm>
          <a:off x="0" y="0"/>
          <a:ext cx="0" cy="0"/>
          <a:chOff x="0" y="0"/>
          <a:chExt cx="0" cy="0"/>
        </a:xfrm>
      </p:grpSpPr>
      <p:sp>
        <p:nvSpPr>
          <p:cNvPr id="2984" name="Shape 298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85" name="Shape 298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74.xml><?xml version="1.0" encoding="utf-8"?>
<p:sldLayout xmlns:a="http://schemas.openxmlformats.org/drawingml/2006/main" xmlns:r="http://schemas.openxmlformats.org/officeDocument/2006/relationships" xmlns:p="http://schemas.openxmlformats.org/presentationml/2006/main" type="tx">
  <p:cSld name="23_Title and Content">
    <p:bg>
      <p:bgPr>
        <a:solidFill>
          <a:srgbClr val="E7E6E6"/>
        </a:solidFill>
        <a:effectLst/>
      </p:bgPr>
    </p:bg>
    <p:spTree>
      <p:nvGrpSpPr>
        <p:cNvPr id="1" name=""/>
        <p:cNvGrpSpPr/>
        <p:nvPr/>
      </p:nvGrpSpPr>
      <p:grpSpPr>
        <a:xfrm>
          <a:off x="0" y="0"/>
          <a:ext cx="0" cy="0"/>
          <a:chOff x="0" y="0"/>
          <a:chExt cx="0" cy="0"/>
        </a:xfrm>
      </p:grpSpPr>
      <p:sp>
        <p:nvSpPr>
          <p:cNvPr id="2992" name="Shape 299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93" name="Shape 299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94" name="Shape 29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75.xml><?xml version="1.0" encoding="utf-8"?>
<p:sldLayout xmlns:a="http://schemas.openxmlformats.org/drawingml/2006/main" xmlns:r="http://schemas.openxmlformats.org/officeDocument/2006/relationships" xmlns:p="http://schemas.openxmlformats.org/presentationml/2006/main" type="tx">
  <p:cSld name="23_Section Header">
    <p:bg>
      <p:bgPr>
        <a:solidFill>
          <a:srgbClr val="E7E6E6"/>
        </a:solidFill>
        <a:effectLst/>
      </p:bgPr>
    </p:bg>
    <p:spTree>
      <p:nvGrpSpPr>
        <p:cNvPr id="1" name=""/>
        <p:cNvGrpSpPr/>
        <p:nvPr/>
      </p:nvGrpSpPr>
      <p:grpSpPr>
        <a:xfrm>
          <a:off x="0" y="0"/>
          <a:ext cx="0" cy="0"/>
          <a:chOff x="0" y="0"/>
          <a:chExt cx="0" cy="0"/>
        </a:xfrm>
      </p:grpSpPr>
      <p:sp>
        <p:nvSpPr>
          <p:cNvPr id="3001" name="Shape 300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002" name="Shape 300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003" name="Shape 30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76.xml><?xml version="1.0" encoding="utf-8"?>
<p:sldLayout xmlns:a="http://schemas.openxmlformats.org/drawingml/2006/main" xmlns:r="http://schemas.openxmlformats.org/officeDocument/2006/relationships" xmlns:p="http://schemas.openxmlformats.org/presentationml/2006/main" type="tx">
  <p:cSld name="23_Two Content">
    <p:bg>
      <p:bgPr>
        <a:solidFill>
          <a:srgbClr val="E7E6E6"/>
        </a:solidFill>
        <a:effectLst/>
      </p:bgPr>
    </p:bg>
    <p:spTree>
      <p:nvGrpSpPr>
        <p:cNvPr id="1" name=""/>
        <p:cNvGrpSpPr/>
        <p:nvPr/>
      </p:nvGrpSpPr>
      <p:grpSpPr>
        <a:xfrm>
          <a:off x="0" y="0"/>
          <a:ext cx="0" cy="0"/>
          <a:chOff x="0" y="0"/>
          <a:chExt cx="0" cy="0"/>
        </a:xfrm>
      </p:grpSpPr>
      <p:sp>
        <p:nvSpPr>
          <p:cNvPr id="3010" name="Shape 301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11" name="Shape 301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12" name="Shape 30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77.xml><?xml version="1.0" encoding="utf-8"?>
<p:sldLayout xmlns:a="http://schemas.openxmlformats.org/drawingml/2006/main" xmlns:r="http://schemas.openxmlformats.org/officeDocument/2006/relationships" xmlns:p="http://schemas.openxmlformats.org/presentationml/2006/main" type="tx">
  <p:cSld name="24_Comparison">
    <p:bg>
      <p:bgPr>
        <a:solidFill>
          <a:srgbClr val="E7E6E6"/>
        </a:solidFill>
        <a:effectLst/>
      </p:bgPr>
    </p:bg>
    <p:spTree>
      <p:nvGrpSpPr>
        <p:cNvPr id="1" name=""/>
        <p:cNvGrpSpPr/>
        <p:nvPr/>
      </p:nvGrpSpPr>
      <p:grpSpPr>
        <a:xfrm>
          <a:off x="0" y="0"/>
          <a:ext cx="0" cy="0"/>
          <a:chOff x="0" y="0"/>
          <a:chExt cx="0" cy="0"/>
        </a:xfrm>
      </p:grpSpPr>
      <p:sp>
        <p:nvSpPr>
          <p:cNvPr id="3019" name="Shape 301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20" name="Shape 302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021" name="Shape 302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022" name="Shape 30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78.xml><?xml version="1.0" encoding="utf-8"?>
<p:sldLayout xmlns:a="http://schemas.openxmlformats.org/drawingml/2006/main" xmlns:r="http://schemas.openxmlformats.org/officeDocument/2006/relationships" xmlns:p="http://schemas.openxmlformats.org/presentationml/2006/main" type="tx">
  <p:cSld name="23_Title Only">
    <p:bg>
      <p:bgPr>
        <a:solidFill>
          <a:srgbClr val="E7E6E6"/>
        </a:solidFill>
        <a:effectLst/>
      </p:bgPr>
    </p:bg>
    <p:spTree>
      <p:nvGrpSpPr>
        <p:cNvPr id="1" name=""/>
        <p:cNvGrpSpPr/>
        <p:nvPr/>
      </p:nvGrpSpPr>
      <p:grpSpPr>
        <a:xfrm>
          <a:off x="0" y="0"/>
          <a:ext cx="0" cy="0"/>
          <a:chOff x="0" y="0"/>
          <a:chExt cx="0" cy="0"/>
        </a:xfrm>
      </p:grpSpPr>
      <p:sp>
        <p:nvSpPr>
          <p:cNvPr id="3029" name="Shape 302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30" name="Shape 303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79.xml><?xml version="1.0" encoding="utf-8"?>
<p:sldLayout xmlns:a="http://schemas.openxmlformats.org/drawingml/2006/main" xmlns:r="http://schemas.openxmlformats.org/officeDocument/2006/relationships" xmlns:p="http://schemas.openxmlformats.org/presentationml/2006/main" type="tx">
  <p:cSld name="20_Blank">
    <p:bg>
      <p:bgPr>
        <a:solidFill>
          <a:srgbClr val="E7E6E6"/>
        </a:solidFill>
        <a:effectLst/>
      </p:bgPr>
    </p:bg>
    <p:spTree>
      <p:nvGrpSpPr>
        <p:cNvPr id="1" name=""/>
        <p:cNvGrpSpPr/>
        <p:nvPr/>
      </p:nvGrpSpPr>
      <p:grpSpPr>
        <a:xfrm>
          <a:off x="0" y="0"/>
          <a:ext cx="0" cy="0"/>
          <a:chOff x="0" y="0"/>
          <a:chExt cx="0" cy="0"/>
        </a:xfrm>
      </p:grpSpPr>
      <p:sp>
        <p:nvSpPr>
          <p:cNvPr id="3037" name="Shape 30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1212" name="Shape 12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13" name="Shape 1213"/>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14" name="Shape 1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80.xml><?xml version="1.0" encoding="utf-8"?>
<p:sldLayout xmlns:a="http://schemas.openxmlformats.org/drawingml/2006/main" xmlns:r="http://schemas.openxmlformats.org/officeDocument/2006/relationships" xmlns:p="http://schemas.openxmlformats.org/presentationml/2006/main" type="tx">
  <p:cSld name="23_Content with Caption">
    <p:bg>
      <p:bgPr>
        <a:solidFill>
          <a:srgbClr val="E7E6E6"/>
        </a:solidFill>
        <a:effectLst/>
      </p:bgPr>
    </p:bg>
    <p:spTree>
      <p:nvGrpSpPr>
        <p:cNvPr id="1" name=""/>
        <p:cNvGrpSpPr/>
        <p:nvPr/>
      </p:nvGrpSpPr>
      <p:grpSpPr>
        <a:xfrm>
          <a:off x="0" y="0"/>
          <a:ext cx="0" cy="0"/>
          <a:chOff x="0" y="0"/>
          <a:chExt cx="0" cy="0"/>
        </a:xfrm>
      </p:grpSpPr>
      <p:sp>
        <p:nvSpPr>
          <p:cNvPr id="3044" name="Shape 304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045" name="Shape 304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046" name="Shape 304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047" name="Shape 30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81.xml><?xml version="1.0" encoding="utf-8"?>
<p:sldLayout xmlns:a="http://schemas.openxmlformats.org/drawingml/2006/main" xmlns:r="http://schemas.openxmlformats.org/officeDocument/2006/relationships" xmlns:p="http://schemas.openxmlformats.org/presentationml/2006/main" type="tx">
  <p:cSld name="23_Picture with Caption">
    <p:bg>
      <p:bgPr>
        <a:solidFill>
          <a:srgbClr val="E7E6E6"/>
        </a:solidFill>
        <a:effectLst/>
      </p:bgPr>
    </p:bg>
    <p:spTree>
      <p:nvGrpSpPr>
        <p:cNvPr id="1" name=""/>
        <p:cNvGrpSpPr/>
        <p:nvPr/>
      </p:nvGrpSpPr>
      <p:grpSpPr>
        <a:xfrm>
          <a:off x="0" y="0"/>
          <a:ext cx="0" cy="0"/>
          <a:chOff x="0" y="0"/>
          <a:chExt cx="0" cy="0"/>
        </a:xfrm>
      </p:grpSpPr>
      <p:sp>
        <p:nvSpPr>
          <p:cNvPr id="3054" name="Shape 305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055" name="Shape 305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056" name="Shape 305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057" name="Shape 305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82.xml><?xml version="1.0" encoding="utf-8"?>
<p:sldLayout xmlns:a="http://schemas.openxmlformats.org/drawingml/2006/main" xmlns:r="http://schemas.openxmlformats.org/officeDocument/2006/relationships" xmlns:p="http://schemas.openxmlformats.org/presentationml/2006/main" type="tx">
  <p:cSld name="23_Title and Vertical Text">
    <p:bg>
      <p:bgPr>
        <a:solidFill>
          <a:srgbClr val="E7E6E6"/>
        </a:solidFill>
        <a:effectLst/>
      </p:bgPr>
    </p:bg>
    <p:spTree>
      <p:nvGrpSpPr>
        <p:cNvPr id="1" name=""/>
        <p:cNvGrpSpPr/>
        <p:nvPr/>
      </p:nvGrpSpPr>
      <p:grpSpPr>
        <a:xfrm>
          <a:off x="0" y="0"/>
          <a:ext cx="0" cy="0"/>
          <a:chOff x="0" y="0"/>
          <a:chExt cx="0" cy="0"/>
        </a:xfrm>
      </p:grpSpPr>
      <p:sp>
        <p:nvSpPr>
          <p:cNvPr id="3064" name="Shape 306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65" name="Shape 306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66" name="Shape 30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83.xml><?xml version="1.0" encoding="utf-8"?>
<p:sldLayout xmlns:a="http://schemas.openxmlformats.org/drawingml/2006/main" xmlns:r="http://schemas.openxmlformats.org/officeDocument/2006/relationships" xmlns:p="http://schemas.openxmlformats.org/presentationml/2006/main" type="tx">
  <p:cSld name="23_Vertical Title and Text">
    <p:bg>
      <p:bgPr>
        <a:solidFill>
          <a:srgbClr val="E7E6E6"/>
        </a:solidFill>
        <a:effectLst/>
      </p:bgPr>
    </p:bg>
    <p:spTree>
      <p:nvGrpSpPr>
        <p:cNvPr id="1" name=""/>
        <p:cNvGrpSpPr/>
        <p:nvPr/>
      </p:nvGrpSpPr>
      <p:grpSpPr>
        <a:xfrm>
          <a:off x="0" y="0"/>
          <a:ext cx="0" cy="0"/>
          <a:chOff x="0" y="0"/>
          <a:chExt cx="0" cy="0"/>
        </a:xfrm>
      </p:grpSpPr>
      <p:sp>
        <p:nvSpPr>
          <p:cNvPr id="3073" name="Shape 307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074" name="Shape 307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75" name="Shape 30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84.xml><?xml version="1.0" encoding="utf-8"?>
<p:sldLayout xmlns:a="http://schemas.openxmlformats.org/drawingml/2006/main" xmlns:r="http://schemas.openxmlformats.org/officeDocument/2006/relationships" xmlns:p="http://schemas.openxmlformats.org/presentationml/2006/main" type="tx">
  <p:cSld name="24_Title Slide">
    <p:bg>
      <p:bgPr>
        <a:solidFill>
          <a:srgbClr val="E7E6E6"/>
        </a:solidFill>
        <a:effectLst/>
      </p:bgPr>
    </p:bg>
    <p:spTree>
      <p:nvGrpSpPr>
        <p:cNvPr id="1" name=""/>
        <p:cNvGrpSpPr/>
        <p:nvPr/>
      </p:nvGrpSpPr>
      <p:grpSpPr>
        <a:xfrm>
          <a:off x="0" y="0"/>
          <a:ext cx="0" cy="0"/>
          <a:chOff x="0" y="0"/>
          <a:chExt cx="0" cy="0"/>
        </a:xfrm>
      </p:grpSpPr>
      <p:sp>
        <p:nvSpPr>
          <p:cNvPr id="3082" name="Shape 308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083" name="Shape 308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084" name="Shape 30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85.xml><?xml version="1.0" encoding="utf-8"?>
<p:sldLayout xmlns:a="http://schemas.openxmlformats.org/drawingml/2006/main" xmlns:r="http://schemas.openxmlformats.org/officeDocument/2006/relationships" xmlns:p="http://schemas.openxmlformats.org/presentationml/2006/main" type="tx">
  <p:cSld name="66_Custom Layout">
    <p:bg>
      <p:bgPr>
        <a:solidFill>
          <a:srgbClr val="E7E6E6"/>
        </a:solidFill>
        <a:effectLst/>
      </p:bgPr>
    </p:bg>
    <p:spTree>
      <p:nvGrpSpPr>
        <p:cNvPr id="1" name=""/>
        <p:cNvGrpSpPr/>
        <p:nvPr/>
      </p:nvGrpSpPr>
      <p:grpSpPr>
        <a:xfrm>
          <a:off x="0" y="0"/>
          <a:ext cx="0" cy="0"/>
          <a:chOff x="0" y="0"/>
          <a:chExt cx="0" cy="0"/>
        </a:xfrm>
      </p:grpSpPr>
      <p:sp>
        <p:nvSpPr>
          <p:cNvPr id="3091" name="Shape 309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092" name="Shape 309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86.xml><?xml version="1.0" encoding="utf-8"?>
<p:sldLayout xmlns:a="http://schemas.openxmlformats.org/drawingml/2006/main" xmlns:r="http://schemas.openxmlformats.org/officeDocument/2006/relationships" xmlns:p="http://schemas.openxmlformats.org/presentationml/2006/main" type="tx">
  <p:cSld name="67_Custom Layout">
    <p:bg>
      <p:bgPr>
        <a:solidFill>
          <a:srgbClr val="E7E6E6"/>
        </a:solidFill>
        <a:effectLst/>
      </p:bgPr>
    </p:bg>
    <p:spTree>
      <p:nvGrpSpPr>
        <p:cNvPr id="1" name=""/>
        <p:cNvGrpSpPr/>
        <p:nvPr/>
      </p:nvGrpSpPr>
      <p:grpSpPr>
        <a:xfrm>
          <a:off x="0" y="0"/>
          <a:ext cx="0" cy="0"/>
          <a:chOff x="0" y="0"/>
          <a:chExt cx="0" cy="0"/>
        </a:xfrm>
      </p:grpSpPr>
      <p:sp>
        <p:nvSpPr>
          <p:cNvPr id="3099" name="Shape 309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100" name="Shape 310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87.xml><?xml version="1.0" encoding="utf-8"?>
<p:sldLayout xmlns:a="http://schemas.openxmlformats.org/drawingml/2006/main" xmlns:r="http://schemas.openxmlformats.org/officeDocument/2006/relationships" xmlns:p="http://schemas.openxmlformats.org/presentationml/2006/main" type="tx">
  <p:cSld name="68_Custom Layout">
    <p:bg>
      <p:bgPr>
        <a:solidFill>
          <a:srgbClr val="E7E6E6"/>
        </a:solidFill>
        <a:effectLst/>
      </p:bgPr>
    </p:bg>
    <p:spTree>
      <p:nvGrpSpPr>
        <p:cNvPr id="1" name=""/>
        <p:cNvGrpSpPr/>
        <p:nvPr/>
      </p:nvGrpSpPr>
      <p:grpSpPr>
        <a:xfrm>
          <a:off x="0" y="0"/>
          <a:ext cx="0" cy="0"/>
          <a:chOff x="0" y="0"/>
          <a:chExt cx="0" cy="0"/>
        </a:xfrm>
      </p:grpSpPr>
      <p:sp>
        <p:nvSpPr>
          <p:cNvPr id="3107" name="Shape 310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108" name="Shape 310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88.xml><?xml version="1.0" encoding="utf-8"?>
<p:sldLayout xmlns:a="http://schemas.openxmlformats.org/drawingml/2006/main" xmlns:r="http://schemas.openxmlformats.org/officeDocument/2006/relationships" xmlns:p="http://schemas.openxmlformats.org/presentationml/2006/main" type="tx">
  <p:cSld name="24_Title and Content">
    <p:bg>
      <p:bgPr>
        <a:solidFill>
          <a:srgbClr val="E7E6E6"/>
        </a:solidFill>
        <a:effectLst/>
      </p:bgPr>
    </p:bg>
    <p:spTree>
      <p:nvGrpSpPr>
        <p:cNvPr id="1" name=""/>
        <p:cNvGrpSpPr/>
        <p:nvPr/>
      </p:nvGrpSpPr>
      <p:grpSpPr>
        <a:xfrm>
          <a:off x="0" y="0"/>
          <a:ext cx="0" cy="0"/>
          <a:chOff x="0" y="0"/>
          <a:chExt cx="0" cy="0"/>
        </a:xfrm>
      </p:grpSpPr>
      <p:sp>
        <p:nvSpPr>
          <p:cNvPr id="3115" name="Shape 311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16" name="Shape 311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17" name="Shape 31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89.xml><?xml version="1.0" encoding="utf-8"?>
<p:sldLayout xmlns:a="http://schemas.openxmlformats.org/drawingml/2006/main" xmlns:r="http://schemas.openxmlformats.org/officeDocument/2006/relationships" xmlns:p="http://schemas.openxmlformats.org/presentationml/2006/main" type="tx">
  <p:cSld name="24_Section Header">
    <p:bg>
      <p:bgPr>
        <a:solidFill>
          <a:srgbClr val="E7E6E6"/>
        </a:solidFill>
        <a:effectLst/>
      </p:bgPr>
    </p:bg>
    <p:spTree>
      <p:nvGrpSpPr>
        <p:cNvPr id="1" name=""/>
        <p:cNvGrpSpPr/>
        <p:nvPr/>
      </p:nvGrpSpPr>
      <p:grpSpPr>
        <a:xfrm>
          <a:off x="0" y="0"/>
          <a:ext cx="0" cy="0"/>
          <a:chOff x="0" y="0"/>
          <a:chExt cx="0" cy="0"/>
        </a:xfrm>
      </p:grpSpPr>
      <p:sp>
        <p:nvSpPr>
          <p:cNvPr id="3124" name="Shape 312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125" name="Shape 312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26" name="Shape 31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1221" name="Shape 122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22" name="Shape 1222"/>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223" name="Shape 122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224" name="Shape 12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90.xml><?xml version="1.0" encoding="utf-8"?>
<p:sldLayout xmlns:a="http://schemas.openxmlformats.org/drawingml/2006/main" xmlns:r="http://schemas.openxmlformats.org/officeDocument/2006/relationships" xmlns:p="http://schemas.openxmlformats.org/presentationml/2006/main" type="tx">
  <p:cSld name="24_Two Content">
    <p:bg>
      <p:bgPr>
        <a:solidFill>
          <a:srgbClr val="E7E6E6"/>
        </a:solidFill>
        <a:effectLst/>
      </p:bgPr>
    </p:bg>
    <p:spTree>
      <p:nvGrpSpPr>
        <p:cNvPr id="1" name=""/>
        <p:cNvGrpSpPr/>
        <p:nvPr/>
      </p:nvGrpSpPr>
      <p:grpSpPr>
        <a:xfrm>
          <a:off x="0" y="0"/>
          <a:ext cx="0" cy="0"/>
          <a:chOff x="0" y="0"/>
          <a:chExt cx="0" cy="0"/>
        </a:xfrm>
      </p:grpSpPr>
      <p:sp>
        <p:nvSpPr>
          <p:cNvPr id="3133" name="Shape 313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34" name="Shape 313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35" name="Shape 31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91.xml><?xml version="1.0" encoding="utf-8"?>
<p:sldLayout xmlns:a="http://schemas.openxmlformats.org/drawingml/2006/main" xmlns:r="http://schemas.openxmlformats.org/officeDocument/2006/relationships" xmlns:p="http://schemas.openxmlformats.org/presentationml/2006/main" type="tx">
  <p:cSld name="25_Comparison">
    <p:bg>
      <p:bgPr>
        <a:solidFill>
          <a:srgbClr val="E7E6E6"/>
        </a:solidFill>
        <a:effectLst/>
      </p:bgPr>
    </p:bg>
    <p:spTree>
      <p:nvGrpSpPr>
        <p:cNvPr id="1" name=""/>
        <p:cNvGrpSpPr/>
        <p:nvPr/>
      </p:nvGrpSpPr>
      <p:grpSpPr>
        <a:xfrm>
          <a:off x="0" y="0"/>
          <a:ext cx="0" cy="0"/>
          <a:chOff x="0" y="0"/>
          <a:chExt cx="0" cy="0"/>
        </a:xfrm>
      </p:grpSpPr>
      <p:sp>
        <p:nvSpPr>
          <p:cNvPr id="3142" name="Shape 314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43" name="Shape 314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144" name="Shape 314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145" name="Shape 3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92.xml><?xml version="1.0" encoding="utf-8"?>
<p:sldLayout xmlns:a="http://schemas.openxmlformats.org/drawingml/2006/main" xmlns:r="http://schemas.openxmlformats.org/officeDocument/2006/relationships" xmlns:p="http://schemas.openxmlformats.org/presentationml/2006/main" type="tx">
  <p:cSld name="24_Title Only">
    <p:bg>
      <p:bgPr>
        <a:solidFill>
          <a:srgbClr val="E7E6E6"/>
        </a:solidFill>
        <a:effectLst/>
      </p:bgPr>
    </p:bg>
    <p:spTree>
      <p:nvGrpSpPr>
        <p:cNvPr id="1" name=""/>
        <p:cNvGrpSpPr/>
        <p:nvPr/>
      </p:nvGrpSpPr>
      <p:grpSpPr>
        <a:xfrm>
          <a:off x="0" y="0"/>
          <a:ext cx="0" cy="0"/>
          <a:chOff x="0" y="0"/>
          <a:chExt cx="0" cy="0"/>
        </a:xfrm>
      </p:grpSpPr>
      <p:sp>
        <p:nvSpPr>
          <p:cNvPr id="3152" name="Shape 31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53" name="Shape 31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93.xml><?xml version="1.0" encoding="utf-8"?>
<p:sldLayout xmlns:a="http://schemas.openxmlformats.org/drawingml/2006/main" xmlns:r="http://schemas.openxmlformats.org/officeDocument/2006/relationships" xmlns:p="http://schemas.openxmlformats.org/presentationml/2006/main" type="tx">
  <p:cSld name="21_Blank">
    <p:bg>
      <p:bgPr>
        <a:solidFill>
          <a:srgbClr val="E7E6E6"/>
        </a:solidFill>
        <a:effectLst/>
      </p:bgPr>
    </p:bg>
    <p:spTree>
      <p:nvGrpSpPr>
        <p:cNvPr id="1" name=""/>
        <p:cNvGrpSpPr/>
        <p:nvPr/>
      </p:nvGrpSpPr>
      <p:grpSpPr>
        <a:xfrm>
          <a:off x="0" y="0"/>
          <a:ext cx="0" cy="0"/>
          <a:chOff x="0" y="0"/>
          <a:chExt cx="0" cy="0"/>
        </a:xfrm>
      </p:grpSpPr>
      <p:sp>
        <p:nvSpPr>
          <p:cNvPr id="3160" name="Shape 316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94.xml><?xml version="1.0" encoding="utf-8"?>
<p:sldLayout xmlns:a="http://schemas.openxmlformats.org/drawingml/2006/main" xmlns:r="http://schemas.openxmlformats.org/officeDocument/2006/relationships" xmlns:p="http://schemas.openxmlformats.org/presentationml/2006/main" type="tx">
  <p:cSld name="17_Blank 0">
    <p:bg>
      <p:bgPr>
        <a:solidFill>
          <a:srgbClr val="86754D"/>
        </a:solidFill>
        <a:effectLst/>
      </p:bgPr>
    </p:bg>
    <p:spTree>
      <p:nvGrpSpPr>
        <p:cNvPr id="1" name=""/>
        <p:cNvGrpSpPr/>
        <p:nvPr/>
      </p:nvGrpSpPr>
      <p:grpSpPr>
        <a:xfrm>
          <a:off x="0" y="0"/>
          <a:ext cx="0" cy="0"/>
          <a:chOff x="0" y="0"/>
          <a:chExt cx="0" cy="0"/>
        </a:xfrm>
      </p:grpSpPr>
      <p:sp>
        <p:nvSpPr>
          <p:cNvPr id="3167" name="Shape 31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95.xml><?xml version="1.0" encoding="utf-8"?>
<p:sldLayout xmlns:a="http://schemas.openxmlformats.org/drawingml/2006/main" xmlns:r="http://schemas.openxmlformats.org/officeDocument/2006/relationships" xmlns:p="http://schemas.openxmlformats.org/presentationml/2006/main" type="tx">
  <p:cSld name="24_Content with Caption">
    <p:bg>
      <p:bgPr>
        <a:solidFill>
          <a:srgbClr val="E7E6E6"/>
        </a:solidFill>
        <a:effectLst/>
      </p:bgPr>
    </p:bg>
    <p:spTree>
      <p:nvGrpSpPr>
        <p:cNvPr id="1" name=""/>
        <p:cNvGrpSpPr/>
        <p:nvPr/>
      </p:nvGrpSpPr>
      <p:grpSpPr>
        <a:xfrm>
          <a:off x="0" y="0"/>
          <a:ext cx="0" cy="0"/>
          <a:chOff x="0" y="0"/>
          <a:chExt cx="0" cy="0"/>
        </a:xfrm>
      </p:grpSpPr>
      <p:sp>
        <p:nvSpPr>
          <p:cNvPr id="3174" name="Shape 317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175" name="Shape 317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176" name="Shape 317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177" name="Shape 31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96.xml><?xml version="1.0" encoding="utf-8"?>
<p:sldLayout xmlns:a="http://schemas.openxmlformats.org/drawingml/2006/main" xmlns:r="http://schemas.openxmlformats.org/officeDocument/2006/relationships" xmlns:p="http://schemas.openxmlformats.org/presentationml/2006/main" type="tx">
  <p:cSld name="24_Picture with Caption">
    <p:bg>
      <p:bgPr>
        <a:solidFill>
          <a:srgbClr val="E7E6E6"/>
        </a:solidFill>
        <a:effectLst/>
      </p:bgPr>
    </p:bg>
    <p:spTree>
      <p:nvGrpSpPr>
        <p:cNvPr id="1" name=""/>
        <p:cNvGrpSpPr/>
        <p:nvPr/>
      </p:nvGrpSpPr>
      <p:grpSpPr>
        <a:xfrm>
          <a:off x="0" y="0"/>
          <a:ext cx="0" cy="0"/>
          <a:chOff x="0" y="0"/>
          <a:chExt cx="0" cy="0"/>
        </a:xfrm>
      </p:grpSpPr>
      <p:sp>
        <p:nvSpPr>
          <p:cNvPr id="3184" name="Shape 318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185" name="Shape 318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186" name="Shape 318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187" name="Shape 318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97.xml><?xml version="1.0" encoding="utf-8"?>
<p:sldLayout xmlns:a="http://schemas.openxmlformats.org/drawingml/2006/main" xmlns:r="http://schemas.openxmlformats.org/officeDocument/2006/relationships" xmlns:p="http://schemas.openxmlformats.org/presentationml/2006/main" type="tx">
  <p:cSld name="24_Title and Vertical Text">
    <p:bg>
      <p:bgPr>
        <a:solidFill>
          <a:srgbClr val="E7E6E6"/>
        </a:solidFill>
        <a:effectLst/>
      </p:bgPr>
    </p:bg>
    <p:spTree>
      <p:nvGrpSpPr>
        <p:cNvPr id="1" name=""/>
        <p:cNvGrpSpPr/>
        <p:nvPr/>
      </p:nvGrpSpPr>
      <p:grpSpPr>
        <a:xfrm>
          <a:off x="0" y="0"/>
          <a:ext cx="0" cy="0"/>
          <a:chOff x="0" y="0"/>
          <a:chExt cx="0" cy="0"/>
        </a:xfrm>
      </p:grpSpPr>
      <p:sp>
        <p:nvSpPr>
          <p:cNvPr id="3194" name="Shape 319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95" name="Shape 319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96" name="Shape 31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98.xml><?xml version="1.0" encoding="utf-8"?>
<p:sldLayout xmlns:a="http://schemas.openxmlformats.org/drawingml/2006/main" xmlns:r="http://schemas.openxmlformats.org/officeDocument/2006/relationships" xmlns:p="http://schemas.openxmlformats.org/presentationml/2006/main" type="tx">
  <p:cSld name="24_Vertical Title and Text">
    <p:bg>
      <p:bgPr>
        <a:solidFill>
          <a:srgbClr val="E7E6E6"/>
        </a:solidFill>
        <a:effectLst/>
      </p:bgPr>
    </p:bg>
    <p:spTree>
      <p:nvGrpSpPr>
        <p:cNvPr id="1" name=""/>
        <p:cNvGrpSpPr/>
        <p:nvPr/>
      </p:nvGrpSpPr>
      <p:grpSpPr>
        <a:xfrm>
          <a:off x="0" y="0"/>
          <a:ext cx="0" cy="0"/>
          <a:chOff x="0" y="0"/>
          <a:chExt cx="0" cy="0"/>
        </a:xfrm>
      </p:grpSpPr>
      <p:sp>
        <p:nvSpPr>
          <p:cNvPr id="3203" name="Shape 320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204" name="Shape 320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05" name="Shape 32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99.xml><?xml version="1.0" encoding="utf-8"?>
<p:sldLayout xmlns:a="http://schemas.openxmlformats.org/drawingml/2006/main" xmlns:r="http://schemas.openxmlformats.org/officeDocument/2006/relationships" xmlns:p="http://schemas.openxmlformats.org/presentationml/2006/main" type="tx">
  <p:cSld name="25_Title Slide">
    <p:bg>
      <p:bgPr>
        <a:solidFill>
          <a:srgbClr val="E7E6E6"/>
        </a:solidFill>
        <a:effectLst/>
      </p:bgPr>
    </p:bg>
    <p:spTree>
      <p:nvGrpSpPr>
        <p:cNvPr id="1" name=""/>
        <p:cNvGrpSpPr/>
        <p:nvPr/>
      </p:nvGrpSpPr>
      <p:grpSpPr>
        <a:xfrm>
          <a:off x="0" y="0"/>
          <a:ext cx="0" cy="0"/>
          <a:chOff x="0" y="0"/>
          <a:chExt cx="0" cy="0"/>
        </a:xfrm>
      </p:grpSpPr>
      <p:sp>
        <p:nvSpPr>
          <p:cNvPr id="3212" name="Shape 321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213" name="Shape 321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214" name="Shape 3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135" name="Shape 135"/>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36" name="Shape 136"/>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1231" name="Shape 123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32" name="Shape 12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00.xml><?xml version="1.0" encoding="utf-8"?>
<p:sldLayout xmlns:a="http://schemas.openxmlformats.org/drawingml/2006/main" xmlns:r="http://schemas.openxmlformats.org/officeDocument/2006/relationships" xmlns:p="http://schemas.openxmlformats.org/presentationml/2006/main" type="tx">
  <p:cSld name="69_Custom Layout">
    <p:bg>
      <p:bgPr>
        <a:solidFill>
          <a:srgbClr val="E7E6E6"/>
        </a:solidFill>
        <a:effectLst/>
      </p:bgPr>
    </p:bg>
    <p:spTree>
      <p:nvGrpSpPr>
        <p:cNvPr id="1" name=""/>
        <p:cNvGrpSpPr/>
        <p:nvPr/>
      </p:nvGrpSpPr>
      <p:grpSpPr>
        <a:xfrm>
          <a:off x="0" y="0"/>
          <a:ext cx="0" cy="0"/>
          <a:chOff x="0" y="0"/>
          <a:chExt cx="0" cy="0"/>
        </a:xfrm>
      </p:grpSpPr>
      <p:sp>
        <p:nvSpPr>
          <p:cNvPr id="3221" name="Shape 322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22" name="Shape 322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01.xml><?xml version="1.0" encoding="utf-8"?>
<p:sldLayout xmlns:a="http://schemas.openxmlformats.org/drawingml/2006/main" xmlns:r="http://schemas.openxmlformats.org/officeDocument/2006/relationships" xmlns:p="http://schemas.openxmlformats.org/presentationml/2006/main" type="tx">
  <p:cSld name="70_Custom Layout">
    <p:bg>
      <p:bgPr>
        <a:solidFill>
          <a:srgbClr val="E7E6E6"/>
        </a:solidFill>
        <a:effectLst/>
      </p:bgPr>
    </p:bg>
    <p:spTree>
      <p:nvGrpSpPr>
        <p:cNvPr id="1" name=""/>
        <p:cNvGrpSpPr/>
        <p:nvPr/>
      </p:nvGrpSpPr>
      <p:grpSpPr>
        <a:xfrm>
          <a:off x="0" y="0"/>
          <a:ext cx="0" cy="0"/>
          <a:chOff x="0" y="0"/>
          <a:chExt cx="0" cy="0"/>
        </a:xfrm>
      </p:grpSpPr>
      <p:sp>
        <p:nvSpPr>
          <p:cNvPr id="3229" name="Shape 322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30" name="Shape 323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02.xml><?xml version="1.0" encoding="utf-8"?>
<p:sldLayout xmlns:a="http://schemas.openxmlformats.org/drawingml/2006/main" xmlns:r="http://schemas.openxmlformats.org/officeDocument/2006/relationships" xmlns:p="http://schemas.openxmlformats.org/presentationml/2006/main" type="tx">
  <p:cSld name="71_Custom Layout">
    <p:bg>
      <p:bgPr>
        <a:solidFill>
          <a:srgbClr val="E7E6E6"/>
        </a:solidFill>
        <a:effectLst/>
      </p:bgPr>
    </p:bg>
    <p:spTree>
      <p:nvGrpSpPr>
        <p:cNvPr id="1" name=""/>
        <p:cNvGrpSpPr/>
        <p:nvPr/>
      </p:nvGrpSpPr>
      <p:grpSpPr>
        <a:xfrm>
          <a:off x="0" y="0"/>
          <a:ext cx="0" cy="0"/>
          <a:chOff x="0" y="0"/>
          <a:chExt cx="0" cy="0"/>
        </a:xfrm>
      </p:grpSpPr>
      <p:sp>
        <p:nvSpPr>
          <p:cNvPr id="3237" name="Shape 323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38" name="Shape 323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03.xml><?xml version="1.0" encoding="utf-8"?>
<p:sldLayout xmlns:a="http://schemas.openxmlformats.org/drawingml/2006/main" xmlns:r="http://schemas.openxmlformats.org/officeDocument/2006/relationships" xmlns:p="http://schemas.openxmlformats.org/presentationml/2006/main" type="tx">
  <p:cSld name="25_Title and Content">
    <p:bg>
      <p:bgPr>
        <a:solidFill>
          <a:srgbClr val="E7E6E6"/>
        </a:solidFill>
        <a:effectLst/>
      </p:bgPr>
    </p:bg>
    <p:spTree>
      <p:nvGrpSpPr>
        <p:cNvPr id="1" name=""/>
        <p:cNvGrpSpPr/>
        <p:nvPr/>
      </p:nvGrpSpPr>
      <p:grpSpPr>
        <a:xfrm>
          <a:off x="0" y="0"/>
          <a:ext cx="0" cy="0"/>
          <a:chOff x="0" y="0"/>
          <a:chExt cx="0" cy="0"/>
        </a:xfrm>
      </p:grpSpPr>
      <p:sp>
        <p:nvSpPr>
          <p:cNvPr id="3245" name="Shape 324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46" name="Shape 324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47" name="Shape 32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04.xml><?xml version="1.0" encoding="utf-8"?>
<p:sldLayout xmlns:a="http://schemas.openxmlformats.org/drawingml/2006/main" xmlns:r="http://schemas.openxmlformats.org/officeDocument/2006/relationships" xmlns:p="http://schemas.openxmlformats.org/presentationml/2006/main" type="tx">
  <p:cSld name="25_Section Header">
    <p:bg>
      <p:bgPr>
        <a:solidFill>
          <a:srgbClr val="E7E6E6"/>
        </a:solidFill>
        <a:effectLst/>
      </p:bgPr>
    </p:bg>
    <p:spTree>
      <p:nvGrpSpPr>
        <p:cNvPr id="1" name=""/>
        <p:cNvGrpSpPr/>
        <p:nvPr/>
      </p:nvGrpSpPr>
      <p:grpSpPr>
        <a:xfrm>
          <a:off x="0" y="0"/>
          <a:ext cx="0" cy="0"/>
          <a:chOff x="0" y="0"/>
          <a:chExt cx="0" cy="0"/>
        </a:xfrm>
      </p:grpSpPr>
      <p:sp>
        <p:nvSpPr>
          <p:cNvPr id="3254" name="Shape 325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255" name="Shape 325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256" name="Shape 32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05.xml><?xml version="1.0" encoding="utf-8"?>
<p:sldLayout xmlns:a="http://schemas.openxmlformats.org/drawingml/2006/main" xmlns:r="http://schemas.openxmlformats.org/officeDocument/2006/relationships" xmlns:p="http://schemas.openxmlformats.org/presentationml/2006/main" type="tx">
  <p:cSld name="25_Two Content">
    <p:bg>
      <p:bgPr>
        <a:solidFill>
          <a:srgbClr val="E7E6E6"/>
        </a:solidFill>
        <a:effectLst/>
      </p:bgPr>
    </p:bg>
    <p:spTree>
      <p:nvGrpSpPr>
        <p:cNvPr id="1" name=""/>
        <p:cNvGrpSpPr/>
        <p:nvPr/>
      </p:nvGrpSpPr>
      <p:grpSpPr>
        <a:xfrm>
          <a:off x="0" y="0"/>
          <a:ext cx="0" cy="0"/>
          <a:chOff x="0" y="0"/>
          <a:chExt cx="0" cy="0"/>
        </a:xfrm>
      </p:grpSpPr>
      <p:sp>
        <p:nvSpPr>
          <p:cNvPr id="3263" name="Shape 326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64" name="Shape 326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65" name="Shape 32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06.xml><?xml version="1.0" encoding="utf-8"?>
<p:sldLayout xmlns:a="http://schemas.openxmlformats.org/drawingml/2006/main" xmlns:r="http://schemas.openxmlformats.org/officeDocument/2006/relationships" xmlns:p="http://schemas.openxmlformats.org/presentationml/2006/main" type="tx">
  <p:cSld name="26_Comparison">
    <p:bg>
      <p:bgPr>
        <a:solidFill>
          <a:srgbClr val="E7E6E6"/>
        </a:solidFill>
        <a:effectLst/>
      </p:bgPr>
    </p:bg>
    <p:spTree>
      <p:nvGrpSpPr>
        <p:cNvPr id="1" name=""/>
        <p:cNvGrpSpPr/>
        <p:nvPr/>
      </p:nvGrpSpPr>
      <p:grpSpPr>
        <a:xfrm>
          <a:off x="0" y="0"/>
          <a:ext cx="0" cy="0"/>
          <a:chOff x="0" y="0"/>
          <a:chExt cx="0" cy="0"/>
        </a:xfrm>
      </p:grpSpPr>
      <p:sp>
        <p:nvSpPr>
          <p:cNvPr id="3272" name="Shape 327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73" name="Shape 327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274" name="Shape 327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275" name="Shape 32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07.xml><?xml version="1.0" encoding="utf-8"?>
<p:sldLayout xmlns:a="http://schemas.openxmlformats.org/drawingml/2006/main" xmlns:r="http://schemas.openxmlformats.org/officeDocument/2006/relationships" xmlns:p="http://schemas.openxmlformats.org/presentationml/2006/main" type="tx">
  <p:cSld name="25_Title Only">
    <p:bg>
      <p:bgPr>
        <a:solidFill>
          <a:srgbClr val="E7E6E6"/>
        </a:solidFill>
        <a:effectLst/>
      </p:bgPr>
    </p:bg>
    <p:spTree>
      <p:nvGrpSpPr>
        <p:cNvPr id="1" name=""/>
        <p:cNvGrpSpPr/>
        <p:nvPr/>
      </p:nvGrpSpPr>
      <p:grpSpPr>
        <a:xfrm>
          <a:off x="0" y="0"/>
          <a:ext cx="0" cy="0"/>
          <a:chOff x="0" y="0"/>
          <a:chExt cx="0" cy="0"/>
        </a:xfrm>
      </p:grpSpPr>
      <p:sp>
        <p:nvSpPr>
          <p:cNvPr id="3282" name="Shape 32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83" name="Shape 32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08.xml><?xml version="1.0" encoding="utf-8"?>
<p:sldLayout xmlns:a="http://schemas.openxmlformats.org/drawingml/2006/main" xmlns:r="http://schemas.openxmlformats.org/officeDocument/2006/relationships" xmlns:p="http://schemas.openxmlformats.org/presentationml/2006/main" type="tx">
  <p:cSld name="22_Blank">
    <p:bg>
      <p:bgPr>
        <a:solidFill>
          <a:srgbClr val="E7E6E6"/>
        </a:solidFill>
        <a:effectLst/>
      </p:bgPr>
    </p:bg>
    <p:spTree>
      <p:nvGrpSpPr>
        <p:cNvPr id="1" name=""/>
        <p:cNvGrpSpPr/>
        <p:nvPr/>
      </p:nvGrpSpPr>
      <p:grpSpPr>
        <a:xfrm>
          <a:off x="0" y="0"/>
          <a:ext cx="0" cy="0"/>
          <a:chOff x="0" y="0"/>
          <a:chExt cx="0" cy="0"/>
        </a:xfrm>
      </p:grpSpPr>
      <p:sp>
        <p:nvSpPr>
          <p:cNvPr id="3290" name="Shape 329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09.xml><?xml version="1.0" encoding="utf-8"?>
<p:sldLayout xmlns:a="http://schemas.openxmlformats.org/drawingml/2006/main" xmlns:r="http://schemas.openxmlformats.org/officeDocument/2006/relationships" xmlns:p="http://schemas.openxmlformats.org/presentationml/2006/main" type="tx">
  <p:cSld name="18_Blank 0">
    <p:bg>
      <p:bgPr>
        <a:solidFill>
          <a:srgbClr val="86754D"/>
        </a:solidFill>
        <a:effectLst/>
      </p:bgPr>
    </p:bg>
    <p:spTree>
      <p:nvGrpSpPr>
        <p:cNvPr id="1" name=""/>
        <p:cNvGrpSpPr/>
        <p:nvPr/>
      </p:nvGrpSpPr>
      <p:grpSpPr>
        <a:xfrm>
          <a:off x="0" y="0"/>
          <a:ext cx="0" cy="0"/>
          <a:chOff x="0" y="0"/>
          <a:chExt cx="0" cy="0"/>
        </a:xfrm>
      </p:grpSpPr>
      <p:sp>
        <p:nvSpPr>
          <p:cNvPr id="3297" name="Shape 32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1239" name="Shape 123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10.xml><?xml version="1.0" encoding="utf-8"?>
<p:sldLayout xmlns:a="http://schemas.openxmlformats.org/drawingml/2006/main" xmlns:r="http://schemas.openxmlformats.org/officeDocument/2006/relationships" xmlns:p="http://schemas.openxmlformats.org/presentationml/2006/main" type="tx">
  <p:cSld name="25_Content with Caption">
    <p:bg>
      <p:bgPr>
        <a:solidFill>
          <a:srgbClr val="E7E6E6"/>
        </a:solidFill>
        <a:effectLst/>
      </p:bgPr>
    </p:bg>
    <p:spTree>
      <p:nvGrpSpPr>
        <p:cNvPr id="1" name=""/>
        <p:cNvGrpSpPr/>
        <p:nvPr/>
      </p:nvGrpSpPr>
      <p:grpSpPr>
        <a:xfrm>
          <a:off x="0" y="0"/>
          <a:ext cx="0" cy="0"/>
          <a:chOff x="0" y="0"/>
          <a:chExt cx="0" cy="0"/>
        </a:xfrm>
      </p:grpSpPr>
      <p:sp>
        <p:nvSpPr>
          <p:cNvPr id="3304" name="Shape 330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305" name="Shape 330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306" name="Shape 330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307" name="Shape 33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11.xml><?xml version="1.0" encoding="utf-8"?>
<p:sldLayout xmlns:a="http://schemas.openxmlformats.org/drawingml/2006/main" xmlns:r="http://schemas.openxmlformats.org/officeDocument/2006/relationships" xmlns:p="http://schemas.openxmlformats.org/presentationml/2006/main" type="tx">
  <p:cSld name="25_Picture with Caption">
    <p:bg>
      <p:bgPr>
        <a:solidFill>
          <a:srgbClr val="E7E6E6"/>
        </a:solidFill>
        <a:effectLst/>
      </p:bgPr>
    </p:bg>
    <p:spTree>
      <p:nvGrpSpPr>
        <p:cNvPr id="1" name=""/>
        <p:cNvGrpSpPr/>
        <p:nvPr/>
      </p:nvGrpSpPr>
      <p:grpSpPr>
        <a:xfrm>
          <a:off x="0" y="0"/>
          <a:ext cx="0" cy="0"/>
          <a:chOff x="0" y="0"/>
          <a:chExt cx="0" cy="0"/>
        </a:xfrm>
      </p:grpSpPr>
      <p:sp>
        <p:nvSpPr>
          <p:cNvPr id="3314" name="Shape 331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315" name="Shape 331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316" name="Shape 331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317" name="Shape 33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12.xml><?xml version="1.0" encoding="utf-8"?>
<p:sldLayout xmlns:a="http://schemas.openxmlformats.org/drawingml/2006/main" xmlns:r="http://schemas.openxmlformats.org/officeDocument/2006/relationships" xmlns:p="http://schemas.openxmlformats.org/presentationml/2006/main" type="tx">
  <p:cSld name="25_Title and Vertical Text">
    <p:bg>
      <p:bgPr>
        <a:solidFill>
          <a:srgbClr val="E7E6E6"/>
        </a:solidFill>
        <a:effectLst/>
      </p:bgPr>
    </p:bg>
    <p:spTree>
      <p:nvGrpSpPr>
        <p:cNvPr id="1" name=""/>
        <p:cNvGrpSpPr/>
        <p:nvPr/>
      </p:nvGrpSpPr>
      <p:grpSpPr>
        <a:xfrm>
          <a:off x="0" y="0"/>
          <a:ext cx="0" cy="0"/>
          <a:chOff x="0" y="0"/>
          <a:chExt cx="0" cy="0"/>
        </a:xfrm>
      </p:grpSpPr>
      <p:sp>
        <p:nvSpPr>
          <p:cNvPr id="3324" name="Shape 332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25" name="Shape 332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26" name="Shape 33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13.xml><?xml version="1.0" encoding="utf-8"?>
<p:sldLayout xmlns:a="http://schemas.openxmlformats.org/drawingml/2006/main" xmlns:r="http://schemas.openxmlformats.org/officeDocument/2006/relationships" xmlns:p="http://schemas.openxmlformats.org/presentationml/2006/main" type="tx">
  <p:cSld name="25_Vertical Title and Text">
    <p:bg>
      <p:bgPr>
        <a:solidFill>
          <a:srgbClr val="E7E6E6"/>
        </a:solidFill>
        <a:effectLst/>
      </p:bgPr>
    </p:bg>
    <p:spTree>
      <p:nvGrpSpPr>
        <p:cNvPr id="1" name=""/>
        <p:cNvGrpSpPr/>
        <p:nvPr/>
      </p:nvGrpSpPr>
      <p:grpSpPr>
        <a:xfrm>
          <a:off x="0" y="0"/>
          <a:ext cx="0" cy="0"/>
          <a:chOff x="0" y="0"/>
          <a:chExt cx="0" cy="0"/>
        </a:xfrm>
      </p:grpSpPr>
      <p:sp>
        <p:nvSpPr>
          <p:cNvPr id="3333" name="Shape 333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334" name="Shape 333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35" name="Shape 33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14.xml><?xml version="1.0" encoding="utf-8"?>
<p:sldLayout xmlns:a="http://schemas.openxmlformats.org/drawingml/2006/main" xmlns:r="http://schemas.openxmlformats.org/officeDocument/2006/relationships" xmlns:p="http://schemas.openxmlformats.org/presentationml/2006/main" type="tx">
  <p:cSld name="26_Title Slide">
    <p:bg>
      <p:bgPr>
        <a:solidFill>
          <a:srgbClr val="E7E6E6"/>
        </a:solidFill>
        <a:effectLst/>
      </p:bgPr>
    </p:bg>
    <p:spTree>
      <p:nvGrpSpPr>
        <p:cNvPr id="1" name=""/>
        <p:cNvGrpSpPr/>
        <p:nvPr/>
      </p:nvGrpSpPr>
      <p:grpSpPr>
        <a:xfrm>
          <a:off x="0" y="0"/>
          <a:ext cx="0" cy="0"/>
          <a:chOff x="0" y="0"/>
          <a:chExt cx="0" cy="0"/>
        </a:xfrm>
      </p:grpSpPr>
      <p:sp>
        <p:nvSpPr>
          <p:cNvPr id="3342" name="Shape 334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343" name="Shape 334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344" name="Shape 33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15.xml><?xml version="1.0" encoding="utf-8"?>
<p:sldLayout xmlns:a="http://schemas.openxmlformats.org/drawingml/2006/main" xmlns:r="http://schemas.openxmlformats.org/officeDocument/2006/relationships" xmlns:p="http://schemas.openxmlformats.org/presentationml/2006/main" type="tx">
  <p:cSld name="72_Custom Layout">
    <p:bg>
      <p:bgPr>
        <a:solidFill>
          <a:srgbClr val="E7E6E6"/>
        </a:solidFill>
        <a:effectLst/>
      </p:bgPr>
    </p:bg>
    <p:spTree>
      <p:nvGrpSpPr>
        <p:cNvPr id="1" name=""/>
        <p:cNvGrpSpPr/>
        <p:nvPr/>
      </p:nvGrpSpPr>
      <p:grpSpPr>
        <a:xfrm>
          <a:off x="0" y="0"/>
          <a:ext cx="0" cy="0"/>
          <a:chOff x="0" y="0"/>
          <a:chExt cx="0" cy="0"/>
        </a:xfrm>
      </p:grpSpPr>
      <p:sp>
        <p:nvSpPr>
          <p:cNvPr id="3351" name="Shape 335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52" name="Shape 335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16.xml><?xml version="1.0" encoding="utf-8"?>
<p:sldLayout xmlns:a="http://schemas.openxmlformats.org/drawingml/2006/main" xmlns:r="http://schemas.openxmlformats.org/officeDocument/2006/relationships" xmlns:p="http://schemas.openxmlformats.org/presentationml/2006/main" type="tx">
  <p:cSld name="73_Custom Layout">
    <p:bg>
      <p:bgPr>
        <a:solidFill>
          <a:srgbClr val="E7E6E6"/>
        </a:solidFill>
        <a:effectLst/>
      </p:bgPr>
    </p:bg>
    <p:spTree>
      <p:nvGrpSpPr>
        <p:cNvPr id="1" name=""/>
        <p:cNvGrpSpPr/>
        <p:nvPr/>
      </p:nvGrpSpPr>
      <p:grpSpPr>
        <a:xfrm>
          <a:off x="0" y="0"/>
          <a:ext cx="0" cy="0"/>
          <a:chOff x="0" y="0"/>
          <a:chExt cx="0" cy="0"/>
        </a:xfrm>
      </p:grpSpPr>
      <p:sp>
        <p:nvSpPr>
          <p:cNvPr id="3359" name="Shape 335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60" name="Shape 336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17.xml><?xml version="1.0" encoding="utf-8"?>
<p:sldLayout xmlns:a="http://schemas.openxmlformats.org/drawingml/2006/main" xmlns:r="http://schemas.openxmlformats.org/officeDocument/2006/relationships" xmlns:p="http://schemas.openxmlformats.org/presentationml/2006/main" type="tx">
  <p:cSld name="74_Custom Layout">
    <p:bg>
      <p:bgPr>
        <a:solidFill>
          <a:srgbClr val="E7E6E6"/>
        </a:solidFill>
        <a:effectLst/>
      </p:bgPr>
    </p:bg>
    <p:spTree>
      <p:nvGrpSpPr>
        <p:cNvPr id="1" name=""/>
        <p:cNvGrpSpPr/>
        <p:nvPr/>
      </p:nvGrpSpPr>
      <p:grpSpPr>
        <a:xfrm>
          <a:off x="0" y="0"/>
          <a:ext cx="0" cy="0"/>
          <a:chOff x="0" y="0"/>
          <a:chExt cx="0" cy="0"/>
        </a:xfrm>
      </p:grpSpPr>
      <p:sp>
        <p:nvSpPr>
          <p:cNvPr id="3367" name="Shape 336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68" name="Shape 336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18.xml><?xml version="1.0" encoding="utf-8"?>
<p:sldLayout xmlns:a="http://schemas.openxmlformats.org/drawingml/2006/main" xmlns:r="http://schemas.openxmlformats.org/officeDocument/2006/relationships" xmlns:p="http://schemas.openxmlformats.org/presentationml/2006/main" type="tx">
  <p:cSld name="26_Title and Content">
    <p:bg>
      <p:bgPr>
        <a:solidFill>
          <a:srgbClr val="E7E6E6"/>
        </a:solidFill>
        <a:effectLst/>
      </p:bgPr>
    </p:bg>
    <p:spTree>
      <p:nvGrpSpPr>
        <p:cNvPr id="1" name=""/>
        <p:cNvGrpSpPr/>
        <p:nvPr/>
      </p:nvGrpSpPr>
      <p:grpSpPr>
        <a:xfrm>
          <a:off x="0" y="0"/>
          <a:ext cx="0" cy="0"/>
          <a:chOff x="0" y="0"/>
          <a:chExt cx="0" cy="0"/>
        </a:xfrm>
      </p:grpSpPr>
      <p:sp>
        <p:nvSpPr>
          <p:cNvPr id="3375" name="Shape 337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76" name="Shape 337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77" name="Shape 33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19.xml><?xml version="1.0" encoding="utf-8"?>
<p:sldLayout xmlns:a="http://schemas.openxmlformats.org/drawingml/2006/main" xmlns:r="http://schemas.openxmlformats.org/officeDocument/2006/relationships" xmlns:p="http://schemas.openxmlformats.org/presentationml/2006/main" type="tx">
  <p:cSld name="26_Section Header">
    <p:bg>
      <p:bgPr>
        <a:solidFill>
          <a:srgbClr val="E7E6E6"/>
        </a:solidFill>
        <a:effectLst/>
      </p:bgPr>
    </p:bg>
    <p:spTree>
      <p:nvGrpSpPr>
        <p:cNvPr id="1" name=""/>
        <p:cNvGrpSpPr/>
        <p:nvPr/>
      </p:nvGrpSpPr>
      <p:grpSpPr>
        <a:xfrm>
          <a:off x="0" y="0"/>
          <a:ext cx="0" cy="0"/>
          <a:chOff x="0" y="0"/>
          <a:chExt cx="0" cy="0"/>
        </a:xfrm>
      </p:grpSpPr>
      <p:sp>
        <p:nvSpPr>
          <p:cNvPr id="3384" name="Shape 338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385" name="Shape 338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386" name="Shape 33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1246" name="Shape 124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247" name="Shape 1247"/>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248" name="Shape 1248"/>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1249" name="Shape 12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20.xml><?xml version="1.0" encoding="utf-8"?>
<p:sldLayout xmlns:a="http://schemas.openxmlformats.org/drawingml/2006/main" xmlns:r="http://schemas.openxmlformats.org/officeDocument/2006/relationships" xmlns:p="http://schemas.openxmlformats.org/presentationml/2006/main" type="tx">
  <p:cSld name="26_Two Content">
    <p:bg>
      <p:bgPr>
        <a:solidFill>
          <a:srgbClr val="E7E6E6"/>
        </a:solidFill>
        <a:effectLst/>
      </p:bgPr>
    </p:bg>
    <p:spTree>
      <p:nvGrpSpPr>
        <p:cNvPr id="1" name=""/>
        <p:cNvGrpSpPr/>
        <p:nvPr/>
      </p:nvGrpSpPr>
      <p:grpSpPr>
        <a:xfrm>
          <a:off x="0" y="0"/>
          <a:ext cx="0" cy="0"/>
          <a:chOff x="0" y="0"/>
          <a:chExt cx="0" cy="0"/>
        </a:xfrm>
      </p:grpSpPr>
      <p:sp>
        <p:nvSpPr>
          <p:cNvPr id="3393" name="Shape 339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94" name="Shape 339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95" name="Shape 33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21.xml><?xml version="1.0" encoding="utf-8"?>
<p:sldLayout xmlns:a="http://schemas.openxmlformats.org/drawingml/2006/main" xmlns:r="http://schemas.openxmlformats.org/officeDocument/2006/relationships" xmlns:p="http://schemas.openxmlformats.org/presentationml/2006/main" type="tx">
  <p:cSld name="27_Comparison">
    <p:bg>
      <p:bgPr>
        <a:solidFill>
          <a:srgbClr val="E7E6E6"/>
        </a:solidFill>
        <a:effectLst/>
      </p:bgPr>
    </p:bg>
    <p:spTree>
      <p:nvGrpSpPr>
        <p:cNvPr id="1" name=""/>
        <p:cNvGrpSpPr/>
        <p:nvPr/>
      </p:nvGrpSpPr>
      <p:grpSpPr>
        <a:xfrm>
          <a:off x="0" y="0"/>
          <a:ext cx="0" cy="0"/>
          <a:chOff x="0" y="0"/>
          <a:chExt cx="0" cy="0"/>
        </a:xfrm>
      </p:grpSpPr>
      <p:sp>
        <p:nvSpPr>
          <p:cNvPr id="3402" name="Shape 340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03" name="Shape 340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404" name="Shape 340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405" name="Shape 34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22.xml><?xml version="1.0" encoding="utf-8"?>
<p:sldLayout xmlns:a="http://schemas.openxmlformats.org/drawingml/2006/main" xmlns:r="http://schemas.openxmlformats.org/officeDocument/2006/relationships" xmlns:p="http://schemas.openxmlformats.org/presentationml/2006/main" type="tx">
  <p:cSld name="26_Title Only">
    <p:bg>
      <p:bgPr>
        <a:solidFill>
          <a:srgbClr val="E7E6E6"/>
        </a:solidFill>
        <a:effectLst/>
      </p:bgPr>
    </p:bg>
    <p:spTree>
      <p:nvGrpSpPr>
        <p:cNvPr id="1" name=""/>
        <p:cNvGrpSpPr/>
        <p:nvPr/>
      </p:nvGrpSpPr>
      <p:grpSpPr>
        <a:xfrm>
          <a:off x="0" y="0"/>
          <a:ext cx="0" cy="0"/>
          <a:chOff x="0" y="0"/>
          <a:chExt cx="0" cy="0"/>
        </a:xfrm>
      </p:grpSpPr>
      <p:sp>
        <p:nvSpPr>
          <p:cNvPr id="3412" name="Shape 34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13" name="Shape 34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23.xml><?xml version="1.0" encoding="utf-8"?>
<p:sldLayout xmlns:a="http://schemas.openxmlformats.org/drawingml/2006/main" xmlns:r="http://schemas.openxmlformats.org/officeDocument/2006/relationships" xmlns:p="http://schemas.openxmlformats.org/presentationml/2006/main" type="tx">
  <p:cSld name="23_Blank">
    <p:bg>
      <p:bgPr>
        <a:solidFill>
          <a:srgbClr val="E7E6E6"/>
        </a:solidFill>
        <a:effectLst/>
      </p:bgPr>
    </p:bg>
    <p:spTree>
      <p:nvGrpSpPr>
        <p:cNvPr id="1" name=""/>
        <p:cNvGrpSpPr/>
        <p:nvPr/>
      </p:nvGrpSpPr>
      <p:grpSpPr>
        <a:xfrm>
          <a:off x="0" y="0"/>
          <a:ext cx="0" cy="0"/>
          <a:chOff x="0" y="0"/>
          <a:chExt cx="0" cy="0"/>
        </a:xfrm>
      </p:grpSpPr>
      <p:sp>
        <p:nvSpPr>
          <p:cNvPr id="3420" name="Shape 342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24.xml><?xml version="1.0" encoding="utf-8"?>
<p:sldLayout xmlns:a="http://schemas.openxmlformats.org/drawingml/2006/main" xmlns:r="http://schemas.openxmlformats.org/officeDocument/2006/relationships" xmlns:p="http://schemas.openxmlformats.org/presentationml/2006/main" type="tx">
  <p:cSld name="19_Blank 0">
    <p:bg>
      <p:bgPr>
        <a:solidFill>
          <a:srgbClr val="86754D"/>
        </a:solidFill>
        <a:effectLst/>
      </p:bgPr>
    </p:bg>
    <p:spTree>
      <p:nvGrpSpPr>
        <p:cNvPr id="1" name=""/>
        <p:cNvGrpSpPr/>
        <p:nvPr/>
      </p:nvGrpSpPr>
      <p:grpSpPr>
        <a:xfrm>
          <a:off x="0" y="0"/>
          <a:ext cx="0" cy="0"/>
          <a:chOff x="0" y="0"/>
          <a:chExt cx="0" cy="0"/>
        </a:xfrm>
      </p:grpSpPr>
      <p:sp>
        <p:nvSpPr>
          <p:cNvPr id="3427" name="Shape 34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25.xml><?xml version="1.0" encoding="utf-8"?>
<p:sldLayout xmlns:a="http://schemas.openxmlformats.org/drawingml/2006/main" xmlns:r="http://schemas.openxmlformats.org/officeDocument/2006/relationships" xmlns:p="http://schemas.openxmlformats.org/presentationml/2006/main" type="tx">
  <p:cSld name="26_Content with Caption">
    <p:bg>
      <p:bgPr>
        <a:solidFill>
          <a:srgbClr val="E7E6E6"/>
        </a:solidFill>
        <a:effectLst/>
      </p:bgPr>
    </p:bg>
    <p:spTree>
      <p:nvGrpSpPr>
        <p:cNvPr id="1" name=""/>
        <p:cNvGrpSpPr/>
        <p:nvPr/>
      </p:nvGrpSpPr>
      <p:grpSpPr>
        <a:xfrm>
          <a:off x="0" y="0"/>
          <a:ext cx="0" cy="0"/>
          <a:chOff x="0" y="0"/>
          <a:chExt cx="0" cy="0"/>
        </a:xfrm>
      </p:grpSpPr>
      <p:sp>
        <p:nvSpPr>
          <p:cNvPr id="3434" name="Shape 343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35" name="Shape 343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436" name="Shape 343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437" name="Shape 34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26.xml><?xml version="1.0" encoding="utf-8"?>
<p:sldLayout xmlns:a="http://schemas.openxmlformats.org/drawingml/2006/main" xmlns:r="http://schemas.openxmlformats.org/officeDocument/2006/relationships" xmlns:p="http://schemas.openxmlformats.org/presentationml/2006/main" type="tx">
  <p:cSld name="26_Picture with Caption">
    <p:bg>
      <p:bgPr>
        <a:solidFill>
          <a:srgbClr val="E7E6E6"/>
        </a:solidFill>
        <a:effectLst/>
      </p:bgPr>
    </p:bg>
    <p:spTree>
      <p:nvGrpSpPr>
        <p:cNvPr id="1" name=""/>
        <p:cNvGrpSpPr/>
        <p:nvPr/>
      </p:nvGrpSpPr>
      <p:grpSpPr>
        <a:xfrm>
          <a:off x="0" y="0"/>
          <a:ext cx="0" cy="0"/>
          <a:chOff x="0" y="0"/>
          <a:chExt cx="0" cy="0"/>
        </a:xfrm>
      </p:grpSpPr>
      <p:sp>
        <p:nvSpPr>
          <p:cNvPr id="3444" name="Shape 344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45" name="Shape 344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446" name="Shape 344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447" name="Shape 34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27.xml><?xml version="1.0" encoding="utf-8"?>
<p:sldLayout xmlns:a="http://schemas.openxmlformats.org/drawingml/2006/main" xmlns:r="http://schemas.openxmlformats.org/officeDocument/2006/relationships" xmlns:p="http://schemas.openxmlformats.org/presentationml/2006/main" type="tx">
  <p:cSld name="26_Title and Vertical Text">
    <p:bg>
      <p:bgPr>
        <a:solidFill>
          <a:srgbClr val="E7E6E6"/>
        </a:solidFill>
        <a:effectLst/>
      </p:bgPr>
    </p:bg>
    <p:spTree>
      <p:nvGrpSpPr>
        <p:cNvPr id="1" name=""/>
        <p:cNvGrpSpPr/>
        <p:nvPr/>
      </p:nvGrpSpPr>
      <p:grpSpPr>
        <a:xfrm>
          <a:off x="0" y="0"/>
          <a:ext cx="0" cy="0"/>
          <a:chOff x="0" y="0"/>
          <a:chExt cx="0" cy="0"/>
        </a:xfrm>
      </p:grpSpPr>
      <p:sp>
        <p:nvSpPr>
          <p:cNvPr id="3454" name="Shape 345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55" name="Shape 345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456" name="Shape 34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28.xml><?xml version="1.0" encoding="utf-8"?>
<p:sldLayout xmlns:a="http://schemas.openxmlformats.org/drawingml/2006/main" xmlns:r="http://schemas.openxmlformats.org/officeDocument/2006/relationships" xmlns:p="http://schemas.openxmlformats.org/presentationml/2006/main" type="tx">
  <p:cSld name="26_Vertical Title and Text">
    <p:bg>
      <p:bgPr>
        <a:solidFill>
          <a:srgbClr val="E7E6E6"/>
        </a:solidFill>
        <a:effectLst/>
      </p:bgPr>
    </p:bg>
    <p:spTree>
      <p:nvGrpSpPr>
        <p:cNvPr id="1" name=""/>
        <p:cNvGrpSpPr/>
        <p:nvPr/>
      </p:nvGrpSpPr>
      <p:grpSpPr>
        <a:xfrm>
          <a:off x="0" y="0"/>
          <a:ext cx="0" cy="0"/>
          <a:chOff x="0" y="0"/>
          <a:chExt cx="0" cy="0"/>
        </a:xfrm>
      </p:grpSpPr>
      <p:sp>
        <p:nvSpPr>
          <p:cNvPr id="3463" name="Shape 346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464" name="Shape 346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465" name="Shape 34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29.xml><?xml version="1.0" encoding="utf-8"?>
<p:sldLayout xmlns:a="http://schemas.openxmlformats.org/drawingml/2006/main" xmlns:r="http://schemas.openxmlformats.org/officeDocument/2006/relationships" xmlns:p="http://schemas.openxmlformats.org/presentationml/2006/main" type="tx">
  <p:cSld name="27_Title Slide">
    <p:bg>
      <p:bgPr>
        <a:solidFill>
          <a:srgbClr val="E7E6E6"/>
        </a:solidFill>
        <a:effectLst/>
      </p:bgPr>
    </p:bg>
    <p:spTree>
      <p:nvGrpSpPr>
        <p:cNvPr id="1" name=""/>
        <p:cNvGrpSpPr/>
        <p:nvPr/>
      </p:nvGrpSpPr>
      <p:grpSpPr>
        <a:xfrm>
          <a:off x="0" y="0"/>
          <a:ext cx="0" cy="0"/>
          <a:chOff x="0" y="0"/>
          <a:chExt cx="0" cy="0"/>
        </a:xfrm>
      </p:grpSpPr>
      <p:sp>
        <p:nvSpPr>
          <p:cNvPr id="3472" name="Shape 347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473" name="Shape 347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474" name="Shape 34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1256" name="Shape 125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257" name="Shape 1257"/>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1258" name="Shape 1258"/>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259" name="Shape 125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30.xml><?xml version="1.0" encoding="utf-8"?>
<p:sldLayout xmlns:a="http://schemas.openxmlformats.org/drawingml/2006/main" xmlns:r="http://schemas.openxmlformats.org/officeDocument/2006/relationships" xmlns:p="http://schemas.openxmlformats.org/presentationml/2006/main" type="tx">
  <p:cSld name="75_Custom Layout">
    <p:bg>
      <p:bgPr>
        <a:solidFill>
          <a:srgbClr val="E7E6E6"/>
        </a:solidFill>
        <a:effectLst/>
      </p:bgPr>
    </p:bg>
    <p:spTree>
      <p:nvGrpSpPr>
        <p:cNvPr id="1" name=""/>
        <p:cNvGrpSpPr/>
        <p:nvPr/>
      </p:nvGrpSpPr>
      <p:grpSpPr>
        <a:xfrm>
          <a:off x="0" y="0"/>
          <a:ext cx="0" cy="0"/>
          <a:chOff x="0" y="0"/>
          <a:chExt cx="0" cy="0"/>
        </a:xfrm>
      </p:grpSpPr>
      <p:sp>
        <p:nvSpPr>
          <p:cNvPr id="3481" name="Shape 348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82" name="Shape 348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31.xml><?xml version="1.0" encoding="utf-8"?>
<p:sldLayout xmlns:a="http://schemas.openxmlformats.org/drawingml/2006/main" xmlns:r="http://schemas.openxmlformats.org/officeDocument/2006/relationships" xmlns:p="http://schemas.openxmlformats.org/presentationml/2006/main" type="tx">
  <p:cSld name="76_Custom Layout">
    <p:bg>
      <p:bgPr>
        <a:solidFill>
          <a:srgbClr val="E7E6E6"/>
        </a:solidFill>
        <a:effectLst/>
      </p:bgPr>
    </p:bg>
    <p:spTree>
      <p:nvGrpSpPr>
        <p:cNvPr id="1" name=""/>
        <p:cNvGrpSpPr/>
        <p:nvPr/>
      </p:nvGrpSpPr>
      <p:grpSpPr>
        <a:xfrm>
          <a:off x="0" y="0"/>
          <a:ext cx="0" cy="0"/>
          <a:chOff x="0" y="0"/>
          <a:chExt cx="0" cy="0"/>
        </a:xfrm>
      </p:grpSpPr>
      <p:sp>
        <p:nvSpPr>
          <p:cNvPr id="3489" name="Shape 348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90" name="Shape 349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32.xml><?xml version="1.0" encoding="utf-8"?>
<p:sldLayout xmlns:a="http://schemas.openxmlformats.org/drawingml/2006/main" xmlns:r="http://schemas.openxmlformats.org/officeDocument/2006/relationships" xmlns:p="http://schemas.openxmlformats.org/presentationml/2006/main" type="tx">
  <p:cSld name="77_Custom Layout">
    <p:bg>
      <p:bgPr>
        <a:solidFill>
          <a:srgbClr val="E7E6E6"/>
        </a:solidFill>
        <a:effectLst/>
      </p:bgPr>
    </p:bg>
    <p:spTree>
      <p:nvGrpSpPr>
        <p:cNvPr id="1" name=""/>
        <p:cNvGrpSpPr/>
        <p:nvPr/>
      </p:nvGrpSpPr>
      <p:grpSpPr>
        <a:xfrm>
          <a:off x="0" y="0"/>
          <a:ext cx="0" cy="0"/>
          <a:chOff x="0" y="0"/>
          <a:chExt cx="0" cy="0"/>
        </a:xfrm>
      </p:grpSpPr>
      <p:sp>
        <p:nvSpPr>
          <p:cNvPr id="3497" name="Shape 349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98" name="Shape 349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33.xml><?xml version="1.0" encoding="utf-8"?>
<p:sldLayout xmlns:a="http://schemas.openxmlformats.org/drawingml/2006/main" xmlns:r="http://schemas.openxmlformats.org/officeDocument/2006/relationships" xmlns:p="http://schemas.openxmlformats.org/presentationml/2006/main" type="tx">
  <p:cSld name="27_Title and Content">
    <p:bg>
      <p:bgPr>
        <a:solidFill>
          <a:srgbClr val="E7E6E6"/>
        </a:solidFill>
        <a:effectLst/>
      </p:bgPr>
    </p:bg>
    <p:spTree>
      <p:nvGrpSpPr>
        <p:cNvPr id="1" name=""/>
        <p:cNvGrpSpPr/>
        <p:nvPr/>
      </p:nvGrpSpPr>
      <p:grpSpPr>
        <a:xfrm>
          <a:off x="0" y="0"/>
          <a:ext cx="0" cy="0"/>
          <a:chOff x="0" y="0"/>
          <a:chExt cx="0" cy="0"/>
        </a:xfrm>
      </p:grpSpPr>
      <p:sp>
        <p:nvSpPr>
          <p:cNvPr id="3505" name="Shape 350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06" name="Shape 350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07" name="Shape 35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34.xml><?xml version="1.0" encoding="utf-8"?>
<p:sldLayout xmlns:a="http://schemas.openxmlformats.org/drawingml/2006/main" xmlns:r="http://schemas.openxmlformats.org/officeDocument/2006/relationships" xmlns:p="http://schemas.openxmlformats.org/presentationml/2006/main" type="tx">
  <p:cSld name="27_Section Header">
    <p:bg>
      <p:bgPr>
        <a:solidFill>
          <a:srgbClr val="E7E6E6"/>
        </a:solidFill>
        <a:effectLst/>
      </p:bgPr>
    </p:bg>
    <p:spTree>
      <p:nvGrpSpPr>
        <p:cNvPr id="1" name=""/>
        <p:cNvGrpSpPr/>
        <p:nvPr/>
      </p:nvGrpSpPr>
      <p:grpSpPr>
        <a:xfrm>
          <a:off x="0" y="0"/>
          <a:ext cx="0" cy="0"/>
          <a:chOff x="0" y="0"/>
          <a:chExt cx="0" cy="0"/>
        </a:xfrm>
      </p:grpSpPr>
      <p:sp>
        <p:nvSpPr>
          <p:cNvPr id="3514" name="Shape 351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515" name="Shape 351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516" name="Shape 35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35.xml><?xml version="1.0" encoding="utf-8"?>
<p:sldLayout xmlns:a="http://schemas.openxmlformats.org/drawingml/2006/main" xmlns:r="http://schemas.openxmlformats.org/officeDocument/2006/relationships" xmlns:p="http://schemas.openxmlformats.org/presentationml/2006/main" type="tx">
  <p:cSld name="27_Two Content">
    <p:bg>
      <p:bgPr>
        <a:solidFill>
          <a:srgbClr val="E7E6E6"/>
        </a:solidFill>
        <a:effectLst/>
      </p:bgPr>
    </p:bg>
    <p:spTree>
      <p:nvGrpSpPr>
        <p:cNvPr id="1" name=""/>
        <p:cNvGrpSpPr/>
        <p:nvPr/>
      </p:nvGrpSpPr>
      <p:grpSpPr>
        <a:xfrm>
          <a:off x="0" y="0"/>
          <a:ext cx="0" cy="0"/>
          <a:chOff x="0" y="0"/>
          <a:chExt cx="0" cy="0"/>
        </a:xfrm>
      </p:grpSpPr>
      <p:sp>
        <p:nvSpPr>
          <p:cNvPr id="3523" name="Shape 352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24" name="Shape 352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25" name="Shape 35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36.xml><?xml version="1.0" encoding="utf-8"?>
<p:sldLayout xmlns:a="http://schemas.openxmlformats.org/drawingml/2006/main" xmlns:r="http://schemas.openxmlformats.org/officeDocument/2006/relationships" xmlns:p="http://schemas.openxmlformats.org/presentationml/2006/main" type="tx">
  <p:cSld name="28_Comparison">
    <p:bg>
      <p:bgPr>
        <a:solidFill>
          <a:srgbClr val="E7E6E6"/>
        </a:solidFill>
        <a:effectLst/>
      </p:bgPr>
    </p:bg>
    <p:spTree>
      <p:nvGrpSpPr>
        <p:cNvPr id="1" name=""/>
        <p:cNvGrpSpPr/>
        <p:nvPr/>
      </p:nvGrpSpPr>
      <p:grpSpPr>
        <a:xfrm>
          <a:off x="0" y="0"/>
          <a:ext cx="0" cy="0"/>
          <a:chOff x="0" y="0"/>
          <a:chExt cx="0" cy="0"/>
        </a:xfrm>
      </p:grpSpPr>
      <p:sp>
        <p:nvSpPr>
          <p:cNvPr id="3532" name="Shape 353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33" name="Shape 353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534" name="Shape 353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535" name="Shape 35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37.xml><?xml version="1.0" encoding="utf-8"?>
<p:sldLayout xmlns:a="http://schemas.openxmlformats.org/drawingml/2006/main" xmlns:r="http://schemas.openxmlformats.org/officeDocument/2006/relationships" xmlns:p="http://schemas.openxmlformats.org/presentationml/2006/main" type="tx">
  <p:cSld name="27_Title Only">
    <p:bg>
      <p:bgPr>
        <a:solidFill>
          <a:srgbClr val="E7E6E6"/>
        </a:solidFill>
        <a:effectLst/>
      </p:bgPr>
    </p:bg>
    <p:spTree>
      <p:nvGrpSpPr>
        <p:cNvPr id="1" name=""/>
        <p:cNvGrpSpPr/>
        <p:nvPr/>
      </p:nvGrpSpPr>
      <p:grpSpPr>
        <a:xfrm>
          <a:off x="0" y="0"/>
          <a:ext cx="0" cy="0"/>
          <a:chOff x="0" y="0"/>
          <a:chExt cx="0" cy="0"/>
        </a:xfrm>
      </p:grpSpPr>
      <p:sp>
        <p:nvSpPr>
          <p:cNvPr id="3542" name="Shape 354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43" name="Shape 35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38.xml><?xml version="1.0" encoding="utf-8"?>
<p:sldLayout xmlns:a="http://schemas.openxmlformats.org/drawingml/2006/main" xmlns:r="http://schemas.openxmlformats.org/officeDocument/2006/relationships" xmlns:p="http://schemas.openxmlformats.org/presentationml/2006/main" type="tx">
  <p:cSld name="24_Blank">
    <p:bg>
      <p:bgPr>
        <a:solidFill>
          <a:srgbClr val="E7E6E6"/>
        </a:solidFill>
        <a:effectLst/>
      </p:bgPr>
    </p:bg>
    <p:spTree>
      <p:nvGrpSpPr>
        <p:cNvPr id="1" name=""/>
        <p:cNvGrpSpPr/>
        <p:nvPr/>
      </p:nvGrpSpPr>
      <p:grpSpPr>
        <a:xfrm>
          <a:off x="0" y="0"/>
          <a:ext cx="0" cy="0"/>
          <a:chOff x="0" y="0"/>
          <a:chExt cx="0" cy="0"/>
        </a:xfrm>
      </p:grpSpPr>
      <p:sp>
        <p:nvSpPr>
          <p:cNvPr id="3550" name="Shape 355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39.xml><?xml version="1.0" encoding="utf-8"?>
<p:sldLayout xmlns:a="http://schemas.openxmlformats.org/drawingml/2006/main" xmlns:r="http://schemas.openxmlformats.org/officeDocument/2006/relationships" xmlns:p="http://schemas.openxmlformats.org/presentationml/2006/main" type="tx">
  <p:cSld name="27_Content with Caption">
    <p:bg>
      <p:bgPr>
        <a:solidFill>
          <a:srgbClr val="E7E6E6"/>
        </a:solidFill>
        <a:effectLst/>
      </p:bgPr>
    </p:bg>
    <p:spTree>
      <p:nvGrpSpPr>
        <p:cNvPr id="1" name=""/>
        <p:cNvGrpSpPr/>
        <p:nvPr/>
      </p:nvGrpSpPr>
      <p:grpSpPr>
        <a:xfrm>
          <a:off x="0" y="0"/>
          <a:ext cx="0" cy="0"/>
          <a:chOff x="0" y="0"/>
          <a:chExt cx="0" cy="0"/>
        </a:xfrm>
      </p:grpSpPr>
      <p:sp>
        <p:nvSpPr>
          <p:cNvPr id="3557" name="Shape 3557"/>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58" name="Shape 3558"/>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559" name="Shape 3559"/>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560" name="Shape 356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1266" name="Shape 126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67" name="Shape 126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68" name="Shape 126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40.xml><?xml version="1.0" encoding="utf-8"?>
<p:sldLayout xmlns:a="http://schemas.openxmlformats.org/drawingml/2006/main" xmlns:r="http://schemas.openxmlformats.org/officeDocument/2006/relationships" xmlns:p="http://schemas.openxmlformats.org/presentationml/2006/main" type="tx">
  <p:cSld name="27_Picture with Caption">
    <p:bg>
      <p:bgPr>
        <a:solidFill>
          <a:srgbClr val="E7E6E6"/>
        </a:solidFill>
        <a:effectLst/>
      </p:bgPr>
    </p:bg>
    <p:spTree>
      <p:nvGrpSpPr>
        <p:cNvPr id="1" name=""/>
        <p:cNvGrpSpPr/>
        <p:nvPr/>
      </p:nvGrpSpPr>
      <p:grpSpPr>
        <a:xfrm>
          <a:off x="0" y="0"/>
          <a:ext cx="0" cy="0"/>
          <a:chOff x="0" y="0"/>
          <a:chExt cx="0" cy="0"/>
        </a:xfrm>
      </p:grpSpPr>
      <p:sp>
        <p:nvSpPr>
          <p:cNvPr id="3567" name="Shape 3567"/>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68" name="Shape 3568"/>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569" name="Shape 3569"/>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570" name="Shape 35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41.xml><?xml version="1.0" encoding="utf-8"?>
<p:sldLayout xmlns:a="http://schemas.openxmlformats.org/drawingml/2006/main" xmlns:r="http://schemas.openxmlformats.org/officeDocument/2006/relationships" xmlns:p="http://schemas.openxmlformats.org/presentationml/2006/main" type="tx">
  <p:cSld name="27_Title and Vertical Text">
    <p:bg>
      <p:bgPr>
        <a:solidFill>
          <a:srgbClr val="E7E6E6"/>
        </a:solidFill>
        <a:effectLst/>
      </p:bgPr>
    </p:bg>
    <p:spTree>
      <p:nvGrpSpPr>
        <p:cNvPr id="1" name=""/>
        <p:cNvGrpSpPr/>
        <p:nvPr/>
      </p:nvGrpSpPr>
      <p:grpSpPr>
        <a:xfrm>
          <a:off x="0" y="0"/>
          <a:ext cx="0" cy="0"/>
          <a:chOff x="0" y="0"/>
          <a:chExt cx="0" cy="0"/>
        </a:xfrm>
      </p:grpSpPr>
      <p:sp>
        <p:nvSpPr>
          <p:cNvPr id="3577" name="Shape 357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78" name="Shape 357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79" name="Shape 35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42.xml><?xml version="1.0" encoding="utf-8"?>
<p:sldLayout xmlns:a="http://schemas.openxmlformats.org/drawingml/2006/main" xmlns:r="http://schemas.openxmlformats.org/officeDocument/2006/relationships" xmlns:p="http://schemas.openxmlformats.org/presentationml/2006/main" type="tx">
  <p:cSld name="27_Vertical Title and Text">
    <p:bg>
      <p:bgPr>
        <a:solidFill>
          <a:srgbClr val="E7E6E6"/>
        </a:solidFill>
        <a:effectLst/>
      </p:bgPr>
    </p:bg>
    <p:spTree>
      <p:nvGrpSpPr>
        <p:cNvPr id="1" name=""/>
        <p:cNvGrpSpPr/>
        <p:nvPr/>
      </p:nvGrpSpPr>
      <p:grpSpPr>
        <a:xfrm>
          <a:off x="0" y="0"/>
          <a:ext cx="0" cy="0"/>
          <a:chOff x="0" y="0"/>
          <a:chExt cx="0" cy="0"/>
        </a:xfrm>
      </p:grpSpPr>
      <p:sp>
        <p:nvSpPr>
          <p:cNvPr id="3586" name="Shape 3586"/>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587" name="Shape 3587"/>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88" name="Shape 35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43.xml><?xml version="1.0" encoding="utf-8"?>
<p:sldLayout xmlns:a="http://schemas.openxmlformats.org/drawingml/2006/main" xmlns:r="http://schemas.openxmlformats.org/officeDocument/2006/relationships" xmlns:p="http://schemas.openxmlformats.org/presentationml/2006/main" type="tx">
  <p:cSld name="29_Comparison">
    <p:spTree>
      <p:nvGrpSpPr>
        <p:cNvPr id="1" name=""/>
        <p:cNvGrpSpPr/>
        <p:nvPr/>
      </p:nvGrpSpPr>
      <p:grpSpPr>
        <a:xfrm>
          <a:off x="0" y="0"/>
          <a:ext cx="0" cy="0"/>
          <a:chOff x="0" y="0"/>
          <a:chExt cx="0" cy="0"/>
        </a:xfrm>
      </p:grpSpPr>
      <p:pic>
        <p:nvPicPr>
          <p:cNvPr id="3595" name="image1.png" descr="Untitled-2.png"/>
          <p:cNvPicPr>
            <a:picLocks noChangeAspect="1"/>
          </p:cNvPicPr>
          <p:nvPr/>
        </p:nvPicPr>
        <p:blipFill>
          <a:blip r:embed="rId2">
            <a:extLst/>
          </a:blip>
          <a:stretch>
            <a:fillRect/>
          </a:stretch>
        </p:blipFill>
        <p:spPr>
          <a:xfrm>
            <a:off x="-3" y="6252462"/>
            <a:ext cx="12192005" cy="605542"/>
          </a:xfrm>
          <a:prstGeom prst="rect">
            <a:avLst/>
          </a:prstGeom>
          <a:ln w="12700">
            <a:miter lim="400000"/>
          </a:ln>
        </p:spPr>
      </p:pic>
      <p:sp>
        <p:nvSpPr>
          <p:cNvPr id="3596" name="Shape 3596"/>
          <p:cNvSpPr>
            <a:spLocks noGrp="1"/>
          </p:cNvSpPr>
          <p:nvPr>
            <p:ph type="title"/>
          </p:nvPr>
        </p:nvSpPr>
        <p:spPr>
          <a:xfrm>
            <a:off x="609598" y="256810"/>
            <a:ext cx="10972804" cy="1178659"/>
          </a:xfrm>
          <a:prstGeom prst="rect">
            <a:avLst/>
          </a:prstGeom>
        </p:spPr>
        <p:txBody>
          <a:bodyPr lIns="60955" tIns="60955" rIns="60955" bIns="60955"/>
          <a:lstStyle>
            <a:lvl1pPr defTabSz="1219200">
              <a:defRPr sz="5800">
                <a:solidFill>
                  <a:srgbClr val="191227"/>
                </a:solidFill>
              </a:defRPr>
            </a:lvl1pPr>
          </a:lstStyle>
          <a:p>
            <a:r>
              <a:t>Title Text</a:t>
            </a:r>
          </a:p>
        </p:txBody>
      </p:sp>
      <p:sp>
        <p:nvSpPr>
          <p:cNvPr id="3597" name="Shape 3597"/>
          <p:cNvSpPr>
            <a:spLocks noGrp="1"/>
          </p:cNvSpPr>
          <p:nvPr>
            <p:ph type="body" sz="quarter" idx="1"/>
          </p:nvPr>
        </p:nvSpPr>
        <p:spPr>
          <a:xfrm>
            <a:off x="609598" y="1435464"/>
            <a:ext cx="5386922" cy="739415"/>
          </a:xfrm>
          <a:prstGeom prst="rect">
            <a:avLst/>
          </a:prstGeom>
        </p:spPr>
        <p:txBody>
          <a:bodyPr lIns="60955" tIns="60955" rIns="60955" bIns="60955" anchor="b"/>
          <a:lstStyle>
            <a:lvl1pPr marL="0" indent="0" defTabSz="1219200">
              <a:spcBef>
                <a:spcPts val="600"/>
              </a:spcBef>
              <a:buSzTx/>
              <a:buFontTx/>
              <a:buNone/>
              <a:defRPr sz="3200">
                <a:solidFill>
                  <a:srgbClr val="191227"/>
                </a:solidFill>
              </a:defRPr>
            </a:lvl1pPr>
            <a:lvl2pPr marL="0" indent="0" defTabSz="1219200">
              <a:spcBef>
                <a:spcPts val="600"/>
              </a:spcBef>
              <a:buSzTx/>
              <a:buFontTx/>
              <a:buNone/>
              <a:defRPr sz="3200">
                <a:solidFill>
                  <a:srgbClr val="191227"/>
                </a:solidFill>
              </a:defRPr>
            </a:lvl2pPr>
            <a:lvl3pPr marL="0" indent="0" defTabSz="1219200">
              <a:spcBef>
                <a:spcPts val="600"/>
              </a:spcBef>
              <a:buSzTx/>
              <a:buFontTx/>
              <a:buNone/>
              <a:defRPr sz="3200">
                <a:solidFill>
                  <a:srgbClr val="191227"/>
                </a:solidFill>
              </a:defRPr>
            </a:lvl3pPr>
            <a:lvl4pPr marL="0" indent="0" defTabSz="1219200">
              <a:spcBef>
                <a:spcPts val="600"/>
              </a:spcBef>
              <a:buSzTx/>
              <a:buFontTx/>
              <a:buNone/>
              <a:defRPr sz="3200">
                <a:solidFill>
                  <a:srgbClr val="191227"/>
                </a:solidFill>
              </a:defRPr>
            </a:lvl4pPr>
            <a:lvl5pPr marL="0" indent="0" defTabSz="1219200">
              <a:spcBef>
                <a:spcPts val="600"/>
              </a:spcBef>
              <a:buSzTx/>
              <a:buFontTx/>
              <a:buNone/>
              <a:defRPr sz="3200">
                <a:solidFill>
                  <a:srgbClr val="191227"/>
                </a:solidFill>
              </a:defRPr>
            </a:lvl5pPr>
          </a:lstStyle>
          <a:p>
            <a:r>
              <a:t>Body Level One</a:t>
            </a:r>
          </a:p>
          <a:p>
            <a:pPr lvl="1"/>
            <a:r>
              <a:t>Body Level Two</a:t>
            </a:r>
          </a:p>
          <a:p>
            <a:pPr lvl="2"/>
            <a:r>
              <a:t>Body Level Three</a:t>
            </a:r>
          </a:p>
          <a:p>
            <a:pPr lvl="3"/>
            <a:r>
              <a:t>Body Level Four</a:t>
            </a:r>
          </a:p>
          <a:p>
            <a:pPr lvl="4"/>
            <a:r>
              <a:t>Body Level Five</a:t>
            </a:r>
          </a:p>
        </p:txBody>
      </p:sp>
      <p:sp>
        <p:nvSpPr>
          <p:cNvPr id="3598" name="Shape 3598"/>
          <p:cNvSpPr>
            <a:spLocks noGrp="1"/>
          </p:cNvSpPr>
          <p:nvPr>
            <p:ph type="sldNum" sz="quarter" idx="2"/>
          </p:nvPr>
        </p:nvSpPr>
        <p:spPr>
          <a:xfrm>
            <a:off x="8737600" y="6356351"/>
            <a:ext cx="439412" cy="528313"/>
          </a:xfrm>
          <a:prstGeom prst="rect">
            <a:avLst/>
          </a:prstGeom>
        </p:spPr>
        <p:txBody>
          <a:bodyPr lIns="60955" tIns="60955" rIns="60955" bIns="60955" anchor="t"/>
          <a:lstStyle>
            <a:lvl1pPr algn="l" defTabSz="609600">
              <a:defRPr sz="24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44.xml><?xml version="1.0" encoding="utf-8"?>
<p:sldLayout xmlns:a="http://schemas.openxmlformats.org/drawingml/2006/main" xmlns:r="http://schemas.openxmlformats.org/officeDocument/2006/relationships" xmlns:p="http://schemas.openxmlformats.org/presentationml/2006/main" type="tx">
  <p:cSld name="28_Title Slide">
    <p:bg>
      <p:bgPr>
        <a:solidFill>
          <a:srgbClr val="E7E6E6"/>
        </a:solidFill>
        <a:effectLst/>
      </p:bgPr>
    </p:bg>
    <p:spTree>
      <p:nvGrpSpPr>
        <p:cNvPr id="1" name=""/>
        <p:cNvGrpSpPr/>
        <p:nvPr/>
      </p:nvGrpSpPr>
      <p:grpSpPr>
        <a:xfrm>
          <a:off x="0" y="0"/>
          <a:ext cx="0" cy="0"/>
          <a:chOff x="0" y="0"/>
          <a:chExt cx="0" cy="0"/>
        </a:xfrm>
      </p:grpSpPr>
      <p:sp>
        <p:nvSpPr>
          <p:cNvPr id="3605" name="Shape 3605"/>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606" name="Shape 3606"/>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0" indent="0" algn="ctr" defTabSz="914103">
              <a:lnSpc>
                <a:spcPct val="90000"/>
              </a:lnSpc>
              <a:buSzTx/>
              <a:buFontTx/>
              <a:buNone/>
              <a:defRPr sz="2400"/>
            </a:lvl2pPr>
            <a:lvl3pPr marL="0" indent="0" algn="ctr" defTabSz="914103">
              <a:lnSpc>
                <a:spcPct val="90000"/>
              </a:lnSpc>
              <a:buSzTx/>
              <a:buFontTx/>
              <a:buNone/>
              <a:defRPr sz="2400"/>
            </a:lvl3pPr>
            <a:lvl4pPr marL="0" indent="0" algn="ctr" defTabSz="914103">
              <a:lnSpc>
                <a:spcPct val="90000"/>
              </a:lnSpc>
              <a:buSzTx/>
              <a:buFontTx/>
              <a:buNone/>
              <a:defRPr sz="2400"/>
            </a:lvl4pPr>
            <a:lvl5pPr marL="0" indent="0" algn="ctr" defTabSz="914103">
              <a:lnSpc>
                <a:spcPct val="90000"/>
              </a:lnSpc>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3607" name="Shape 36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4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914627" y="2130903"/>
            <a:ext cx="10363204" cy="1470030"/>
          </a:xfrm>
          <a:prstGeom prst="rect">
            <a:avLst/>
          </a:prstGeom>
        </p:spPr>
        <p:txBody>
          <a:bodyPr/>
          <a:lstStyle/>
          <a:p>
            <a:r>
              <a:t>Title Text</a:t>
            </a:r>
          </a:p>
        </p:txBody>
      </p:sp>
      <p:sp>
        <p:nvSpPr>
          <p:cNvPr id="12" name="Shape 12"/>
          <p:cNvSpPr>
            <a:spLocks noGrp="1"/>
          </p:cNvSpPr>
          <p:nvPr>
            <p:ph type="body" sz="quarter" idx="1"/>
          </p:nvPr>
        </p:nvSpPr>
        <p:spPr>
          <a:xfrm>
            <a:off x="1828818" y="3886200"/>
            <a:ext cx="8534401" cy="1752600"/>
          </a:xfrm>
          <a:prstGeom prst="rect">
            <a:avLst/>
          </a:prstGeom>
        </p:spPr>
        <p:txBody>
          <a:bodyPr/>
          <a:lstStyle>
            <a:lvl1pPr marL="0" indent="0" algn="ctr">
              <a:buSzTx/>
              <a:buFontTx/>
              <a:buNone/>
              <a:defRPr>
                <a:solidFill>
                  <a:srgbClr val="888888"/>
                </a:solidFill>
              </a:defRPr>
            </a:lvl1pPr>
            <a:lvl2pPr algn="ctr">
              <a:buFontTx/>
              <a:defRPr>
                <a:solidFill>
                  <a:srgbClr val="888888"/>
                </a:solidFill>
              </a:defRPr>
            </a:lvl2pPr>
            <a:lvl3pPr algn="ctr">
              <a:buFontTx/>
              <a:defRPr>
                <a:solidFill>
                  <a:srgbClr val="888888"/>
                </a:solidFill>
              </a:defRPr>
            </a:lvl3pPr>
            <a:lvl4pPr algn="ctr">
              <a:buFontTx/>
              <a:defRPr>
                <a:solidFill>
                  <a:srgbClr val="888888"/>
                </a:solidFill>
              </a:defRPr>
            </a:lvl4pPr>
            <a:lvl5pPr algn="ctr">
              <a:buFontTx/>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4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47.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963084" y="4407363"/>
            <a:ext cx="10363201" cy="1362080"/>
          </a:xfrm>
          <a:prstGeom prst="rect">
            <a:avLst/>
          </a:prstGeom>
        </p:spPr>
        <p:txBody>
          <a:bodyPr anchor="t"/>
          <a:lstStyle>
            <a:lvl1pPr algn="l">
              <a:defRPr sz="5300" b="1" cap="all"/>
            </a:lvl1pPr>
          </a:lstStyle>
          <a:p>
            <a:r>
              <a:t>Title Text</a:t>
            </a:r>
          </a:p>
        </p:txBody>
      </p:sp>
      <p:sp>
        <p:nvSpPr>
          <p:cNvPr id="30" name="Shape 30"/>
          <p:cNvSpPr>
            <a:spLocks noGrp="1"/>
          </p:cNvSpPr>
          <p:nvPr>
            <p:ph type="body" sz="quarter" idx="1"/>
          </p:nvPr>
        </p:nvSpPr>
        <p:spPr>
          <a:xfrm>
            <a:off x="963084" y="2906713"/>
            <a:ext cx="10363201" cy="1500192"/>
          </a:xfrm>
          <a:prstGeom prst="rect">
            <a:avLst/>
          </a:prstGeom>
        </p:spPr>
        <p:txBody>
          <a:bodyPr anchor="b"/>
          <a:lstStyle>
            <a:lvl1pPr marL="0" indent="0">
              <a:spcBef>
                <a:spcPts val="600"/>
              </a:spcBef>
              <a:buSzTx/>
              <a:buFontTx/>
              <a:buNone/>
              <a:defRPr sz="2700">
                <a:solidFill>
                  <a:srgbClr val="888888"/>
                </a:solidFill>
              </a:defRPr>
            </a:lvl1pPr>
            <a:lvl2pPr marL="887324" indent="-277931">
              <a:spcBef>
                <a:spcPts val="600"/>
              </a:spcBef>
              <a:buFontTx/>
              <a:defRPr sz="2700">
                <a:solidFill>
                  <a:srgbClr val="888888"/>
                </a:solidFill>
              </a:defRPr>
            </a:lvl2pPr>
            <a:lvl3pPr marL="1475860" indent="-257078">
              <a:spcBef>
                <a:spcPts val="600"/>
              </a:spcBef>
              <a:buFontTx/>
              <a:defRPr sz="2700">
                <a:solidFill>
                  <a:srgbClr val="888888"/>
                </a:solidFill>
              </a:defRPr>
            </a:lvl3pPr>
            <a:lvl4pPr marL="2132851" indent="-304687">
              <a:spcBef>
                <a:spcPts val="600"/>
              </a:spcBef>
              <a:buFontTx/>
              <a:defRPr sz="2700">
                <a:solidFill>
                  <a:srgbClr val="888888"/>
                </a:solidFill>
              </a:defRPr>
            </a:lvl4pPr>
            <a:lvl5pPr marL="2742245" indent="-304687">
              <a:spcBef>
                <a:spcPts val="600"/>
              </a:spcBef>
              <a:buFontTx/>
              <a:defRPr sz="27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48.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609600" y="1600206"/>
            <a:ext cx="5384800" cy="4525963"/>
          </a:xfrm>
          <a:prstGeom prst="rect">
            <a:avLst/>
          </a:prstGeom>
        </p:spPr>
        <p:txBody>
          <a:bodyPr/>
          <a:lstStyle>
            <a:lvl1pPr>
              <a:spcBef>
                <a:spcPts val="800"/>
              </a:spcBef>
              <a:defRPr sz="3700"/>
            </a:lvl1pPr>
            <a:lvl2pPr marL="1049771" indent="-440378">
              <a:spcBef>
                <a:spcPts val="800"/>
              </a:spcBef>
              <a:defRPr sz="3700"/>
            </a:lvl2pPr>
            <a:lvl3pPr marL="1636316" indent="-417534">
              <a:spcBef>
                <a:spcPts val="800"/>
              </a:spcBef>
              <a:defRPr sz="3700"/>
            </a:lvl3pPr>
            <a:lvl4pPr marL="2297889" indent="-469725">
              <a:spcBef>
                <a:spcPts val="800"/>
              </a:spcBef>
              <a:defRPr sz="3700"/>
            </a:lvl4pPr>
            <a:lvl5pPr marL="2907283" indent="-469725">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4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609829" y="1535115"/>
            <a:ext cx="5386919" cy="639768"/>
          </a:xfrm>
          <a:prstGeom prst="rect">
            <a:avLst/>
          </a:prstGeom>
        </p:spPr>
        <p:txBody>
          <a:bodyPr anchor="b"/>
          <a:lstStyle>
            <a:lvl1pPr marL="0" indent="0">
              <a:spcBef>
                <a:spcPts val="700"/>
              </a:spcBef>
              <a:buSzTx/>
              <a:buFontTx/>
              <a:buNone/>
              <a:defRPr sz="3200" b="1"/>
            </a:lvl1pPr>
            <a:lvl2pPr marL="938792" indent="-329398">
              <a:spcBef>
                <a:spcPts val="700"/>
              </a:spcBef>
              <a:buFontTx/>
              <a:defRPr sz="3200" b="1"/>
            </a:lvl2pPr>
            <a:lvl3pPr marL="1523466" indent="-304687">
              <a:spcBef>
                <a:spcPts val="700"/>
              </a:spcBef>
              <a:buFontTx/>
              <a:defRPr sz="3200" b="1"/>
            </a:lvl3pPr>
            <a:lvl4pPr marL="2189276" indent="-361108">
              <a:spcBef>
                <a:spcPts val="700"/>
              </a:spcBef>
              <a:buFontTx/>
              <a:defRPr sz="3200" b="1"/>
            </a:lvl4pPr>
            <a:lvl5pPr marL="2798669" indent="-361108">
              <a:spcBef>
                <a:spcPts val="700"/>
              </a:spcBef>
              <a:buFontTx/>
              <a:defRPr sz="32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6193385" y="1535115"/>
            <a:ext cx="5389039" cy="639768"/>
          </a:xfrm>
          <a:prstGeom prst="rect">
            <a:avLst/>
          </a:prstGeom>
        </p:spPr>
        <p:txBody>
          <a:bodyPr anchor="b"/>
          <a:lstStyle/>
          <a:p>
            <a:pPr marL="329064" indent="-329064" defTabSz="658368">
              <a:spcBef>
                <a:spcPts val="700"/>
              </a:spcBef>
              <a:defRPr sz="3096"/>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1275" name="Shape 1275"/>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276" name="Shape 127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77" name="Shape 12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5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5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5" name="Shape 65"/>
          <p:cNvSpPr>
            <a:spLocks noGrp="1"/>
          </p:cNvSpPr>
          <p:nvPr>
            <p:ph type="title"/>
          </p:nvPr>
        </p:nvSpPr>
        <p:spPr>
          <a:xfrm>
            <a:off x="609603" y="273151"/>
            <a:ext cx="4011084" cy="1162051"/>
          </a:xfrm>
          <a:prstGeom prst="rect">
            <a:avLst/>
          </a:prstGeom>
        </p:spPr>
        <p:txBody>
          <a:bodyPr anchor="b"/>
          <a:lstStyle>
            <a:lvl1pPr algn="l">
              <a:defRPr sz="2700" b="1"/>
            </a:lvl1pPr>
          </a:lstStyle>
          <a:p>
            <a:r>
              <a:t>Title Text</a:t>
            </a:r>
          </a:p>
        </p:txBody>
      </p:sp>
      <p:sp>
        <p:nvSpPr>
          <p:cNvPr id="66" name="Shape 66"/>
          <p:cNvSpPr>
            <a:spLocks noGrp="1"/>
          </p:cNvSpPr>
          <p:nvPr>
            <p:ph type="body" idx="1"/>
          </p:nvPr>
        </p:nvSpPr>
        <p:spPr>
          <a:xfrm>
            <a:off x="4766733" y="273166"/>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 name="Shape 67"/>
          <p:cNvSpPr>
            <a:spLocks noGrp="1"/>
          </p:cNvSpPr>
          <p:nvPr>
            <p:ph type="body" sz="half" idx="13"/>
          </p:nvPr>
        </p:nvSpPr>
        <p:spPr>
          <a:xfrm>
            <a:off x="609598" y="1435104"/>
            <a:ext cx="4011092" cy="4691063"/>
          </a:xfrm>
          <a:prstGeom prst="rect">
            <a:avLst/>
          </a:prstGeom>
        </p:spPr>
        <p:txBody>
          <a:bodyPr/>
          <a:lstStyle/>
          <a:p>
            <a:endParaRPr/>
          </a:p>
        </p:txBody>
      </p:sp>
      <p:sp>
        <p:nvSpPr>
          <p:cNvPr id="68" name="Shape 6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5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5" name="Shape 75"/>
          <p:cNvSpPr>
            <a:spLocks noGrp="1"/>
          </p:cNvSpPr>
          <p:nvPr>
            <p:ph type="title"/>
          </p:nvPr>
        </p:nvSpPr>
        <p:spPr>
          <a:xfrm>
            <a:off x="2389945" y="4801063"/>
            <a:ext cx="7315201" cy="566744"/>
          </a:xfrm>
          <a:prstGeom prst="rect">
            <a:avLst/>
          </a:prstGeom>
        </p:spPr>
        <p:txBody>
          <a:bodyPr anchor="b"/>
          <a:lstStyle>
            <a:lvl1pPr algn="l">
              <a:defRPr sz="2700" b="1"/>
            </a:lvl1pPr>
          </a:lstStyle>
          <a:p>
            <a:r>
              <a:t>Title Text</a:t>
            </a:r>
          </a:p>
        </p:txBody>
      </p:sp>
      <p:sp>
        <p:nvSpPr>
          <p:cNvPr id="76" name="Shape 76"/>
          <p:cNvSpPr>
            <a:spLocks noGrp="1"/>
          </p:cNvSpPr>
          <p:nvPr>
            <p:ph type="pic" sz="half" idx="13"/>
          </p:nvPr>
        </p:nvSpPr>
        <p:spPr>
          <a:xfrm>
            <a:off x="2389945" y="612775"/>
            <a:ext cx="7315201" cy="4114800"/>
          </a:xfrm>
          <a:prstGeom prst="rect">
            <a:avLst/>
          </a:prstGeom>
        </p:spPr>
        <p:txBody>
          <a:bodyPr lIns="91439" tIns="45719" rIns="91439" bIns="45719">
            <a:noAutofit/>
          </a:bodyPr>
          <a:lstStyle/>
          <a:p>
            <a:endParaRPr/>
          </a:p>
        </p:txBody>
      </p:sp>
      <p:sp>
        <p:nvSpPr>
          <p:cNvPr id="77" name="Shape 77"/>
          <p:cNvSpPr>
            <a:spLocks noGrp="1"/>
          </p:cNvSpPr>
          <p:nvPr>
            <p:ph type="body" sz="quarter" idx="1"/>
          </p:nvPr>
        </p:nvSpPr>
        <p:spPr>
          <a:xfrm>
            <a:off x="2389945" y="5367816"/>
            <a:ext cx="7315201" cy="804868"/>
          </a:xfrm>
          <a:prstGeom prst="rect">
            <a:avLst/>
          </a:prstGeom>
        </p:spPr>
        <p:txBody>
          <a:bodyPr/>
          <a:lstStyle>
            <a:lvl1pPr marL="0" indent="0">
              <a:spcBef>
                <a:spcPts val="400"/>
              </a:spcBef>
              <a:buSzTx/>
              <a:buFontTx/>
              <a:buNone/>
              <a:defRPr sz="1900"/>
            </a:lvl1pPr>
            <a:lvl2pPr marL="804974" indent="-195580">
              <a:spcBef>
                <a:spcPts val="400"/>
              </a:spcBef>
              <a:buFontTx/>
              <a:defRPr sz="1900"/>
            </a:lvl2pPr>
            <a:lvl3pPr marL="1399688" indent="-180906">
              <a:spcBef>
                <a:spcPts val="400"/>
              </a:spcBef>
              <a:buFontTx/>
              <a:defRPr sz="1900"/>
            </a:lvl3pPr>
            <a:lvl4pPr marL="2042572" indent="-214409">
              <a:spcBef>
                <a:spcPts val="400"/>
              </a:spcBef>
              <a:buFontTx/>
              <a:defRPr sz="1900"/>
            </a:lvl4pPr>
            <a:lvl5pPr marL="2651967" indent="-214409">
              <a:spcBef>
                <a:spcPts val="400"/>
              </a:spcBef>
              <a:buFontTx/>
              <a:defRPr sz="1900"/>
            </a:lvl5pPr>
          </a:lstStyle>
          <a:p>
            <a:r>
              <a:t>Body Level One</a:t>
            </a:r>
          </a:p>
          <a:p>
            <a:pPr lvl="1"/>
            <a:r>
              <a:t>Body Level Two</a:t>
            </a:r>
          </a:p>
          <a:p>
            <a:pPr lvl="2"/>
            <a:r>
              <a:t>Body Level Three</a:t>
            </a:r>
          </a:p>
          <a:p>
            <a:pPr lvl="3"/>
            <a:r>
              <a:t>Body Level Four</a:t>
            </a:r>
          </a:p>
          <a:p>
            <a:pPr lvl="4"/>
            <a:r>
              <a:t>Body Level Five</a:t>
            </a:r>
          </a:p>
        </p:txBody>
      </p:sp>
      <p:sp>
        <p:nvSpPr>
          <p:cNvPr id="78" name="Shape 7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53.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5" name="Shape 85"/>
          <p:cNvSpPr>
            <a:spLocks noGrp="1"/>
          </p:cNvSpPr>
          <p:nvPr>
            <p:ph type="title"/>
          </p:nvPr>
        </p:nvSpPr>
        <p:spPr>
          <a:prstGeom prst="rect">
            <a:avLst/>
          </a:prstGeom>
        </p:spPr>
        <p:txBody>
          <a:bodyPr/>
          <a:lstStyle/>
          <a:p>
            <a:r>
              <a:t>Title Text</a:t>
            </a:r>
          </a:p>
        </p:txBody>
      </p:sp>
      <p:sp>
        <p:nvSpPr>
          <p:cNvPr id="86" name="Shape 8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 name="Shape 87"/>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54.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4" name="Shape 94"/>
          <p:cNvSpPr>
            <a:spLocks noGrp="1"/>
          </p:cNvSpPr>
          <p:nvPr>
            <p:ph type="title"/>
          </p:nvPr>
        </p:nvSpPr>
        <p:spPr>
          <a:xfrm>
            <a:off x="8839200" y="274738"/>
            <a:ext cx="2743200" cy="5851527"/>
          </a:xfrm>
          <a:prstGeom prst="rect">
            <a:avLst/>
          </a:prstGeom>
        </p:spPr>
        <p:txBody>
          <a:bodyPr/>
          <a:lstStyle/>
          <a:p>
            <a:r>
              <a:t>Title Text</a:t>
            </a:r>
          </a:p>
        </p:txBody>
      </p:sp>
      <p:sp>
        <p:nvSpPr>
          <p:cNvPr id="95" name="Shape 95"/>
          <p:cNvSpPr>
            <a:spLocks noGrp="1"/>
          </p:cNvSpPr>
          <p:nvPr>
            <p:ph type="body" idx="1"/>
          </p:nvPr>
        </p:nvSpPr>
        <p:spPr>
          <a:xfrm>
            <a:off x="609600" y="274738"/>
            <a:ext cx="80264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 name="Shape 9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55.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E7E6E6"/>
        </a:solidFill>
        <a:effectLst/>
      </p:bgPr>
    </p:bg>
    <p:spTree>
      <p:nvGrpSpPr>
        <p:cNvPr id="1" name=""/>
        <p:cNvGrpSpPr/>
        <p:nvPr/>
      </p:nvGrpSpPr>
      <p:grpSpPr>
        <a:xfrm>
          <a:off x="0" y="0"/>
          <a:ext cx="0" cy="0"/>
          <a:chOff x="0" y="0"/>
          <a:chExt cx="0" cy="0"/>
        </a:xfrm>
      </p:grpSpPr>
      <p:sp>
        <p:nvSpPr>
          <p:cNvPr id="103" name="Shape 103"/>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04" name="Shape 104"/>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05" name="Shape 1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56.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112" name="Shape 112"/>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3" name="Shape 113"/>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57.xml><?xml version="1.0" encoding="utf-8"?>
<p:sldLayout xmlns:a="http://schemas.openxmlformats.org/drawingml/2006/main" xmlns:r="http://schemas.openxmlformats.org/officeDocument/2006/relationships" xmlns:p="http://schemas.openxmlformats.org/presentationml/2006/main" type="tx">
  <p:cSld name="Custom Layout 0">
    <p:bg>
      <p:bgPr>
        <a:solidFill>
          <a:srgbClr val="E7E6E6"/>
        </a:solidFill>
        <a:effectLst/>
      </p:bgPr>
    </p:bg>
    <p:spTree>
      <p:nvGrpSpPr>
        <p:cNvPr id="1" name=""/>
        <p:cNvGrpSpPr/>
        <p:nvPr/>
      </p:nvGrpSpPr>
      <p:grpSpPr>
        <a:xfrm>
          <a:off x="0" y="0"/>
          <a:ext cx="0" cy="0"/>
          <a:chOff x="0" y="0"/>
          <a:chExt cx="0" cy="0"/>
        </a:xfrm>
      </p:grpSpPr>
      <p:sp>
        <p:nvSpPr>
          <p:cNvPr id="120" name="Shape 12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58.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127" name="Shape 127"/>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28" name="Shape 12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59.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135" name="Shape 135"/>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6" name="Shape 136"/>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1284" name="Shape 1284"/>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285" name="Shape 1285"/>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286" name="Shape 12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60.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E7E6E6"/>
        </a:solidFill>
        <a:effectLst/>
      </p:bgPr>
    </p:bg>
    <p:spTree>
      <p:nvGrpSpPr>
        <p:cNvPr id="1" name=""/>
        <p:cNvGrpSpPr/>
        <p:nvPr/>
      </p:nvGrpSpPr>
      <p:grpSpPr>
        <a:xfrm>
          <a:off x="0" y="0"/>
          <a:ext cx="0" cy="0"/>
          <a:chOff x="0" y="0"/>
          <a:chExt cx="0" cy="0"/>
        </a:xfrm>
      </p:grpSpPr>
      <p:sp>
        <p:nvSpPr>
          <p:cNvPr id="143" name="Shape 14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4" name="Shape 14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61.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E7E6E6"/>
        </a:solidFill>
        <a:effectLst/>
      </p:bgPr>
    </p:bg>
    <p:spTree>
      <p:nvGrpSpPr>
        <p:cNvPr id="1" name=""/>
        <p:cNvGrpSpPr/>
        <p:nvPr/>
      </p:nvGrpSpPr>
      <p:grpSpPr>
        <a:xfrm>
          <a:off x="0" y="0"/>
          <a:ext cx="0" cy="0"/>
          <a:chOff x="0" y="0"/>
          <a:chExt cx="0" cy="0"/>
        </a:xfrm>
      </p:grpSpPr>
      <p:sp>
        <p:nvSpPr>
          <p:cNvPr id="152" name="Shape 1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3" name="Shape 15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4" name="Shape 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62.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E7E6E6"/>
        </a:solidFill>
        <a:effectLst/>
      </p:bgPr>
    </p:bg>
    <p:spTree>
      <p:nvGrpSpPr>
        <p:cNvPr id="1" name=""/>
        <p:cNvGrpSpPr/>
        <p:nvPr/>
      </p:nvGrpSpPr>
      <p:grpSpPr>
        <a:xfrm>
          <a:off x="0" y="0"/>
          <a:ext cx="0" cy="0"/>
          <a:chOff x="0" y="0"/>
          <a:chExt cx="0" cy="0"/>
        </a:xfrm>
      </p:grpSpPr>
      <p:sp>
        <p:nvSpPr>
          <p:cNvPr id="161" name="Shape 16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62" name="Shape 162"/>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63" name="Shape 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63.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E7E6E6"/>
        </a:solidFill>
        <a:effectLst/>
      </p:bgPr>
    </p:bg>
    <p:spTree>
      <p:nvGrpSpPr>
        <p:cNvPr id="1" name=""/>
        <p:cNvGrpSpPr/>
        <p:nvPr/>
      </p:nvGrpSpPr>
      <p:grpSpPr>
        <a:xfrm>
          <a:off x="0" y="0"/>
          <a:ext cx="0" cy="0"/>
          <a:chOff x="0" y="0"/>
          <a:chExt cx="0" cy="0"/>
        </a:xfrm>
      </p:grpSpPr>
      <p:sp>
        <p:nvSpPr>
          <p:cNvPr id="170" name="Shape 17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1" name="Shape 17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2" name="Shape 1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64.xml><?xml version="1.0" encoding="utf-8"?>
<p:sldLayout xmlns:a="http://schemas.openxmlformats.org/drawingml/2006/main" xmlns:r="http://schemas.openxmlformats.org/officeDocument/2006/relationships" xmlns:p="http://schemas.openxmlformats.org/presentationml/2006/main" type="tx">
  <p:cSld name="1_Comparison">
    <p:bg>
      <p:bgPr>
        <a:solidFill>
          <a:srgbClr val="E7E6E6"/>
        </a:solidFill>
        <a:effectLst/>
      </p:bgPr>
    </p:bg>
    <p:spTree>
      <p:nvGrpSpPr>
        <p:cNvPr id="1" name=""/>
        <p:cNvGrpSpPr/>
        <p:nvPr/>
      </p:nvGrpSpPr>
      <p:grpSpPr>
        <a:xfrm>
          <a:off x="0" y="0"/>
          <a:ext cx="0" cy="0"/>
          <a:chOff x="0" y="0"/>
          <a:chExt cx="0" cy="0"/>
        </a:xfrm>
      </p:grpSpPr>
      <p:sp>
        <p:nvSpPr>
          <p:cNvPr id="179" name="Shape 17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80" name="Shape 180"/>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81" name="Shape 18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82" name="Shape 1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65.xml><?xml version="1.0" encoding="utf-8"?>
<p:sldLayout xmlns:a="http://schemas.openxmlformats.org/drawingml/2006/main" xmlns:r="http://schemas.openxmlformats.org/officeDocument/2006/relationships" xmlns:p="http://schemas.openxmlformats.org/presentationml/2006/main" type="tx">
  <p:cSld name="1_Title Only">
    <p:bg>
      <p:bgPr>
        <a:solidFill>
          <a:srgbClr val="E7E6E6"/>
        </a:solidFill>
        <a:effectLst/>
      </p:bgPr>
    </p:bg>
    <p:spTree>
      <p:nvGrpSpPr>
        <p:cNvPr id="1" name=""/>
        <p:cNvGrpSpPr/>
        <p:nvPr/>
      </p:nvGrpSpPr>
      <p:grpSpPr>
        <a:xfrm>
          <a:off x="0" y="0"/>
          <a:ext cx="0" cy="0"/>
          <a:chOff x="0" y="0"/>
          <a:chExt cx="0" cy="0"/>
        </a:xfrm>
      </p:grpSpPr>
      <p:sp>
        <p:nvSpPr>
          <p:cNvPr id="189" name="Shape 18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0" name="Shape 19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66.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197" name="Shape 1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67.xml><?xml version="1.0" encoding="utf-8"?>
<p:sldLayout xmlns:a="http://schemas.openxmlformats.org/drawingml/2006/main" xmlns:r="http://schemas.openxmlformats.org/officeDocument/2006/relationships" xmlns:p="http://schemas.openxmlformats.org/presentationml/2006/main" type="tx">
  <p:cSld name="Blank 0">
    <p:bg>
      <p:bgPr>
        <a:solidFill>
          <a:srgbClr val="E7E6E6"/>
        </a:solidFill>
        <a:effectLst/>
      </p:bgPr>
    </p:bg>
    <p:spTree>
      <p:nvGrpSpPr>
        <p:cNvPr id="1" name=""/>
        <p:cNvGrpSpPr/>
        <p:nvPr/>
      </p:nvGrpSpPr>
      <p:grpSpPr>
        <a:xfrm>
          <a:off x="0" y="0"/>
          <a:ext cx="0" cy="0"/>
          <a:chOff x="0" y="0"/>
          <a:chExt cx="0" cy="0"/>
        </a:xfrm>
      </p:grpSpPr>
      <p:sp>
        <p:nvSpPr>
          <p:cNvPr id="204" name="Shape 2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68.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E7E6E6"/>
        </a:solidFill>
        <a:effectLst/>
      </p:bgPr>
    </p:bg>
    <p:spTree>
      <p:nvGrpSpPr>
        <p:cNvPr id="1" name=""/>
        <p:cNvGrpSpPr/>
        <p:nvPr/>
      </p:nvGrpSpPr>
      <p:grpSpPr>
        <a:xfrm>
          <a:off x="0" y="0"/>
          <a:ext cx="0" cy="0"/>
          <a:chOff x="0" y="0"/>
          <a:chExt cx="0" cy="0"/>
        </a:xfrm>
      </p:grpSpPr>
      <p:sp>
        <p:nvSpPr>
          <p:cNvPr id="211" name="Shape 21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2" name="Shape 21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13" name="Shape 213"/>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214" name="Shape 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69.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E7E6E6"/>
        </a:solidFill>
        <a:effectLst/>
      </p:bgPr>
    </p:bg>
    <p:spTree>
      <p:nvGrpSpPr>
        <p:cNvPr id="1" name=""/>
        <p:cNvGrpSpPr/>
        <p:nvPr/>
      </p:nvGrpSpPr>
      <p:grpSpPr>
        <a:xfrm>
          <a:off x="0" y="0"/>
          <a:ext cx="0" cy="0"/>
          <a:chOff x="0" y="0"/>
          <a:chExt cx="0" cy="0"/>
        </a:xfrm>
      </p:grpSpPr>
      <p:sp>
        <p:nvSpPr>
          <p:cNvPr id="221" name="Shape 22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2" name="Shape 22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23" name="Shape 22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24" name="Shape 2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1293" name="Shape 1293"/>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294" name="Shape 1294"/>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70.xml><?xml version="1.0" encoding="utf-8"?>
<p:sldLayout xmlns:a="http://schemas.openxmlformats.org/drawingml/2006/main" xmlns:r="http://schemas.openxmlformats.org/officeDocument/2006/relationships" xmlns:p="http://schemas.openxmlformats.org/presentationml/2006/main" type="tx">
  <p:cSld name="1_Title and Vertical Text">
    <p:bg>
      <p:bgPr>
        <a:solidFill>
          <a:srgbClr val="E7E6E6"/>
        </a:solidFill>
        <a:effectLst/>
      </p:bgPr>
    </p:bg>
    <p:spTree>
      <p:nvGrpSpPr>
        <p:cNvPr id="1" name=""/>
        <p:cNvGrpSpPr/>
        <p:nvPr/>
      </p:nvGrpSpPr>
      <p:grpSpPr>
        <a:xfrm>
          <a:off x="0" y="0"/>
          <a:ext cx="0" cy="0"/>
          <a:chOff x="0" y="0"/>
          <a:chExt cx="0" cy="0"/>
        </a:xfrm>
      </p:grpSpPr>
      <p:sp>
        <p:nvSpPr>
          <p:cNvPr id="231" name="Shape 23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2" name="Shape 23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3" name="Shape 23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71.xml><?xml version="1.0" encoding="utf-8"?>
<p:sldLayout xmlns:a="http://schemas.openxmlformats.org/drawingml/2006/main" xmlns:r="http://schemas.openxmlformats.org/officeDocument/2006/relationships" xmlns:p="http://schemas.openxmlformats.org/presentationml/2006/main" type="tx">
  <p:cSld name="1_Vertical Title and Text">
    <p:bg>
      <p:bgPr>
        <a:solidFill>
          <a:srgbClr val="E7E6E6"/>
        </a:solidFill>
        <a:effectLst/>
      </p:bgPr>
    </p:bg>
    <p:spTree>
      <p:nvGrpSpPr>
        <p:cNvPr id="1" name=""/>
        <p:cNvGrpSpPr/>
        <p:nvPr/>
      </p:nvGrpSpPr>
      <p:grpSpPr>
        <a:xfrm>
          <a:off x="0" y="0"/>
          <a:ext cx="0" cy="0"/>
          <a:chOff x="0" y="0"/>
          <a:chExt cx="0" cy="0"/>
        </a:xfrm>
      </p:grpSpPr>
      <p:sp>
        <p:nvSpPr>
          <p:cNvPr id="240" name="Shape 240"/>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41" name="Shape 24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2" name="Shape 2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72.xml><?xml version="1.0" encoding="utf-8"?>
<p:sldLayout xmlns:a="http://schemas.openxmlformats.org/drawingml/2006/main" xmlns:r="http://schemas.openxmlformats.org/officeDocument/2006/relationships" xmlns:p="http://schemas.openxmlformats.org/presentationml/2006/main" type="tx">
  <p:cSld name="2_Title Slide">
    <p:bg>
      <p:bgPr>
        <a:solidFill>
          <a:srgbClr val="E7E6E6"/>
        </a:solidFill>
        <a:effectLst/>
      </p:bgPr>
    </p:bg>
    <p:spTree>
      <p:nvGrpSpPr>
        <p:cNvPr id="1" name=""/>
        <p:cNvGrpSpPr/>
        <p:nvPr/>
      </p:nvGrpSpPr>
      <p:grpSpPr>
        <a:xfrm>
          <a:off x="0" y="0"/>
          <a:ext cx="0" cy="0"/>
          <a:chOff x="0" y="0"/>
          <a:chExt cx="0" cy="0"/>
        </a:xfrm>
      </p:grpSpPr>
      <p:sp>
        <p:nvSpPr>
          <p:cNvPr id="249" name="Shape 24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50" name="Shape 250"/>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51" name="Shape 25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73.xml><?xml version="1.0" encoding="utf-8"?>
<p:sldLayout xmlns:a="http://schemas.openxmlformats.org/drawingml/2006/main" xmlns:r="http://schemas.openxmlformats.org/officeDocument/2006/relationships" xmlns:p="http://schemas.openxmlformats.org/presentationml/2006/main" type="tx">
  <p:cSld name="3_Custom Layout">
    <p:bg>
      <p:bgPr>
        <a:solidFill>
          <a:srgbClr val="E7E6E6"/>
        </a:solidFill>
        <a:effectLst/>
      </p:bgPr>
    </p:bg>
    <p:spTree>
      <p:nvGrpSpPr>
        <p:cNvPr id="1" name=""/>
        <p:cNvGrpSpPr/>
        <p:nvPr/>
      </p:nvGrpSpPr>
      <p:grpSpPr>
        <a:xfrm>
          <a:off x="0" y="0"/>
          <a:ext cx="0" cy="0"/>
          <a:chOff x="0" y="0"/>
          <a:chExt cx="0" cy="0"/>
        </a:xfrm>
      </p:grpSpPr>
      <p:sp>
        <p:nvSpPr>
          <p:cNvPr id="258" name="Shape 25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9" name="Shape 25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74.xml><?xml version="1.0" encoding="utf-8"?>
<p:sldLayout xmlns:a="http://schemas.openxmlformats.org/drawingml/2006/main" xmlns:r="http://schemas.openxmlformats.org/officeDocument/2006/relationships" xmlns:p="http://schemas.openxmlformats.org/presentationml/2006/main" type="tx">
  <p:cSld name="4_Custom Layout">
    <p:bg>
      <p:bgPr>
        <a:solidFill>
          <a:srgbClr val="E7E6E6"/>
        </a:solidFill>
        <a:effectLst/>
      </p:bgPr>
    </p:bg>
    <p:spTree>
      <p:nvGrpSpPr>
        <p:cNvPr id="1" name=""/>
        <p:cNvGrpSpPr/>
        <p:nvPr/>
      </p:nvGrpSpPr>
      <p:grpSpPr>
        <a:xfrm>
          <a:off x="0" y="0"/>
          <a:ext cx="0" cy="0"/>
          <a:chOff x="0" y="0"/>
          <a:chExt cx="0" cy="0"/>
        </a:xfrm>
      </p:grpSpPr>
      <p:sp>
        <p:nvSpPr>
          <p:cNvPr id="266" name="Shape 266"/>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67" name="Shape 26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75.xml><?xml version="1.0" encoding="utf-8"?>
<p:sldLayout xmlns:a="http://schemas.openxmlformats.org/drawingml/2006/main" xmlns:r="http://schemas.openxmlformats.org/officeDocument/2006/relationships" xmlns:p="http://schemas.openxmlformats.org/presentationml/2006/main" type="tx">
  <p:cSld name="5_Custom Layout">
    <p:bg>
      <p:bgPr>
        <a:solidFill>
          <a:srgbClr val="E7E6E6"/>
        </a:solidFill>
        <a:effectLst/>
      </p:bgPr>
    </p:bg>
    <p:spTree>
      <p:nvGrpSpPr>
        <p:cNvPr id="1" name=""/>
        <p:cNvGrpSpPr/>
        <p:nvPr/>
      </p:nvGrpSpPr>
      <p:grpSpPr>
        <a:xfrm>
          <a:off x="0" y="0"/>
          <a:ext cx="0" cy="0"/>
          <a:chOff x="0" y="0"/>
          <a:chExt cx="0" cy="0"/>
        </a:xfrm>
      </p:grpSpPr>
      <p:sp>
        <p:nvSpPr>
          <p:cNvPr id="274" name="Shape 27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5" name="Shape 27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76.xml><?xml version="1.0" encoding="utf-8"?>
<p:sldLayout xmlns:a="http://schemas.openxmlformats.org/drawingml/2006/main" xmlns:r="http://schemas.openxmlformats.org/officeDocument/2006/relationships" xmlns:p="http://schemas.openxmlformats.org/presentationml/2006/main" type="tx">
  <p:cSld name="2_Title and Content">
    <p:bg>
      <p:bgPr>
        <a:solidFill>
          <a:srgbClr val="E7E6E6"/>
        </a:solidFill>
        <a:effectLst/>
      </p:bgPr>
    </p:bg>
    <p:spTree>
      <p:nvGrpSpPr>
        <p:cNvPr id="1" name=""/>
        <p:cNvGrpSpPr/>
        <p:nvPr/>
      </p:nvGrpSpPr>
      <p:grpSpPr>
        <a:xfrm>
          <a:off x="0" y="0"/>
          <a:ext cx="0" cy="0"/>
          <a:chOff x="0" y="0"/>
          <a:chExt cx="0" cy="0"/>
        </a:xfrm>
      </p:grpSpPr>
      <p:sp>
        <p:nvSpPr>
          <p:cNvPr id="282" name="Shape 2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3" name="Shape 28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4" name="Shape 2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77.xml><?xml version="1.0" encoding="utf-8"?>
<p:sldLayout xmlns:a="http://schemas.openxmlformats.org/drawingml/2006/main" xmlns:r="http://schemas.openxmlformats.org/officeDocument/2006/relationships" xmlns:p="http://schemas.openxmlformats.org/presentationml/2006/main" type="tx">
  <p:cSld name="1_Title and Content 0">
    <p:bg>
      <p:bgPr>
        <a:solidFill>
          <a:srgbClr val="E7E6E6"/>
        </a:solidFill>
        <a:effectLst/>
      </p:bgPr>
    </p:bg>
    <p:spTree>
      <p:nvGrpSpPr>
        <p:cNvPr id="1" name=""/>
        <p:cNvGrpSpPr/>
        <p:nvPr/>
      </p:nvGrpSpPr>
      <p:grpSpPr>
        <a:xfrm>
          <a:off x="0" y="0"/>
          <a:ext cx="0" cy="0"/>
          <a:chOff x="0" y="0"/>
          <a:chExt cx="0" cy="0"/>
        </a:xfrm>
      </p:grpSpPr>
      <p:sp>
        <p:nvSpPr>
          <p:cNvPr id="291" name="Shape 29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2" name="Shape 29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3" name="Shape 29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78.xml><?xml version="1.0" encoding="utf-8"?>
<p:sldLayout xmlns:a="http://schemas.openxmlformats.org/drawingml/2006/main" xmlns:r="http://schemas.openxmlformats.org/officeDocument/2006/relationships" xmlns:p="http://schemas.openxmlformats.org/presentationml/2006/main" type="tx">
  <p:cSld name="2_Section Header">
    <p:bg>
      <p:bgPr>
        <a:solidFill>
          <a:srgbClr val="E7E6E6"/>
        </a:solidFill>
        <a:effectLst/>
      </p:bgPr>
    </p:bg>
    <p:spTree>
      <p:nvGrpSpPr>
        <p:cNvPr id="1" name=""/>
        <p:cNvGrpSpPr/>
        <p:nvPr/>
      </p:nvGrpSpPr>
      <p:grpSpPr>
        <a:xfrm>
          <a:off x="0" y="0"/>
          <a:ext cx="0" cy="0"/>
          <a:chOff x="0" y="0"/>
          <a:chExt cx="0" cy="0"/>
        </a:xfrm>
      </p:grpSpPr>
      <p:sp>
        <p:nvSpPr>
          <p:cNvPr id="300" name="Shape 300"/>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01" name="Shape 301"/>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02" name="Shape 3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79.xml><?xml version="1.0" encoding="utf-8"?>
<p:sldLayout xmlns:a="http://schemas.openxmlformats.org/drawingml/2006/main" xmlns:r="http://schemas.openxmlformats.org/officeDocument/2006/relationships" xmlns:p="http://schemas.openxmlformats.org/presentationml/2006/main" type="tx">
  <p:cSld name="2_Two Content">
    <p:bg>
      <p:bgPr>
        <a:solidFill>
          <a:srgbClr val="E7E6E6"/>
        </a:solidFill>
        <a:effectLst/>
      </p:bgPr>
    </p:bg>
    <p:spTree>
      <p:nvGrpSpPr>
        <p:cNvPr id="1" name=""/>
        <p:cNvGrpSpPr/>
        <p:nvPr/>
      </p:nvGrpSpPr>
      <p:grpSpPr>
        <a:xfrm>
          <a:off x="0" y="0"/>
          <a:ext cx="0" cy="0"/>
          <a:chOff x="0" y="0"/>
          <a:chExt cx="0" cy="0"/>
        </a:xfrm>
      </p:grpSpPr>
      <p:sp>
        <p:nvSpPr>
          <p:cNvPr id="309" name="Shape 30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0" name="Shape 310"/>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1" name="Shape 31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1301" name="Shape 1301"/>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302" name="Shape 1302"/>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80.xml><?xml version="1.0" encoding="utf-8"?>
<p:sldLayout xmlns:a="http://schemas.openxmlformats.org/drawingml/2006/main" xmlns:r="http://schemas.openxmlformats.org/officeDocument/2006/relationships" xmlns:p="http://schemas.openxmlformats.org/presentationml/2006/main" type="tx">
  <p:cSld name="2_Comparison">
    <p:bg>
      <p:bgPr>
        <a:solidFill>
          <a:srgbClr val="E7E6E6"/>
        </a:solidFill>
        <a:effectLst/>
      </p:bgPr>
    </p:bg>
    <p:spTree>
      <p:nvGrpSpPr>
        <p:cNvPr id="1" name=""/>
        <p:cNvGrpSpPr/>
        <p:nvPr/>
      </p:nvGrpSpPr>
      <p:grpSpPr>
        <a:xfrm>
          <a:off x="0" y="0"/>
          <a:ext cx="0" cy="0"/>
          <a:chOff x="0" y="0"/>
          <a:chExt cx="0" cy="0"/>
        </a:xfrm>
      </p:grpSpPr>
      <p:sp>
        <p:nvSpPr>
          <p:cNvPr id="318" name="Shape 318"/>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9" name="Shape 319"/>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20" name="Shape 320"/>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21" name="Shape 32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81.xml><?xml version="1.0" encoding="utf-8"?>
<p:sldLayout xmlns:a="http://schemas.openxmlformats.org/drawingml/2006/main" xmlns:r="http://schemas.openxmlformats.org/officeDocument/2006/relationships" xmlns:p="http://schemas.openxmlformats.org/presentationml/2006/main" type="tx">
  <p:cSld name="2_Title Only">
    <p:bg>
      <p:bgPr>
        <a:solidFill>
          <a:srgbClr val="E7E6E6"/>
        </a:solidFill>
        <a:effectLst/>
      </p:bgPr>
    </p:bg>
    <p:spTree>
      <p:nvGrpSpPr>
        <p:cNvPr id="1" name=""/>
        <p:cNvGrpSpPr/>
        <p:nvPr/>
      </p:nvGrpSpPr>
      <p:grpSpPr>
        <a:xfrm>
          <a:off x="0" y="0"/>
          <a:ext cx="0" cy="0"/>
          <a:chOff x="0" y="0"/>
          <a:chExt cx="0" cy="0"/>
        </a:xfrm>
      </p:grpSpPr>
      <p:sp>
        <p:nvSpPr>
          <p:cNvPr id="328" name="Shape 328"/>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9" name="Shape 32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82.xml><?xml version="1.0" encoding="utf-8"?>
<p:sldLayout xmlns:a="http://schemas.openxmlformats.org/drawingml/2006/main" xmlns:r="http://schemas.openxmlformats.org/officeDocument/2006/relationships" xmlns:p="http://schemas.openxmlformats.org/presentationml/2006/main" type="tx">
  <p:cSld name="1_Blank">
    <p:bg>
      <p:bgPr>
        <a:solidFill>
          <a:srgbClr val="E7E6E6"/>
        </a:solidFill>
        <a:effectLst/>
      </p:bgPr>
    </p:bg>
    <p:spTree>
      <p:nvGrpSpPr>
        <p:cNvPr id="1" name=""/>
        <p:cNvGrpSpPr/>
        <p:nvPr/>
      </p:nvGrpSpPr>
      <p:grpSpPr>
        <a:xfrm>
          <a:off x="0" y="0"/>
          <a:ext cx="0" cy="0"/>
          <a:chOff x="0" y="0"/>
          <a:chExt cx="0" cy="0"/>
        </a:xfrm>
      </p:grpSpPr>
      <p:sp>
        <p:nvSpPr>
          <p:cNvPr id="336" name="Shape 3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83.xml><?xml version="1.0" encoding="utf-8"?>
<p:sldLayout xmlns:a="http://schemas.openxmlformats.org/drawingml/2006/main" xmlns:r="http://schemas.openxmlformats.org/officeDocument/2006/relationships" xmlns:p="http://schemas.openxmlformats.org/presentationml/2006/main" type="tx">
  <p:cSld name="2_Content with Caption">
    <p:bg>
      <p:bgPr>
        <a:solidFill>
          <a:srgbClr val="E7E6E6"/>
        </a:solidFill>
        <a:effectLst/>
      </p:bgPr>
    </p:bg>
    <p:spTree>
      <p:nvGrpSpPr>
        <p:cNvPr id="1" name=""/>
        <p:cNvGrpSpPr/>
        <p:nvPr/>
      </p:nvGrpSpPr>
      <p:grpSpPr>
        <a:xfrm>
          <a:off x="0" y="0"/>
          <a:ext cx="0" cy="0"/>
          <a:chOff x="0" y="0"/>
          <a:chExt cx="0" cy="0"/>
        </a:xfrm>
      </p:grpSpPr>
      <p:sp>
        <p:nvSpPr>
          <p:cNvPr id="343" name="Shape 34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4" name="Shape 34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45" name="Shape 34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346" name="Shape 3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84.xml><?xml version="1.0" encoding="utf-8"?>
<p:sldLayout xmlns:a="http://schemas.openxmlformats.org/drawingml/2006/main" xmlns:r="http://schemas.openxmlformats.org/officeDocument/2006/relationships" xmlns:p="http://schemas.openxmlformats.org/presentationml/2006/main" type="tx">
  <p:cSld name="2_Picture with Caption">
    <p:bg>
      <p:bgPr>
        <a:solidFill>
          <a:srgbClr val="E7E6E6"/>
        </a:solidFill>
        <a:effectLst/>
      </p:bgPr>
    </p:bg>
    <p:spTree>
      <p:nvGrpSpPr>
        <p:cNvPr id="1" name=""/>
        <p:cNvGrpSpPr/>
        <p:nvPr/>
      </p:nvGrpSpPr>
      <p:grpSpPr>
        <a:xfrm>
          <a:off x="0" y="0"/>
          <a:ext cx="0" cy="0"/>
          <a:chOff x="0" y="0"/>
          <a:chExt cx="0" cy="0"/>
        </a:xfrm>
      </p:grpSpPr>
      <p:sp>
        <p:nvSpPr>
          <p:cNvPr id="353" name="Shape 35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4" name="Shape 35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55" name="Shape 35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56" name="Shape 3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85.xml><?xml version="1.0" encoding="utf-8"?>
<p:sldLayout xmlns:a="http://schemas.openxmlformats.org/drawingml/2006/main" xmlns:r="http://schemas.openxmlformats.org/officeDocument/2006/relationships" xmlns:p="http://schemas.openxmlformats.org/presentationml/2006/main" type="tx">
  <p:cSld name="2_Title and Vertical Text">
    <p:bg>
      <p:bgPr>
        <a:solidFill>
          <a:srgbClr val="E7E6E6"/>
        </a:solidFill>
        <a:effectLst/>
      </p:bgPr>
    </p:bg>
    <p:spTree>
      <p:nvGrpSpPr>
        <p:cNvPr id="1" name=""/>
        <p:cNvGrpSpPr/>
        <p:nvPr/>
      </p:nvGrpSpPr>
      <p:grpSpPr>
        <a:xfrm>
          <a:off x="0" y="0"/>
          <a:ext cx="0" cy="0"/>
          <a:chOff x="0" y="0"/>
          <a:chExt cx="0" cy="0"/>
        </a:xfrm>
      </p:grpSpPr>
      <p:sp>
        <p:nvSpPr>
          <p:cNvPr id="363" name="Shape 36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64" name="Shape 36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65" name="Shape 3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86.xml><?xml version="1.0" encoding="utf-8"?>
<p:sldLayout xmlns:a="http://schemas.openxmlformats.org/drawingml/2006/main" xmlns:r="http://schemas.openxmlformats.org/officeDocument/2006/relationships" xmlns:p="http://schemas.openxmlformats.org/presentationml/2006/main" type="tx">
  <p:cSld name="2_Vertical Title and Text">
    <p:bg>
      <p:bgPr>
        <a:solidFill>
          <a:srgbClr val="E7E6E6"/>
        </a:solidFill>
        <a:effectLst/>
      </p:bgPr>
    </p:bg>
    <p:spTree>
      <p:nvGrpSpPr>
        <p:cNvPr id="1" name=""/>
        <p:cNvGrpSpPr/>
        <p:nvPr/>
      </p:nvGrpSpPr>
      <p:grpSpPr>
        <a:xfrm>
          <a:off x="0" y="0"/>
          <a:ext cx="0" cy="0"/>
          <a:chOff x="0" y="0"/>
          <a:chExt cx="0" cy="0"/>
        </a:xfrm>
      </p:grpSpPr>
      <p:sp>
        <p:nvSpPr>
          <p:cNvPr id="372" name="Shape 37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73" name="Shape 37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74" name="Shape 3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87.xml><?xml version="1.0" encoding="utf-8"?>
<p:sldLayout xmlns:a="http://schemas.openxmlformats.org/drawingml/2006/main" xmlns:r="http://schemas.openxmlformats.org/officeDocument/2006/relationships" xmlns:p="http://schemas.openxmlformats.org/presentationml/2006/main" type="tx">
  <p:cSld name="3_Title Slide">
    <p:bg>
      <p:bgPr>
        <a:solidFill>
          <a:srgbClr val="E7E6E6"/>
        </a:solidFill>
        <a:effectLst/>
      </p:bgPr>
    </p:bg>
    <p:spTree>
      <p:nvGrpSpPr>
        <p:cNvPr id="1" name=""/>
        <p:cNvGrpSpPr/>
        <p:nvPr/>
      </p:nvGrpSpPr>
      <p:grpSpPr>
        <a:xfrm>
          <a:off x="0" y="0"/>
          <a:ext cx="0" cy="0"/>
          <a:chOff x="0" y="0"/>
          <a:chExt cx="0" cy="0"/>
        </a:xfrm>
      </p:grpSpPr>
      <p:sp>
        <p:nvSpPr>
          <p:cNvPr id="381" name="Shape 38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82" name="Shape 38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83" name="Shape 3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88.xml><?xml version="1.0" encoding="utf-8"?>
<p:sldLayout xmlns:a="http://schemas.openxmlformats.org/drawingml/2006/main" xmlns:r="http://schemas.openxmlformats.org/officeDocument/2006/relationships" xmlns:p="http://schemas.openxmlformats.org/presentationml/2006/main" type="tx">
  <p:cSld name="6_Custom Layout">
    <p:bg>
      <p:bgPr>
        <a:solidFill>
          <a:srgbClr val="E7E6E6"/>
        </a:solidFill>
        <a:effectLst/>
      </p:bgPr>
    </p:bg>
    <p:spTree>
      <p:nvGrpSpPr>
        <p:cNvPr id="1" name=""/>
        <p:cNvGrpSpPr/>
        <p:nvPr/>
      </p:nvGrpSpPr>
      <p:grpSpPr>
        <a:xfrm>
          <a:off x="0" y="0"/>
          <a:ext cx="0" cy="0"/>
          <a:chOff x="0" y="0"/>
          <a:chExt cx="0" cy="0"/>
        </a:xfrm>
      </p:grpSpPr>
      <p:sp>
        <p:nvSpPr>
          <p:cNvPr id="390" name="Shape 39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91" name="Shape 39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89.xml><?xml version="1.0" encoding="utf-8"?>
<p:sldLayout xmlns:a="http://schemas.openxmlformats.org/drawingml/2006/main" xmlns:r="http://schemas.openxmlformats.org/officeDocument/2006/relationships" xmlns:p="http://schemas.openxmlformats.org/presentationml/2006/main" type="tx">
  <p:cSld name="7_Custom Layout">
    <p:bg>
      <p:bgPr>
        <a:solidFill>
          <a:srgbClr val="E7E6E6"/>
        </a:solidFill>
        <a:effectLst/>
      </p:bgPr>
    </p:bg>
    <p:spTree>
      <p:nvGrpSpPr>
        <p:cNvPr id="1" name=""/>
        <p:cNvGrpSpPr/>
        <p:nvPr/>
      </p:nvGrpSpPr>
      <p:grpSpPr>
        <a:xfrm>
          <a:off x="0" y="0"/>
          <a:ext cx="0" cy="0"/>
          <a:chOff x="0" y="0"/>
          <a:chExt cx="0" cy="0"/>
        </a:xfrm>
      </p:grpSpPr>
      <p:sp>
        <p:nvSpPr>
          <p:cNvPr id="398" name="Shape 39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99" name="Shape 39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1309" name="Shape 1309"/>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310" name="Shape 1310"/>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90.xml><?xml version="1.0" encoding="utf-8"?>
<p:sldLayout xmlns:a="http://schemas.openxmlformats.org/drawingml/2006/main" xmlns:r="http://schemas.openxmlformats.org/officeDocument/2006/relationships" xmlns:p="http://schemas.openxmlformats.org/presentationml/2006/main" type="tx">
  <p:cSld name="8_Custom Layout">
    <p:bg>
      <p:bgPr>
        <a:solidFill>
          <a:srgbClr val="E7E6E6"/>
        </a:solidFill>
        <a:effectLst/>
      </p:bgPr>
    </p:bg>
    <p:spTree>
      <p:nvGrpSpPr>
        <p:cNvPr id="1" name=""/>
        <p:cNvGrpSpPr/>
        <p:nvPr/>
      </p:nvGrpSpPr>
      <p:grpSpPr>
        <a:xfrm>
          <a:off x="0" y="0"/>
          <a:ext cx="0" cy="0"/>
          <a:chOff x="0" y="0"/>
          <a:chExt cx="0" cy="0"/>
        </a:xfrm>
      </p:grpSpPr>
      <p:sp>
        <p:nvSpPr>
          <p:cNvPr id="406" name="Shape 40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407" name="Shape 40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91.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E7E6E6"/>
        </a:solidFill>
        <a:effectLst/>
      </p:bgPr>
    </p:bg>
    <p:spTree>
      <p:nvGrpSpPr>
        <p:cNvPr id="1" name=""/>
        <p:cNvGrpSpPr/>
        <p:nvPr/>
      </p:nvGrpSpPr>
      <p:grpSpPr>
        <a:xfrm>
          <a:off x="0" y="0"/>
          <a:ext cx="0" cy="0"/>
          <a:chOff x="0" y="0"/>
          <a:chExt cx="0" cy="0"/>
        </a:xfrm>
      </p:grpSpPr>
      <p:sp>
        <p:nvSpPr>
          <p:cNvPr id="414" name="Shape 41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15" name="Shape 41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16" name="Shape 4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92.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E7E6E6"/>
        </a:solidFill>
        <a:effectLst/>
      </p:bgPr>
    </p:bg>
    <p:spTree>
      <p:nvGrpSpPr>
        <p:cNvPr id="1" name=""/>
        <p:cNvGrpSpPr/>
        <p:nvPr/>
      </p:nvGrpSpPr>
      <p:grpSpPr>
        <a:xfrm>
          <a:off x="0" y="0"/>
          <a:ext cx="0" cy="0"/>
          <a:chOff x="0" y="0"/>
          <a:chExt cx="0" cy="0"/>
        </a:xfrm>
      </p:grpSpPr>
      <p:sp>
        <p:nvSpPr>
          <p:cNvPr id="423" name="Shape 42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424" name="Shape 42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425" name="Shape 4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93.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E7E6E6"/>
        </a:solidFill>
        <a:effectLst/>
      </p:bgPr>
    </p:bg>
    <p:spTree>
      <p:nvGrpSpPr>
        <p:cNvPr id="1" name=""/>
        <p:cNvGrpSpPr/>
        <p:nvPr/>
      </p:nvGrpSpPr>
      <p:grpSpPr>
        <a:xfrm>
          <a:off x="0" y="0"/>
          <a:ext cx="0" cy="0"/>
          <a:chOff x="0" y="0"/>
          <a:chExt cx="0" cy="0"/>
        </a:xfrm>
      </p:grpSpPr>
      <p:sp>
        <p:nvSpPr>
          <p:cNvPr id="432" name="Shape 43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33" name="Shape 43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34" name="Shape 4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94.xml><?xml version="1.0" encoding="utf-8"?>
<p:sldLayout xmlns:a="http://schemas.openxmlformats.org/drawingml/2006/main" xmlns:r="http://schemas.openxmlformats.org/officeDocument/2006/relationships" xmlns:p="http://schemas.openxmlformats.org/presentationml/2006/main" type="tx">
  <p:cSld name="3_Comparison">
    <p:bg>
      <p:bgPr>
        <a:solidFill>
          <a:srgbClr val="E7E6E6"/>
        </a:solidFill>
        <a:effectLst/>
      </p:bgPr>
    </p:bg>
    <p:spTree>
      <p:nvGrpSpPr>
        <p:cNvPr id="1" name=""/>
        <p:cNvGrpSpPr/>
        <p:nvPr/>
      </p:nvGrpSpPr>
      <p:grpSpPr>
        <a:xfrm>
          <a:off x="0" y="0"/>
          <a:ext cx="0" cy="0"/>
          <a:chOff x="0" y="0"/>
          <a:chExt cx="0" cy="0"/>
        </a:xfrm>
      </p:grpSpPr>
      <p:sp>
        <p:nvSpPr>
          <p:cNvPr id="441" name="Shape 44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42" name="Shape 44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443" name="Shape 44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444" name="Shape 4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95.xml><?xml version="1.0" encoding="utf-8"?>
<p:sldLayout xmlns:a="http://schemas.openxmlformats.org/drawingml/2006/main" xmlns:r="http://schemas.openxmlformats.org/officeDocument/2006/relationships" xmlns:p="http://schemas.openxmlformats.org/presentationml/2006/main" type="tx">
  <p:cSld name="3_Title Only">
    <p:bg>
      <p:bgPr>
        <a:solidFill>
          <a:srgbClr val="E7E6E6"/>
        </a:solidFill>
        <a:effectLst/>
      </p:bgPr>
    </p:bg>
    <p:spTree>
      <p:nvGrpSpPr>
        <p:cNvPr id="1" name=""/>
        <p:cNvGrpSpPr/>
        <p:nvPr/>
      </p:nvGrpSpPr>
      <p:grpSpPr>
        <a:xfrm>
          <a:off x="0" y="0"/>
          <a:ext cx="0" cy="0"/>
          <a:chOff x="0" y="0"/>
          <a:chExt cx="0" cy="0"/>
        </a:xfrm>
      </p:grpSpPr>
      <p:sp>
        <p:nvSpPr>
          <p:cNvPr id="451" name="Shape 45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52" name="Shape 4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96.xml><?xml version="1.0" encoding="utf-8"?>
<p:sldLayout xmlns:a="http://schemas.openxmlformats.org/drawingml/2006/main" xmlns:r="http://schemas.openxmlformats.org/officeDocument/2006/relationships" xmlns:p="http://schemas.openxmlformats.org/presentationml/2006/main" type="tx">
  <p:cSld name="2_Blank">
    <p:bg>
      <p:bgPr>
        <a:solidFill>
          <a:srgbClr val="E7E6E6"/>
        </a:solidFill>
        <a:effectLst/>
      </p:bgPr>
    </p:bg>
    <p:spTree>
      <p:nvGrpSpPr>
        <p:cNvPr id="1" name=""/>
        <p:cNvGrpSpPr/>
        <p:nvPr/>
      </p:nvGrpSpPr>
      <p:grpSpPr>
        <a:xfrm>
          <a:off x="0" y="0"/>
          <a:ext cx="0" cy="0"/>
          <a:chOff x="0" y="0"/>
          <a:chExt cx="0" cy="0"/>
        </a:xfrm>
      </p:grpSpPr>
      <p:sp>
        <p:nvSpPr>
          <p:cNvPr id="459" name="Shape 45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97.xml><?xml version="1.0" encoding="utf-8"?>
<p:sldLayout xmlns:a="http://schemas.openxmlformats.org/drawingml/2006/main" xmlns:r="http://schemas.openxmlformats.org/officeDocument/2006/relationships" xmlns:p="http://schemas.openxmlformats.org/presentationml/2006/main" type="tx">
  <p:cSld name="1_Blank 0">
    <p:bg>
      <p:bgPr>
        <a:solidFill>
          <a:srgbClr val="86754D"/>
        </a:solidFill>
        <a:effectLst/>
      </p:bgPr>
    </p:bg>
    <p:spTree>
      <p:nvGrpSpPr>
        <p:cNvPr id="1" name=""/>
        <p:cNvGrpSpPr/>
        <p:nvPr/>
      </p:nvGrpSpPr>
      <p:grpSpPr>
        <a:xfrm>
          <a:off x="0" y="0"/>
          <a:ext cx="0" cy="0"/>
          <a:chOff x="0" y="0"/>
          <a:chExt cx="0" cy="0"/>
        </a:xfrm>
      </p:grpSpPr>
      <p:sp>
        <p:nvSpPr>
          <p:cNvPr id="466" name="Shape 4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98.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E7E6E6"/>
        </a:solidFill>
        <a:effectLst/>
      </p:bgPr>
    </p:bg>
    <p:spTree>
      <p:nvGrpSpPr>
        <p:cNvPr id="1" name=""/>
        <p:cNvGrpSpPr/>
        <p:nvPr/>
      </p:nvGrpSpPr>
      <p:grpSpPr>
        <a:xfrm>
          <a:off x="0" y="0"/>
          <a:ext cx="0" cy="0"/>
          <a:chOff x="0" y="0"/>
          <a:chExt cx="0" cy="0"/>
        </a:xfrm>
      </p:grpSpPr>
      <p:sp>
        <p:nvSpPr>
          <p:cNvPr id="473" name="Shape 47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474" name="Shape 47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475" name="Shape 47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476" name="Shape 4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99.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E7E6E6"/>
        </a:solidFill>
        <a:effectLst/>
      </p:bgPr>
    </p:bg>
    <p:spTree>
      <p:nvGrpSpPr>
        <p:cNvPr id="1" name=""/>
        <p:cNvGrpSpPr/>
        <p:nvPr/>
      </p:nvGrpSpPr>
      <p:grpSpPr>
        <a:xfrm>
          <a:off x="0" y="0"/>
          <a:ext cx="0" cy="0"/>
          <a:chOff x="0" y="0"/>
          <a:chExt cx="0" cy="0"/>
        </a:xfrm>
      </p:grpSpPr>
      <p:sp>
        <p:nvSpPr>
          <p:cNvPr id="483" name="Shape 48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484" name="Shape 48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485" name="Shape 48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486" name="Shape 4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143" name="Shape 14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4" name="Shape 14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1317" name="Shape 131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18" name="Shape 131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19" name="Shape 13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00.xml><?xml version="1.0" encoding="utf-8"?>
<p:sldLayout xmlns:a="http://schemas.openxmlformats.org/drawingml/2006/main" xmlns:r="http://schemas.openxmlformats.org/officeDocument/2006/relationships" xmlns:p="http://schemas.openxmlformats.org/presentationml/2006/main" type="tx">
  <p:cSld name="3_Title and Vertical Text">
    <p:bg>
      <p:bgPr>
        <a:solidFill>
          <a:srgbClr val="E7E6E6"/>
        </a:solidFill>
        <a:effectLst/>
      </p:bgPr>
    </p:bg>
    <p:spTree>
      <p:nvGrpSpPr>
        <p:cNvPr id="1" name=""/>
        <p:cNvGrpSpPr/>
        <p:nvPr/>
      </p:nvGrpSpPr>
      <p:grpSpPr>
        <a:xfrm>
          <a:off x="0" y="0"/>
          <a:ext cx="0" cy="0"/>
          <a:chOff x="0" y="0"/>
          <a:chExt cx="0" cy="0"/>
        </a:xfrm>
      </p:grpSpPr>
      <p:sp>
        <p:nvSpPr>
          <p:cNvPr id="493" name="Shape 49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94" name="Shape 49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95" name="Shape 4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01.xml><?xml version="1.0" encoding="utf-8"?>
<p:sldLayout xmlns:a="http://schemas.openxmlformats.org/drawingml/2006/main" xmlns:r="http://schemas.openxmlformats.org/officeDocument/2006/relationships" xmlns:p="http://schemas.openxmlformats.org/presentationml/2006/main" type="tx">
  <p:cSld name="3_Vertical Title and Text">
    <p:bg>
      <p:bgPr>
        <a:solidFill>
          <a:srgbClr val="E7E6E6"/>
        </a:solidFill>
        <a:effectLst/>
      </p:bgPr>
    </p:bg>
    <p:spTree>
      <p:nvGrpSpPr>
        <p:cNvPr id="1" name=""/>
        <p:cNvGrpSpPr/>
        <p:nvPr/>
      </p:nvGrpSpPr>
      <p:grpSpPr>
        <a:xfrm>
          <a:off x="0" y="0"/>
          <a:ext cx="0" cy="0"/>
          <a:chOff x="0" y="0"/>
          <a:chExt cx="0" cy="0"/>
        </a:xfrm>
      </p:grpSpPr>
      <p:sp>
        <p:nvSpPr>
          <p:cNvPr id="502" name="Shape 50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503" name="Shape 50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02.xml><?xml version="1.0" encoding="utf-8"?>
<p:sldLayout xmlns:a="http://schemas.openxmlformats.org/drawingml/2006/main" xmlns:r="http://schemas.openxmlformats.org/officeDocument/2006/relationships" xmlns:p="http://schemas.openxmlformats.org/presentationml/2006/main" type="tx">
  <p:cSld name="4_Title Slide">
    <p:bg>
      <p:bgPr>
        <a:solidFill>
          <a:srgbClr val="E7E6E6"/>
        </a:solidFill>
        <a:effectLst/>
      </p:bgPr>
    </p:bg>
    <p:spTree>
      <p:nvGrpSpPr>
        <p:cNvPr id="1" name=""/>
        <p:cNvGrpSpPr/>
        <p:nvPr/>
      </p:nvGrpSpPr>
      <p:grpSpPr>
        <a:xfrm>
          <a:off x="0" y="0"/>
          <a:ext cx="0" cy="0"/>
          <a:chOff x="0" y="0"/>
          <a:chExt cx="0" cy="0"/>
        </a:xfrm>
      </p:grpSpPr>
      <p:sp>
        <p:nvSpPr>
          <p:cNvPr id="511" name="Shape 51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512" name="Shape 51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513" name="Shape 5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03.xml><?xml version="1.0" encoding="utf-8"?>
<p:sldLayout xmlns:a="http://schemas.openxmlformats.org/drawingml/2006/main" xmlns:r="http://schemas.openxmlformats.org/officeDocument/2006/relationships" xmlns:p="http://schemas.openxmlformats.org/presentationml/2006/main" type="tx">
  <p:cSld name="9_Custom Layout">
    <p:bg>
      <p:bgPr>
        <a:solidFill>
          <a:srgbClr val="E7E6E6"/>
        </a:solidFill>
        <a:effectLst/>
      </p:bgPr>
    </p:bg>
    <p:spTree>
      <p:nvGrpSpPr>
        <p:cNvPr id="1" name=""/>
        <p:cNvGrpSpPr/>
        <p:nvPr/>
      </p:nvGrpSpPr>
      <p:grpSpPr>
        <a:xfrm>
          <a:off x="0" y="0"/>
          <a:ext cx="0" cy="0"/>
          <a:chOff x="0" y="0"/>
          <a:chExt cx="0" cy="0"/>
        </a:xfrm>
      </p:grpSpPr>
      <p:sp>
        <p:nvSpPr>
          <p:cNvPr id="520" name="Shape 52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21" name="Shape 52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04.xml><?xml version="1.0" encoding="utf-8"?>
<p:sldLayout xmlns:a="http://schemas.openxmlformats.org/drawingml/2006/main" xmlns:r="http://schemas.openxmlformats.org/officeDocument/2006/relationships" xmlns:p="http://schemas.openxmlformats.org/presentationml/2006/main" type="tx">
  <p:cSld name="10_Custom Layout">
    <p:bg>
      <p:bgPr>
        <a:solidFill>
          <a:srgbClr val="E7E6E6"/>
        </a:solidFill>
        <a:effectLst/>
      </p:bgPr>
    </p:bg>
    <p:spTree>
      <p:nvGrpSpPr>
        <p:cNvPr id="1" name=""/>
        <p:cNvGrpSpPr/>
        <p:nvPr/>
      </p:nvGrpSpPr>
      <p:grpSpPr>
        <a:xfrm>
          <a:off x="0" y="0"/>
          <a:ext cx="0" cy="0"/>
          <a:chOff x="0" y="0"/>
          <a:chExt cx="0" cy="0"/>
        </a:xfrm>
      </p:grpSpPr>
      <p:sp>
        <p:nvSpPr>
          <p:cNvPr id="528" name="Shape 52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29" name="Shape 52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05.xml><?xml version="1.0" encoding="utf-8"?>
<p:sldLayout xmlns:a="http://schemas.openxmlformats.org/drawingml/2006/main" xmlns:r="http://schemas.openxmlformats.org/officeDocument/2006/relationships" xmlns:p="http://schemas.openxmlformats.org/presentationml/2006/main" type="tx">
  <p:cSld name="11_Custom Layout">
    <p:bg>
      <p:bgPr>
        <a:solidFill>
          <a:srgbClr val="E7E6E6"/>
        </a:solidFill>
        <a:effectLst/>
      </p:bgPr>
    </p:bg>
    <p:spTree>
      <p:nvGrpSpPr>
        <p:cNvPr id="1" name=""/>
        <p:cNvGrpSpPr/>
        <p:nvPr/>
      </p:nvGrpSpPr>
      <p:grpSpPr>
        <a:xfrm>
          <a:off x="0" y="0"/>
          <a:ext cx="0" cy="0"/>
          <a:chOff x="0" y="0"/>
          <a:chExt cx="0" cy="0"/>
        </a:xfrm>
      </p:grpSpPr>
      <p:sp>
        <p:nvSpPr>
          <p:cNvPr id="536" name="Shape 53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37" name="Shape 53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06.xml><?xml version="1.0" encoding="utf-8"?>
<p:sldLayout xmlns:a="http://schemas.openxmlformats.org/drawingml/2006/main" xmlns:r="http://schemas.openxmlformats.org/officeDocument/2006/relationships" xmlns:p="http://schemas.openxmlformats.org/presentationml/2006/main" type="tx">
  <p:cSld name="4_Title and Content">
    <p:bg>
      <p:bgPr>
        <a:solidFill>
          <a:srgbClr val="E7E6E6"/>
        </a:solidFill>
        <a:effectLst/>
      </p:bgPr>
    </p:bg>
    <p:spTree>
      <p:nvGrpSpPr>
        <p:cNvPr id="1" name=""/>
        <p:cNvGrpSpPr/>
        <p:nvPr/>
      </p:nvGrpSpPr>
      <p:grpSpPr>
        <a:xfrm>
          <a:off x="0" y="0"/>
          <a:ext cx="0" cy="0"/>
          <a:chOff x="0" y="0"/>
          <a:chExt cx="0" cy="0"/>
        </a:xfrm>
      </p:grpSpPr>
      <p:sp>
        <p:nvSpPr>
          <p:cNvPr id="544" name="Shape 54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45" name="Shape 54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46" name="Shape 5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07.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E7E6E6"/>
        </a:solidFill>
        <a:effectLst/>
      </p:bgPr>
    </p:bg>
    <p:spTree>
      <p:nvGrpSpPr>
        <p:cNvPr id="1" name=""/>
        <p:cNvGrpSpPr/>
        <p:nvPr/>
      </p:nvGrpSpPr>
      <p:grpSpPr>
        <a:xfrm>
          <a:off x="0" y="0"/>
          <a:ext cx="0" cy="0"/>
          <a:chOff x="0" y="0"/>
          <a:chExt cx="0" cy="0"/>
        </a:xfrm>
      </p:grpSpPr>
      <p:sp>
        <p:nvSpPr>
          <p:cNvPr id="553" name="Shape 55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554" name="Shape 55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55" name="Shape 5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08.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E7E6E6"/>
        </a:solidFill>
        <a:effectLst/>
      </p:bgPr>
    </p:bg>
    <p:spTree>
      <p:nvGrpSpPr>
        <p:cNvPr id="1" name=""/>
        <p:cNvGrpSpPr/>
        <p:nvPr/>
      </p:nvGrpSpPr>
      <p:grpSpPr>
        <a:xfrm>
          <a:off x="0" y="0"/>
          <a:ext cx="0" cy="0"/>
          <a:chOff x="0" y="0"/>
          <a:chExt cx="0" cy="0"/>
        </a:xfrm>
      </p:grpSpPr>
      <p:sp>
        <p:nvSpPr>
          <p:cNvPr id="562" name="Shape 56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63" name="Shape 56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64" name="Shape 5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09.xml><?xml version="1.0" encoding="utf-8"?>
<p:sldLayout xmlns:a="http://schemas.openxmlformats.org/drawingml/2006/main" xmlns:r="http://schemas.openxmlformats.org/officeDocument/2006/relationships" xmlns:p="http://schemas.openxmlformats.org/presentationml/2006/main" type="tx">
  <p:cSld name="4_Comparison">
    <p:bg>
      <p:bgPr>
        <a:solidFill>
          <a:srgbClr val="E7E6E6"/>
        </a:solidFill>
        <a:effectLst/>
      </p:bgPr>
    </p:bg>
    <p:spTree>
      <p:nvGrpSpPr>
        <p:cNvPr id="1" name=""/>
        <p:cNvGrpSpPr/>
        <p:nvPr/>
      </p:nvGrpSpPr>
      <p:grpSpPr>
        <a:xfrm>
          <a:off x="0" y="0"/>
          <a:ext cx="0" cy="0"/>
          <a:chOff x="0" y="0"/>
          <a:chExt cx="0" cy="0"/>
        </a:xfrm>
      </p:grpSpPr>
      <p:sp>
        <p:nvSpPr>
          <p:cNvPr id="571" name="Shape 57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72" name="Shape 57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573" name="Shape 57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574" name="Shape 5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1326" name="Shape 1326"/>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1327" name="Shape 1327"/>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28" name="Shape 132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10.xml><?xml version="1.0" encoding="utf-8"?>
<p:sldLayout xmlns:a="http://schemas.openxmlformats.org/drawingml/2006/main" xmlns:r="http://schemas.openxmlformats.org/officeDocument/2006/relationships" xmlns:p="http://schemas.openxmlformats.org/presentationml/2006/main" type="tx">
  <p:cSld name="4_Title Only">
    <p:bg>
      <p:bgPr>
        <a:solidFill>
          <a:srgbClr val="E7E6E6"/>
        </a:solidFill>
        <a:effectLst/>
      </p:bgPr>
    </p:bg>
    <p:spTree>
      <p:nvGrpSpPr>
        <p:cNvPr id="1" name=""/>
        <p:cNvGrpSpPr/>
        <p:nvPr/>
      </p:nvGrpSpPr>
      <p:grpSpPr>
        <a:xfrm>
          <a:off x="0" y="0"/>
          <a:ext cx="0" cy="0"/>
          <a:chOff x="0" y="0"/>
          <a:chExt cx="0" cy="0"/>
        </a:xfrm>
      </p:grpSpPr>
      <p:sp>
        <p:nvSpPr>
          <p:cNvPr id="581" name="Shape 58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82" name="Shape 5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11.xml><?xml version="1.0" encoding="utf-8"?>
<p:sldLayout xmlns:a="http://schemas.openxmlformats.org/drawingml/2006/main" xmlns:r="http://schemas.openxmlformats.org/officeDocument/2006/relationships" xmlns:p="http://schemas.openxmlformats.org/presentationml/2006/main" type="tx">
  <p:cSld name="3_Blank">
    <p:bg>
      <p:bgPr>
        <a:solidFill>
          <a:srgbClr val="E7E6E6"/>
        </a:solidFill>
        <a:effectLst/>
      </p:bgPr>
    </p:bg>
    <p:spTree>
      <p:nvGrpSpPr>
        <p:cNvPr id="1" name=""/>
        <p:cNvGrpSpPr/>
        <p:nvPr/>
      </p:nvGrpSpPr>
      <p:grpSpPr>
        <a:xfrm>
          <a:off x="0" y="0"/>
          <a:ext cx="0" cy="0"/>
          <a:chOff x="0" y="0"/>
          <a:chExt cx="0" cy="0"/>
        </a:xfrm>
      </p:grpSpPr>
      <p:sp>
        <p:nvSpPr>
          <p:cNvPr id="589" name="Shape 58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12.xml><?xml version="1.0" encoding="utf-8"?>
<p:sldLayout xmlns:a="http://schemas.openxmlformats.org/drawingml/2006/main" xmlns:r="http://schemas.openxmlformats.org/officeDocument/2006/relationships" xmlns:p="http://schemas.openxmlformats.org/presentationml/2006/main" type="tx">
  <p:cSld name="2_Blank 0">
    <p:bg>
      <p:bgPr>
        <a:solidFill>
          <a:srgbClr val="86754D"/>
        </a:solidFill>
        <a:effectLst/>
      </p:bgPr>
    </p:bg>
    <p:spTree>
      <p:nvGrpSpPr>
        <p:cNvPr id="1" name=""/>
        <p:cNvGrpSpPr/>
        <p:nvPr/>
      </p:nvGrpSpPr>
      <p:grpSpPr>
        <a:xfrm>
          <a:off x="0" y="0"/>
          <a:ext cx="0" cy="0"/>
          <a:chOff x="0" y="0"/>
          <a:chExt cx="0" cy="0"/>
        </a:xfrm>
      </p:grpSpPr>
      <p:sp>
        <p:nvSpPr>
          <p:cNvPr id="596" name="Shape 5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13.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E7E6E6"/>
        </a:solidFill>
        <a:effectLst/>
      </p:bgPr>
    </p:bg>
    <p:spTree>
      <p:nvGrpSpPr>
        <p:cNvPr id="1" name=""/>
        <p:cNvGrpSpPr/>
        <p:nvPr/>
      </p:nvGrpSpPr>
      <p:grpSpPr>
        <a:xfrm>
          <a:off x="0" y="0"/>
          <a:ext cx="0" cy="0"/>
          <a:chOff x="0" y="0"/>
          <a:chExt cx="0" cy="0"/>
        </a:xfrm>
      </p:grpSpPr>
      <p:sp>
        <p:nvSpPr>
          <p:cNvPr id="603" name="Shape 60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604" name="Shape 60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605" name="Shape 60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606" name="Shape 6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14.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E7E6E6"/>
        </a:solidFill>
        <a:effectLst/>
      </p:bgPr>
    </p:bg>
    <p:spTree>
      <p:nvGrpSpPr>
        <p:cNvPr id="1" name=""/>
        <p:cNvGrpSpPr/>
        <p:nvPr/>
      </p:nvGrpSpPr>
      <p:grpSpPr>
        <a:xfrm>
          <a:off x="0" y="0"/>
          <a:ext cx="0" cy="0"/>
          <a:chOff x="0" y="0"/>
          <a:chExt cx="0" cy="0"/>
        </a:xfrm>
      </p:grpSpPr>
      <p:sp>
        <p:nvSpPr>
          <p:cNvPr id="613" name="Shape 61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614" name="Shape 61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615" name="Shape 61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616" name="Shape 6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15.xml><?xml version="1.0" encoding="utf-8"?>
<p:sldLayout xmlns:a="http://schemas.openxmlformats.org/drawingml/2006/main" xmlns:r="http://schemas.openxmlformats.org/officeDocument/2006/relationships" xmlns:p="http://schemas.openxmlformats.org/presentationml/2006/main" type="tx">
  <p:cSld name="4_Title and Vertical Text">
    <p:bg>
      <p:bgPr>
        <a:solidFill>
          <a:srgbClr val="E7E6E6"/>
        </a:solidFill>
        <a:effectLst/>
      </p:bgPr>
    </p:bg>
    <p:spTree>
      <p:nvGrpSpPr>
        <p:cNvPr id="1" name=""/>
        <p:cNvGrpSpPr/>
        <p:nvPr/>
      </p:nvGrpSpPr>
      <p:grpSpPr>
        <a:xfrm>
          <a:off x="0" y="0"/>
          <a:ext cx="0" cy="0"/>
          <a:chOff x="0" y="0"/>
          <a:chExt cx="0" cy="0"/>
        </a:xfrm>
      </p:grpSpPr>
      <p:sp>
        <p:nvSpPr>
          <p:cNvPr id="623" name="Shape 62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24" name="Shape 62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25" name="Shape 6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16.xml><?xml version="1.0" encoding="utf-8"?>
<p:sldLayout xmlns:a="http://schemas.openxmlformats.org/drawingml/2006/main" xmlns:r="http://schemas.openxmlformats.org/officeDocument/2006/relationships" xmlns:p="http://schemas.openxmlformats.org/presentationml/2006/main" type="tx">
  <p:cSld name="4_Vertical Title and Text">
    <p:bg>
      <p:bgPr>
        <a:solidFill>
          <a:srgbClr val="E7E6E6"/>
        </a:solidFill>
        <a:effectLst/>
      </p:bgPr>
    </p:bg>
    <p:spTree>
      <p:nvGrpSpPr>
        <p:cNvPr id="1" name=""/>
        <p:cNvGrpSpPr/>
        <p:nvPr/>
      </p:nvGrpSpPr>
      <p:grpSpPr>
        <a:xfrm>
          <a:off x="0" y="0"/>
          <a:ext cx="0" cy="0"/>
          <a:chOff x="0" y="0"/>
          <a:chExt cx="0" cy="0"/>
        </a:xfrm>
      </p:grpSpPr>
      <p:sp>
        <p:nvSpPr>
          <p:cNvPr id="632" name="Shape 63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633" name="Shape 63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34" name="Shape 6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17.xml><?xml version="1.0" encoding="utf-8"?>
<p:sldLayout xmlns:a="http://schemas.openxmlformats.org/drawingml/2006/main" xmlns:r="http://schemas.openxmlformats.org/officeDocument/2006/relationships" xmlns:p="http://schemas.openxmlformats.org/presentationml/2006/main" type="tx">
  <p:cSld name="5_Title Slide">
    <p:bg>
      <p:bgPr>
        <a:solidFill>
          <a:srgbClr val="E7E6E6"/>
        </a:solidFill>
        <a:effectLst/>
      </p:bgPr>
    </p:bg>
    <p:spTree>
      <p:nvGrpSpPr>
        <p:cNvPr id="1" name=""/>
        <p:cNvGrpSpPr/>
        <p:nvPr/>
      </p:nvGrpSpPr>
      <p:grpSpPr>
        <a:xfrm>
          <a:off x="0" y="0"/>
          <a:ext cx="0" cy="0"/>
          <a:chOff x="0" y="0"/>
          <a:chExt cx="0" cy="0"/>
        </a:xfrm>
      </p:grpSpPr>
      <p:sp>
        <p:nvSpPr>
          <p:cNvPr id="641" name="Shape 64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642" name="Shape 64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643" name="Shape 6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18.xml><?xml version="1.0" encoding="utf-8"?>
<p:sldLayout xmlns:a="http://schemas.openxmlformats.org/drawingml/2006/main" xmlns:r="http://schemas.openxmlformats.org/officeDocument/2006/relationships" xmlns:p="http://schemas.openxmlformats.org/presentationml/2006/main" type="tx">
  <p:cSld name="12_Custom Layout">
    <p:bg>
      <p:bgPr>
        <a:solidFill>
          <a:srgbClr val="E7E6E6"/>
        </a:solidFill>
        <a:effectLst/>
      </p:bgPr>
    </p:bg>
    <p:spTree>
      <p:nvGrpSpPr>
        <p:cNvPr id="1" name=""/>
        <p:cNvGrpSpPr/>
        <p:nvPr/>
      </p:nvGrpSpPr>
      <p:grpSpPr>
        <a:xfrm>
          <a:off x="0" y="0"/>
          <a:ext cx="0" cy="0"/>
          <a:chOff x="0" y="0"/>
          <a:chExt cx="0" cy="0"/>
        </a:xfrm>
      </p:grpSpPr>
      <p:sp>
        <p:nvSpPr>
          <p:cNvPr id="650" name="Shape 65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51" name="Shape 65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19.xml><?xml version="1.0" encoding="utf-8"?>
<p:sldLayout xmlns:a="http://schemas.openxmlformats.org/drawingml/2006/main" xmlns:r="http://schemas.openxmlformats.org/officeDocument/2006/relationships" xmlns:p="http://schemas.openxmlformats.org/presentationml/2006/main" type="tx">
  <p:cSld name="13_Custom Layout">
    <p:bg>
      <p:bgPr>
        <a:solidFill>
          <a:srgbClr val="E7E6E6"/>
        </a:solidFill>
        <a:effectLst/>
      </p:bgPr>
    </p:bg>
    <p:spTree>
      <p:nvGrpSpPr>
        <p:cNvPr id="1" name=""/>
        <p:cNvGrpSpPr/>
        <p:nvPr/>
      </p:nvGrpSpPr>
      <p:grpSpPr>
        <a:xfrm>
          <a:off x="0" y="0"/>
          <a:ext cx="0" cy="0"/>
          <a:chOff x="0" y="0"/>
          <a:chExt cx="0" cy="0"/>
        </a:xfrm>
      </p:grpSpPr>
      <p:sp>
        <p:nvSpPr>
          <p:cNvPr id="658" name="Shape 65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59" name="Shape 65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1335" name="Shape 133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36" name="Shape 1336"/>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37" name="Shape 13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20.xml><?xml version="1.0" encoding="utf-8"?>
<p:sldLayout xmlns:a="http://schemas.openxmlformats.org/drawingml/2006/main" xmlns:r="http://schemas.openxmlformats.org/officeDocument/2006/relationships" xmlns:p="http://schemas.openxmlformats.org/presentationml/2006/main" type="tx">
  <p:cSld name="14_Custom Layout">
    <p:bg>
      <p:bgPr>
        <a:solidFill>
          <a:srgbClr val="E7E6E6"/>
        </a:solidFill>
        <a:effectLst/>
      </p:bgPr>
    </p:bg>
    <p:spTree>
      <p:nvGrpSpPr>
        <p:cNvPr id="1" name=""/>
        <p:cNvGrpSpPr/>
        <p:nvPr/>
      </p:nvGrpSpPr>
      <p:grpSpPr>
        <a:xfrm>
          <a:off x="0" y="0"/>
          <a:ext cx="0" cy="0"/>
          <a:chOff x="0" y="0"/>
          <a:chExt cx="0" cy="0"/>
        </a:xfrm>
      </p:grpSpPr>
      <p:sp>
        <p:nvSpPr>
          <p:cNvPr id="666" name="Shape 66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67" name="Shape 66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21.xml><?xml version="1.0" encoding="utf-8"?>
<p:sldLayout xmlns:a="http://schemas.openxmlformats.org/drawingml/2006/main" xmlns:r="http://schemas.openxmlformats.org/officeDocument/2006/relationships" xmlns:p="http://schemas.openxmlformats.org/presentationml/2006/main" type="tx">
  <p:cSld name="5_Title and Content">
    <p:bg>
      <p:bgPr>
        <a:solidFill>
          <a:srgbClr val="E7E6E6"/>
        </a:solidFill>
        <a:effectLst/>
      </p:bgPr>
    </p:bg>
    <p:spTree>
      <p:nvGrpSpPr>
        <p:cNvPr id="1" name=""/>
        <p:cNvGrpSpPr/>
        <p:nvPr/>
      </p:nvGrpSpPr>
      <p:grpSpPr>
        <a:xfrm>
          <a:off x="0" y="0"/>
          <a:ext cx="0" cy="0"/>
          <a:chOff x="0" y="0"/>
          <a:chExt cx="0" cy="0"/>
        </a:xfrm>
      </p:grpSpPr>
      <p:sp>
        <p:nvSpPr>
          <p:cNvPr id="674" name="Shape 67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75" name="Shape 67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76" name="Shape 6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22.xml><?xml version="1.0" encoding="utf-8"?>
<p:sldLayout xmlns:a="http://schemas.openxmlformats.org/drawingml/2006/main" xmlns:r="http://schemas.openxmlformats.org/officeDocument/2006/relationships" xmlns:p="http://schemas.openxmlformats.org/presentationml/2006/main" type="tx">
  <p:cSld name="5_Section Header">
    <p:bg>
      <p:bgPr>
        <a:solidFill>
          <a:srgbClr val="E7E6E6"/>
        </a:solidFill>
        <a:effectLst/>
      </p:bgPr>
    </p:bg>
    <p:spTree>
      <p:nvGrpSpPr>
        <p:cNvPr id="1" name=""/>
        <p:cNvGrpSpPr/>
        <p:nvPr/>
      </p:nvGrpSpPr>
      <p:grpSpPr>
        <a:xfrm>
          <a:off x="0" y="0"/>
          <a:ext cx="0" cy="0"/>
          <a:chOff x="0" y="0"/>
          <a:chExt cx="0" cy="0"/>
        </a:xfrm>
      </p:grpSpPr>
      <p:sp>
        <p:nvSpPr>
          <p:cNvPr id="683" name="Shape 68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684" name="Shape 68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85" name="Shape 6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23.xml><?xml version="1.0" encoding="utf-8"?>
<p:sldLayout xmlns:a="http://schemas.openxmlformats.org/drawingml/2006/main" xmlns:r="http://schemas.openxmlformats.org/officeDocument/2006/relationships" xmlns:p="http://schemas.openxmlformats.org/presentationml/2006/main" type="tx">
  <p:cSld name="5_Two Content">
    <p:bg>
      <p:bgPr>
        <a:solidFill>
          <a:srgbClr val="E7E6E6"/>
        </a:solidFill>
        <a:effectLst/>
      </p:bgPr>
    </p:bg>
    <p:spTree>
      <p:nvGrpSpPr>
        <p:cNvPr id="1" name=""/>
        <p:cNvGrpSpPr/>
        <p:nvPr/>
      </p:nvGrpSpPr>
      <p:grpSpPr>
        <a:xfrm>
          <a:off x="0" y="0"/>
          <a:ext cx="0" cy="0"/>
          <a:chOff x="0" y="0"/>
          <a:chExt cx="0" cy="0"/>
        </a:xfrm>
      </p:grpSpPr>
      <p:sp>
        <p:nvSpPr>
          <p:cNvPr id="692" name="Shape 69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93" name="Shape 69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94" name="Shape 6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24.xml><?xml version="1.0" encoding="utf-8"?>
<p:sldLayout xmlns:a="http://schemas.openxmlformats.org/drawingml/2006/main" xmlns:r="http://schemas.openxmlformats.org/officeDocument/2006/relationships" xmlns:p="http://schemas.openxmlformats.org/presentationml/2006/main" type="tx">
  <p:cSld name="5_Comparison">
    <p:bg>
      <p:bgPr>
        <a:solidFill>
          <a:srgbClr val="E7E6E6"/>
        </a:solidFill>
        <a:effectLst/>
      </p:bgPr>
    </p:bg>
    <p:spTree>
      <p:nvGrpSpPr>
        <p:cNvPr id="1" name=""/>
        <p:cNvGrpSpPr/>
        <p:nvPr/>
      </p:nvGrpSpPr>
      <p:grpSpPr>
        <a:xfrm>
          <a:off x="0" y="0"/>
          <a:ext cx="0" cy="0"/>
          <a:chOff x="0" y="0"/>
          <a:chExt cx="0" cy="0"/>
        </a:xfrm>
      </p:grpSpPr>
      <p:sp>
        <p:nvSpPr>
          <p:cNvPr id="701" name="Shape 70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02" name="Shape 70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703" name="Shape 70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704" name="Shape 7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25.xml><?xml version="1.0" encoding="utf-8"?>
<p:sldLayout xmlns:a="http://schemas.openxmlformats.org/drawingml/2006/main" xmlns:r="http://schemas.openxmlformats.org/officeDocument/2006/relationships" xmlns:p="http://schemas.openxmlformats.org/presentationml/2006/main" type="tx">
  <p:cSld name="5_Title Only">
    <p:bg>
      <p:bgPr>
        <a:solidFill>
          <a:srgbClr val="E7E6E6"/>
        </a:solidFill>
        <a:effectLst/>
      </p:bgPr>
    </p:bg>
    <p:spTree>
      <p:nvGrpSpPr>
        <p:cNvPr id="1" name=""/>
        <p:cNvGrpSpPr/>
        <p:nvPr/>
      </p:nvGrpSpPr>
      <p:grpSpPr>
        <a:xfrm>
          <a:off x="0" y="0"/>
          <a:ext cx="0" cy="0"/>
          <a:chOff x="0" y="0"/>
          <a:chExt cx="0" cy="0"/>
        </a:xfrm>
      </p:grpSpPr>
      <p:sp>
        <p:nvSpPr>
          <p:cNvPr id="711" name="Shape 71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12" name="Shape 7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26.xml><?xml version="1.0" encoding="utf-8"?>
<p:sldLayout xmlns:a="http://schemas.openxmlformats.org/drawingml/2006/main" xmlns:r="http://schemas.openxmlformats.org/officeDocument/2006/relationships" xmlns:p="http://schemas.openxmlformats.org/presentationml/2006/main" type="tx">
  <p:cSld name="4_Blank">
    <p:bg>
      <p:bgPr>
        <a:solidFill>
          <a:srgbClr val="E7E6E6"/>
        </a:solidFill>
        <a:effectLst/>
      </p:bgPr>
    </p:bg>
    <p:spTree>
      <p:nvGrpSpPr>
        <p:cNvPr id="1" name=""/>
        <p:cNvGrpSpPr/>
        <p:nvPr/>
      </p:nvGrpSpPr>
      <p:grpSpPr>
        <a:xfrm>
          <a:off x="0" y="0"/>
          <a:ext cx="0" cy="0"/>
          <a:chOff x="0" y="0"/>
          <a:chExt cx="0" cy="0"/>
        </a:xfrm>
      </p:grpSpPr>
      <p:sp>
        <p:nvSpPr>
          <p:cNvPr id="719" name="Shape 7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27.xml><?xml version="1.0" encoding="utf-8"?>
<p:sldLayout xmlns:a="http://schemas.openxmlformats.org/drawingml/2006/main" xmlns:r="http://schemas.openxmlformats.org/officeDocument/2006/relationships" xmlns:p="http://schemas.openxmlformats.org/presentationml/2006/main" type="tx">
  <p:cSld name="3_Blank 0">
    <p:bg>
      <p:bgPr>
        <a:solidFill>
          <a:srgbClr val="86754D"/>
        </a:solidFill>
        <a:effectLst/>
      </p:bgPr>
    </p:bg>
    <p:spTree>
      <p:nvGrpSpPr>
        <p:cNvPr id="1" name=""/>
        <p:cNvGrpSpPr/>
        <p:nvPr/>
      </p:nvGrpSpPr>
      <p:grpSpPr>
        <a:xfrm>
          <a:off x="0" y="0"/>
          <a:ext cx="0" cy="0"/>
          <a:chOff x="0" y="0"/>
          <a:chExt cx="0" cy="0"/>
        </a:xfrm>
      </p:grpSpPr>
      <p:sp>
        <p:nvSpPr>
          <p:cNvPr id="726" name="Shape 7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28.xml><?xml version="1.0" encoding="utf-8"?>
<p:sldLayout xmlns:a="http://schemas.openxmlformats.org/drawingml/2006/main" xmlns:r="http://schemas.openxmlformats.org/officeDocument/2006/relationships" xmlns:p="http://schemas.openxmlformats.org/presentationml/2006/main" type="tx">
  <p:cSld name="5_Content with Caption">
    <p:bg>
      <p:bgPr>
        <a:solidFill>
          <a:srgbClr val="E7E6E6"/>
        </a:solidFill>
        <a:effectLst/>
      </p:bgPr>
    </p:bg>
    <p:spTree>
      <p:nvGrpSpPr>
        <p:cNvPr id="1" name=""/>
        <p:cNvGrpSpPr/>
        <p:nvPr/>
      </p:nvGrpSpPr>
      <p:grpSpPr>
        <a:xfrm>
          <a:off x="0" y="0"/>
          <a:ext cx="0" cy="0"/>
          <a:chOff x="0" y="0"/>
          <a:chExt cx="0" cy="0"/>
        </a:xfrm>
      </p:grpSpPr>
      <p:sp>
        <p:nvSpPr>
          <p:cNvPr id="733" name="Shape 73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734" name="Shape 73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735" name="Shape 73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736" name="Shape 7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29.xml><?xml version="1.0" encoding="utf-8"?>
<p:sldLayout xmlns:a="http://schemas.openxmlformats.org/drawingml/2006/main" xmlns:r="http://schemas.openxmlformats.org/officeDocument/2006/relationships" xmlns:p="http://schemas.openxmlformats.org/presentationml/2006/main" type="tx">
  <p:cSld name="5_Picture with Caption">
    <p:bg>
      <p:bgPr>
        <a:solidFill>
          <a:srgbClr val="E7E6E6"/>
        </a:solidFill>
        <a:effectLst/>
      </p:bgPr>
    </p:bg>
    <p:spTree>
      <p:nvGrpSpPr>
        <p:cNvPr id="1" name=""/>
        <p:cNvGrpSpPr/>
        <p:nvPr/>
      </p:nvGrpSpPr>
      <p:grpSpPr>
        <a:xfrm>
          <a:off x="0" y="0"/>
          <a:ext cx="0" cy="0"/>
          <a:chOff x="0" y="0"/>
          <a:chExt cx="0" cy="0"/>
        </a:xfrm>
      </p:grpSpPr>
      <p:sp>
        <p:nvSpPr>
          <p:cNvPr id="743" name="Shape 74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744" name="Shape 74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745" name="Shape 74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746" name="Shape 7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1344" name="Shape 134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45" name="Shape 1345"/>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346" name="Shape 134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347" name="Shape 13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30.xml><?xml version="1.0" encoding="utf-8"?>
<p:sldLayout xmlns:a="http://schemas.openxmlformats.org/drawingml/2006/main" xmlns:r="http://schemas.openxmlformats.org/officeDocument/2006/relationships" xmlns:p="http://schemas.openxmlformats.org/presentationml/2006/main" type="tx">
  <p:cSld name="5_Title and Vertical Text">
    <p:bg>
      <p:bgPr>
        <a:solidFill>
          <a:srgbClr val="E7E6E6"/>
        </a:solidFill>
        <a:effectLst/>
      </p:bgPr>
    </p:bg>
    <p:spTree>
      <p:nvGrpSpPr>
        <p:cNvPr id="1" name=""/>
        <p:cNvGrpSpPr/>
        <p:nvPr/>
      </p:nvGrpSpPr>
      <p:grpSpPr>
        <a:xfrm>
          <a:off x="0" y="0"/>
          <a:ext cx="0" cy="0"/>
          <a:chOff x="0" y="0"/>
          <a:chExt cx="0" cy="0"/>
        </a:xfrm>
      </p:grpSpPr>
      <p:sp>
        <p:nvSpPr>
          <p:cNvPr id="753" name="Shape 75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54" name="Shape 75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31.xml><?xml version="1.0" encoding="utf-8"?>
<p:sldLayout xmlns:a="http://schemas.openxmlformats.org/drawingml/2006/main" xmlns:r="http://schemas.openxmlformats.org/officeDocument/2006/relationships" xmlns:p="http://schemas.openxmlformats.org/presentationml/2006/main" type="tx">
  <p:cSld name="5_Vertical Title and Text">
    <p:bg>
      <p:bgPr>
        <a:solidFill>
          <a:srgbClr val="E7E6E6"/>
        </a:solidFill>
        <a:effectLst/>
      </p:bgPr>
    </p:bg>
    <p:spTree>
      <p:nvGrpSpPr>
        <p:cNvPr id="1" name=""/>
        <p:cNvGrpSpPr/>
        <p:nvPr/>
      </p:nvGrpSpPr>
      <p:grpSpPr>
        <a:xfrm>
          <a:off x="0" y="0"/>
          <a:ext cx="0" cy="0"/>
          <a:chOff x="0" y="0"/>
          <a:chExt cx="0" cy="0"/>
        </a:xfrm>
      </p:grpSpPr>
      <p:sp>
        <p:nvSpPr>
          <p:cNvPr id="762" name="Shape 76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763" name="Shape 76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764" name="Shape 7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32.xml><?xml version="1.0" encoding="utf-8"?>
<p:sldLayout xmlns:a="http://schemas.openxmlformats.org/drawingml/2006/main" xmlns:r="http://schemas.openxmlformats.org/officeDocument/2006/relationships" xmlns:p="http://schemas.openxmlformats.org/presentationml/2006/main" type="tx">
  <p:cSld name="6_Title Slide">
    <p:bg>
      <p:bgPr>
        <a:solidFill>
          <a:srgbClr val="E7E6E6"/>
        </a:solidFill>
        <a:effectLst/>
      </p:bgPr>
    </p:bg>
    <p:spTree>
      <p:nvGrpSpPr>
        <p:cNvPr id="1" name=""/>
        <p:cNvGrpSpPr/>
        <p:nvPr/>
      </p:nvGrpSpPr>
      <p:grpSpPr>
        <a:xfrm>
          <a:off x="0" y="0"/>
          <a:ext cx="0" cy="0"/>
          <a:chOff x="0" y="0"/>
          <a:chExt cx="0" cy="0"/>
        </a:xfrm>
      </p:grpSpPr>
      <p:sp>
        <p:nvSpPr>
          <p:cNvPr id="771" name="Shape 77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772" name="Shape 77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773" name="Shape 77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33.xml><?xml version="1.0" encoding="utf-8"?>
<p:sldLayout xmlns:a="http://schemas.openxmlformats.org/drawingml/2006/main" xmlns:r="http://schemas.openxmlformats.org/officeDocument/2006/relationships" xmlns:p="http://schemas.openxmlformats.org/presentationml/2006/main" type="tx">
  <p:cSld name="15_Custom Layout">
    <p:bg>
      <p:bgPr>
        <a:solidFill>
          <a:srgbClr val="E7E6E6"/>
        </a:solidFill>
        <a:effectLst/>
      </p:bgPr>
    </p:bg>
    <p:spTree>
      <p:nvGrpSpPr>
        <p:cNvPr id="1" name=""/>
        <p:cNvGrpSpPr/>
        <p:nvPr/>
      </p:nvGrpSpPr>
      <p:grpSpPr>
        <a:xfrm>
          <a:off x="0" y="0"/>
          <a:ext cx="0" cy="0"/>
          <a:chOff x="0" y="0"/>
          <a:chExt cx="0" cy="0"/>
        </a:xfrm>
      </p:grpSpPr>
      <p:sp>
        <p:nvSpPr>
          <p:cNvPr id="780" name="Shape 78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81" name="Shape 78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34.xml><?xml version="1.0" encoding="utf-8"?>
<p:sldLayout xmlns:a="http://schemas.openxmlformats.org/drawingml/2006/main" xmlns:r="http://schemas.openxmlformats.org/officeDocument/2006/relationships" xmlns:p="http://schemas.openxmlformats.org/presentationml/2006/main" type="tx">
  <p:cSld name="16_Custom Layout">
    <p:bg>
      <p:bgPr>
        <a:solidFill>
          <a:srgbClr val="E7E6E6"/>
        </a:solidFill>
        <a:effectLst/>
      </p:bgPr>
    </p:bg>
    <p:spTree>
      <p:nvGrpSpPr>
        <p:cNvPr id="1" name=""/>
        <p:cNvGrpSpPr/>
        <p:nvPr/>
      </p:nvGrpSpPr>
      <p:grpSpPr>
        <a:xfrm>
          <a:off x="0" y="0"/>
          <a:ext cx="0" cy="0"/>
          <a:chOff x="0" y="0"/>
          <a:chExt cx="0" cy="0"/>
        </a:xfrm>
      </p:grpSpPr>
      <p:sp>
        <p:nvSpPr>
          <p:cNvPr id="788" name="Shape 78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89" name="Shape 78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35.xml><?xml version="1.0" encoding="utf-8"?>
<p:sldLayout xmlns:a="http://schemas.openxmlformats.org/drawingml/2006/main" xmlns:r="http://schemas.openxmlformats.org/officeDocument/2006/relationships" xmlns:p="http://schemas.openxmlformats.org/presentationml/2006/main" type="tx">
  <p:cSld name="17_Custom Layout">
    <p:bg>
      <p:bgPr>
        <a:solidFill>
          <a:srgbClr val="E7E6E6"/>
        </a:solidFill>
        <a:effectLst/>
      </p:bgPr>
    </p:bg>
    <p:spTree>
      <p:nvGrpSpPr>
        <p:cNvPr id="1" name=""/>
        <p:cNvGrpSpPr/>
        <p:nvPr/>
      </p:nvGrpSpPr>
      <p:grpSpPr>
        <a:xfrm>
          <a:off x="0" y="0"/>
          <a:ext cx="0" cy="0"/>
          <a:chOff x="0" y="0"/>
          <a:chExt cx="0" cy="0"/>
        </a:xfrm>
      </p:grpSpPr>
      <p:sp>
        <p:nvSpPr>
          <p:cNvPr id="796" name="Shape 79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97" name="Shape 79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36.xml><?xml version="1.0" encoding="utf-8"?>
<p:sldLayout xmlns:a="http://schemas.openxmlformats.org/drawingml/2006/main" xmlns:r="http://schemas.openxmlformats.org/officeDocument/2006/relationships" xmlns:p="http://schemas.openxmlformats.org/presentationml/2006/main" type="tx">
  <p:cSld name="6_Title and Content">
    <p:bg>
      <p:bgPr>
        <a:solidFill>
          <a:srgbClr val="E7E6E6"/>
        </a:solidFill>
        <a:effectLst/>
      </p:bgPr>
    </p:bg>
    <p:spTree>
      <p:nvGrpSpPr>
        <p:cNvPr id="1" name=""/>
        <p:cNvGrpSpPr/>
        <p:nvPr/>
      </p:nvGrpSpPr>
      <p:grpSpPr>
        <a:xfrm>
          <a:off x="0" y="0"/>
          <a:ext cx="0" cy="0"/>
          <a:chOff x="0" y="0"/>
          <a:chExt cx="0" cy="0"/>
        </a:xfrm>
      </p:grpSpPr>
      <p:sp>
        <p:nvSpPr>
          <p:cNvPr id="804" name="Shape 80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05" name="Shape 80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06" name="Shape 8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37.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E7E6E6"/>
        </a:solidFill>
        <a:effectLst/>
      </p:bgPr>
    </p:bg>
    <p:spTree>
      <p:nvGrpSpPr>
        <p:cNvPr id="1" name=""/>
        <p:cNvGrpSpPr/>
        <p:nvPr/>
      </p:nvGrpSpPr>
      <p:grpSpPr>
        <a:xfrm>
          <a:off x="0" y="0"/>
          <a:ext cx="0" cy="0"/>
          <a:chOff x="0" y="0"/>
          <a:chExt cx="0" cy="0"/>
        </a:xfrm>
      </p:grpSpPr>
      <p:sp>
        <p:nvSpPr>
          <p:cNvPr id="813" name="Shape 81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814" name="Shape 81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815" name="Shape 8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38.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E7E6E6"/>
        </a:solidFill>
        <a:effectLst/>
      </p:bgPr>
    </p:bg>
    <p:spTree>
      <p:nvGrpSpPr>
        <p:cNvPr id="1" name=""/>
        <p:cNvGrpSpPr/>
        <p:nvPr/>
      </p:nvGrpSpPr>
      <p:grpSpPr>
        <a:xfrm>
          <a:off x="0" y="0"/>
          <a:ext cx="0" cy="0"/>
          <a:chOff x="0" y="0"/>
          <a:chExt cx="0" cy="0"/>
        </a:xfrm>
      </p:grpSpPr>
      <p:sp>
        <p:nvSpPr>
          <p:cNvPr id="822" name="Shape 82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23" name="Shape 82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24" name="Shape 8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39.xml><?xml version="1.0" encoding="utf-8"?>
<p:sldLayout xmlns:a="http://schemas.openxmlformats.org/drawingml/2006/main" xmlns:r="http://schemas.openxmlformats.org/officeDocument/2006/relationships" xmlns:p="http://schemas.openxmlformats.org/presentationml/2006/main" type="tx">
  <p:cSld name="6_Comparison">
    <p:bg>
      <p:bgPr>
        <a:solidFill>
          <a:srgbClr val="E7E6E6"/>
        </a:solidFill>
        <a:effectLst/>
      </p:bgPr>
    </p:bg>
    <p:spTree>
      <p:nvGrpSpPr>
        <p:cNvPr id="1" name=""/>
        <p:cNvGrpSpPr/>
        <p:nvPr/>
      </p:nvGrpSpPr>
      <p:grpSpPr>
        <a:xfrm>
          <a:off x="0" y="0"/>
          <a:ext cx="0" cy="0"/>
          <a:chOff x="0" y="0"/>
          <a:chExt cx="0" cy="0"/>
        </a:xfrm>
      </p:grpSpPr>
      <p:sp>
        <p:nvSpPr>
          <p:cNvPr id="831" name="Shape 83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32" name="Shape 83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833" name="Shape 83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834" name="Shape 8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1354" name="Shape 135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55" name="Shape 13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40.xml><?xml version="1.0" encoding="utf-8"?>
<p:sldLayout xmlns:a="http://schemas.openxmlformats.org/drawingml/2006/main" xmlns:r="http://schemas.openxmlformats.org/officeDocument/2006/relationships" xmlns:p="http://schemas.openxmlformats.org/presentationml/2006/main" type="tx">
  <p:cSld name="6_Title Only">
    <p:bg>
      <p:bgPr>
        <a:solidFill>
          <a:srgbClr val="E7E6E6"/>
        </a:solidFill>
        <a:effectLst/>
      </p:bgPr>
    </p:bg>
    <p:spTree>
      <p:nvGrpSpPr>
        <p:cNvPr id="1" name=""/>
        <p:cNvGrpSpPr/>
        <p:nvPr/>
      </p:nvGrpSpPr>
      <p:grpSpPr>
        <a:xfrm>
          <a:off x="0" y="0"/>
          <a:ext cx="0" cy="0"/>
          <a:chOff x="0" y="0"/>
          <a:chExt cx="0" cy="0"/>
        </a:xfrm>
      </p:grpSpPr>
      <p:sp>
        <p:nvSpPr>
          <p:cNvPr id="841" name="Shape 8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42" name="Shape 8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41.xml><?xml version="1.0" encoding="utf-8"?>
<p:sldLayout xmlns:a="http://schemas.openxmlformats.org/drawingml/2006/main" xmlns:r="http://schemas.openxmlformats.org/officeDocument/2006/relationships" xmlns:p="http://schemas.openxmlformats.org/presentationml/2006/main" type="tx">
  <p:cSld name="5_Blank">
    <p:bg>
      <p:bgPr>
        <a:solidFill>
          <a:srgbClr val="E7E6E6"/>
        </a:solidFill>
        <a:effectLst/>
      </p:bgPr>
    </p:bg>
    <p:spTree>
      <p:nvGrpSpPr>
        <p:cNvPr id="1" name=""/>
        <p:cNvGrpSpPr/>
        <p:nvPr/>
      </p:nvGrpSpPr>
      <p:grpSpPr>
        <a:xfrm>
          <a:off x="0" y="0"/>
          <a:ext cx="0" cy="0"/>
          <a:chOff x="0" y="0"/>
          <a:chExt cx="0" cy="0"/>
        </a:xfrm>
      </p:grpSpPr>
      <p:sp>
        <p:nvSpPr>
          <p:cNvPr id="849" name="Shape 8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42.xml><?xml version="1.0" encoding="utf-8"?>
<p:sldLayout xmlns:a="http://schemas.openxmlformats.org/drawingml/2006/main" xmlns:r="http://schemas.openxmlformats.org/officeDocument/2006/relationships" xmlns:p="http://schemas.openxmlformats.org/presentationml/2006/main" type="tx">
  <p:cSld name="4_Blank 0">
    <p:bg>
      <p:bgPr>
        <a:solidFill>
          <a:srgbClr val="221C35"/>
        </a:solidFill>
        <a:effectLst/>
      </p:bgPr>
    </p:bg>
    <p:spTree>
      <p:nvGrpSpPr>
        <p:cNvPr id="1" name=""/>
        <p:cNvGrpSpPr/>
        <p:nvPr/>
      </p:nvGrpSpPr>
      <p:grpSpPr>
        <a:xfrm>
          <a:off x="0" y="0"/>
          <a:ext cx="0" cy="0"/>
          <a:chOff x="0" y="0"/>
          <a:chExt cx="0" cy="0"/>
        </a:xfrm>
      </p:grpSpPr>
      <p:sp>
        <p:nvSpPr>
          <p:cNvPr id="856" name="Shape 8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43.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E7E6E6"/>
        </a:solidFill>
        <a:effectLst/>
      </p:bgPr>
    </p:bg>
    <p:spTree>
      <p:nvGrpSpPr>
        <p:cNvPr id="1" name=""/>
        <p:cNvGrpSpPr/>
        <p:nvPr/>
      </p:nvGrpSpPr>
      <p:grpSpPr>
        <a:xfrm>
          <a:off x="0" y="0"/>
          <a:ext cx="0" cy="0"/>
          <a:chOff x="0" y="0"/>
          <a:chExt cx="0" cy="0"/>
        </a:xfrm>
      </p:grpSpPr>
      <p:sp>
        <p:nvSpPr>
          <p:cNvPr id="863" name="Shape 86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864" name="Shape 86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866" name="Shape 8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44.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E7E6E6"/>
        </a:solidFill>
        <a:effectLst/>
      </p:bgPr>
    </p:bg>
    <p:spTree>
      <p:nvGrpSpPr>
        <p:cNvPr id="1" name=""/>
        <p:cNvGrpSpPr/>
        <p:nvPr/>
      </p:nvGrpSpPr>
      <p:grpSpPr>
        <a:xfrm>
          <a:off x="0" y="0"/>
          <a:ext cx="0" cy="0"/>
          <a:chOff x="0" y="0"/>
          <a:chExt cx="0" cy="0"/>
        </a:xfrm>
      </p:grpSpPr>
      <p:sp>
        <p:nvSpPr>
          <p:cNvPr id="873" name="Shape 87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874" name="Shape 87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875" name="Shape 87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45.xml><?xml version="1.0" encoding="utf-8"?>
<p:sldLayout xmlns:a="http://schemas.openxmlformats.org/drawingml/2006/main" xmlns:r="http://schemas.openxmlformats.org/officeDocument/2006/relationships" xmlns:p="http://schemas.openxmlformats.org/presentationml/2006/main" type="tx">
  <p:cSld name="6_Title and Vertical Text">
    <p:bg>
      <p:bgPr>
        <a:solidFill>
          <a:srgbClr val="E7E6E6"/>
        </a:solidFill>
        <a:effectLst/>
      </p:bgPr>
    </p:bg>
    <p:spTree>
      <p:nvGrpSpPr>
        <p:cNvPr id="1" name=""/>
        <p:cNvGrpSpPr/>
        <p:nvPr/>
      </p:nvGrpSpPr>
      <p:grpSpPr>
        <a:xfrm>
          <a:off x="0" y="0"/>
          <a:ext cx="0" cy="0"/>
          <a:chOff x="0" y="0"/>
          <a:chExt cx="0" cy="0"/>
        </a:xfrm>
      </p:grpSpPr>
      <p:sp>
        <p:nvSpPr>
          <p:cNvPr id="883" name="Shape 88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84" name="Shape 88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85" name="Shape 8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46.xml><?xml version="1.0" encoding="utf-8"?>
<p:sldLayout xmlns:a="http://schemas.openxmlformats.org/drawingml/2006/main" xmlns:r="http://schemas.openxmlformats.org/officeDocument/2006/relationships" xmlns:p="http://schemas.openxmlformats.org/presentationml/2006/main" type="tx">
  <p:cSld name="6_Vertical Title and Text">
    <p:bg>
      <p:bgPr>
        <a:solidFill>
          <a:srgbClr val="E7E6E6"/>
        </a:solidFill>
        <a:effectLst/>
      </p:bgPr>
    </p:bg>
    <p:spTree>
      <p:nvGrpSpPr>
        <p:cNvPr id="1" name=""/>
        <p:cNvGrpSpPr/>
        <p:nvPr/>
      </p:nvGrpSpPr>
      <p:grpSpPr>
        <a:xfrm>
          <a:off x="0" y="0"/>
          <a:ext cx="0" cy="0"/>
          <a:chOff x="0" y="0"/>
          <a:chExt cx="0" cy="0"/>
        </a:xfrm>
      </p:grpSpPr>
      <p:sp>
        <p:nvSpPr>
          <p:cNvPr id="892" name="Shape 89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893" name="Shape 89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94" name="Shape 8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47.xml><?xml version="1.0" encoding="utf-8"?>
<p:sldLayout xmlns:a="http://schemas.openxmlformats.org/drawingml/2006/main" xmlns:r="http://schemas.openxmlformats.org/officeDocument/2006/relationships" xmlns:p="http://schemas.openxmlformats.org/presentationml/2006/main" type="tx">
  <p:cSld name="7_Title Slide">
    <p:bg>
      <p:bgPr>
        <a:solidFill>
          <a:srgbClr val="E7E6E6"/>
        </a:solidFill>
        <a:effectLst/>
      </p:bgPr>
    </p:bg>
    <p:spTree>
      <p:nvGrpSpPr>
        <p:cNvPr id="1" name=""/>
        <p:cNvGrpSpPr/>
        <p:nvPr/>
      </p:nvGrpSpPr>
      <p:grpSpPr>
        <a:xfrm>
          <a:off x="0" y="0"/>
          <a:ext cx="0" cy="0"/>
          <a:chOff x="0" y="0"/>
          <a:chExt cx="0" cy="0"/>
        </a:xfrm>
      </p:grpSpPr>
      <p:sp>
        <p:nvSpPr>
          <p:cNvPr id="901" name="Shape 90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902" name="Shape 90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903" name="Shape 9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48.xml><?xml version="1.0" encoding="utf-8"?>
<p:sldLayout xmlns:a="http://schemas.openxmlformats.org/drawingml/2006/main" xmlns:r="http://schemas.openxmlformats.org/officeDocument/2006/relationships" xmlns:p="http://schemas.openxmlformats.org/presentationml/2006/main" type="tx">
  <p:cSld name="18_Custom Layout">
    <p:bg>
      <p:bgPr>
        <a:solidFill>
          <a:srgbClr val="E7E6E6"/>
        </a:solidFill>
        <a:effectLst/>
      </p:bgPr>
    </p:bg>
    <p:spTree>
      <p:nvGrpSpPr>
        <p:cNvPr id="1" name=""/>
        <p:cNvGrpSpPr/>
        <p:nvPr/>
      </p:nvGrpSpPr>
      <p:grpSpPr>
        <a:xfrm>
          <a:off x="0" y="0"/>
          <a:ext cx="0" cy="0"/>
          <a:chOff x="0" y="0"/>
          <a:chExt cx="0" cy="0"/>
        </a:xfrm>
      </p:grpSpPr>
      <p:sp>
        <p:nvSpPr>
          <p:cNvPr id="910" name="Shape 91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11" name="Shape 91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49.xml><?xml version="1.0" encoding="utf-8"?>
<p:sldLayout xmlns:a="http://schemas.openxmlformats.org/drawingml/2006/main" xmlns:r="http://schemas.openxmlformats.org/officeDocument/2006/relationships" xmlns:p="http://schemas.openxmlformats.org/presentationml/2006/main" type="tx">
  <p:cSld name="19_Custom Layout">
    <p:bg>
      <p:bgPr>
        <a:solidFill>
          <a:srgbClr val="E7E6E6"/>
        </a:solidFill>
        <a:effectLst/>
      </p:bgPr>
    </p:bg>
    <p:spTree>
      <p:nvGrpSpPr>
        <p:cNvPr id="1" name=""/>
        <p:cNvGrpSpPr/>
        <p:nvPr/>
      </p:nvGrpSpPr>
      <p:grpSpPr>
        <a:xfrm>
          <a:off x="0" y="0"/>
          <a:ext cx="0" cy="0"/>
          <a:chOff x="0" y="0"/>
          <a:chExt cx="0" cy="0"/>
        </a:xfrm>
      </p:grpSpPr>
      <p:sp>
        <p:nvSpPr>
          <p:cNvPr id="918" name="Shape 91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19" name="Shape 91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1362" name="Shape 13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50.xml><?xml version="1.0" encoding="utf-8"?>
<p:sldLayout xmlns:a="http://schemas.openxmlformats.org/drawingml/2006/main" xmlns:r="http://schemas.openxmlformats.org/officeDocument/2006/relationships" xmlns:p="http://schemas.openxmlformats.org/presentationml/2006/main" type="tx">
  <p:cSld name="20_Custom Layout">
    <p:bg>
      <p:bgPr>
        <a:solidFill>
          <a:srgbClr val="E7E6E6"/>
        </a:solidFill>
        <a:effectLst/>
      </p:bgPr>
    </p:bg>
    <p:spTree>
      <p:nvGrpSpPr>
        <p:cNvPr id="1" name=""/>
        <p:cNvGrpSpPr/>
        <p:nvPr/>
      </p:nvGrpSpPr>
      <p:grpSpPr>
        <a:xfrm>
          <a:off x="0" y="0"/>
          <a:ext cx="0" cy="0"/>
          <a:chOff x="0" y="0"/>
          <a:chExt cx="0" cy="0"/>
        </a:xfrm>
      </p:grpSpPr>
      <p:sp>
        <p:nvSpPr>
          <p:cNvPr id="926" name="Shape 92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27" name="Shape 92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51.xml><?xml version="1.0" encoding="utf-8"?>
<p:sldLayout xmlns:a="http://schemas.openxmlformats.org/drawingml/2006/main" xmlns:r="http://schemas.openxmlformats.org/officeDocument/2006/relationships" xmlns:p="http://schemas.openxmlformats.org/presentationml/2006/main" type="tx">
  <p:cSld name="7_Title and Content">
    <p:bg>
      <p:bgPr>
        <a:solidFill>
          <a:srgbClr val="E7E6E6"/>
        </a:solidFill>
        <a:effectLst/>
      </p:bgPr>
    </p:bg>
    <p:spTree>
      <p:nvGrpSpPr>
        <p:cNvPr id="1" name=""/>
        <p:cNvGrpSpPr/>
        <p:nvPr/>
      </p:nvGrpSpPr>
      <p:grpSpPr>
        <a:xfrm>
          <a:off x="0" y="0"/>
          <a:ext cx="0" cy="0"/>
          <a:chOff x="0" y="0"/>
          <a:chExt cx="0" cy="0"/>
        </a:xfrm>
      </p:grpSpPr>
      <p:sp>
        <p:nvSpPr>
          <p:cNvPr id="934" name="Shape 93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35" name="Shape 93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36" name="Shape 9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52.xml><?xml version="1.0" encoding="utf-8"?>
<p:sldLayout xmlns:a="http://schemas.openxmlformats.org/drawingml/2006/main" xmlns:r="http://schemas.openxmlformats.org/officeDocument/2006/relationships" xmlns:p="http://schemas.openxmlformats.org/presentationml/2006/main" type="tx">
  <p:cSld name="7_Section Header">
    <p:bg>
      <p:bgPr>
        <a:solidFill>
          <a:srgbClr val="E7E6E6"/>
        </a:solidFill>
        <a:effectLst/>
      </p:bgPr>
    </p:bg>
    <p:spTree>
      <p:nvGrpSpPr>
        <p:cNvPr id="1" name=""/>
        <p:cNvGrpSpPr/>
        <p:nvPr/>
      </p:nvGrpSpPr>
      <p:grpSpPr>
        <a:xfrm>
          <a:off x="0" y="0"/>
          <a:ext cx="0" cy="0"/>
          <a:chOff x="0" y="0"/>
          <a:chExt cx="0" cy="0"/>
        </a:xfrm>
      </p:grpSpPr>
      <p:sp>
        <p:nvSpPr>
          <p:cNvPr id="943" name="Shape 94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944" name="Shape 94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945" name="Shape 9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53.xml><?xml version="1.0" encoding="utf-8"?>
<p:sldLayout xmlns:a="http://schemas.openxmlformats.org/drawingml/2006/main" xmlns:r="http://schemas.openxmlformats.org/officeDocument/2006/relationships" xmlns:p="http://schemas.openxmlformats.org/presentationml/2006/main" type="tx">
  <p:cSld name="7_Two Content">
    <p:bg>
      <p:bgPr>
        <a:solidFill>
          <a:srgbClr val="E7E6E6"/>
        </a:solidFill>
        <a:effectLst/>
      </p:bgPr>
    </p:bg>
    <p:spTree>
      <p:nvGrpSpPr>
        <p:cNvPr id="1" name=""/>
        <p:cNvGrpSpPr/>
        <p:nvPr/>
      </p:nvGrpSpPr>
      <p:grpSpPr>
        <a:xfrm>
          <a:off x="0" y="0"/>
          <a:ext cx="0" cy="0"/>
          <a:chOff x="0" y="0"/>
          <a:chExt cx="0" cy="0"/>
        </a:xfrm>
      </p:grpSpPr>
      <p:sp>
        <p:nvSpPr>
          <p:cNvPr id="952" name="Shape 9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53" name="Shape 95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54" name="Shape 9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54.xml><?xml version="1.0" encoding="utf-8"?>
<p:sldLayout xmlns:a="http://schemas.openxmlformats.org/drawingml/2006/main" xmlns:r="http://schemas.openxmlformats.org/officeDocument/2006/relationships" xmlns:p="http://schemas.openxmlformats.org/presentationml/2006/main" type="tx">
  <p:cSld name="7_Comparison">
    <p:bg>
      <p:bgPr>
        <a:solidFill>
          <a:srgbClr val="E7E6E6"/>
        </a:solidFill>
        <a:effectLst/>
      </p:bgPr>
    </p:bg>
    <p:spTree>
      <p:nvGrpSpPr>
        <p:cNvPr id="1" name=""/>
        <p:cNvGrpSpPr/>
        <p:nvPr/>
      </p:nvGrpSpPr>
      <p:grpSpPr>
        <a:xfrm>
          <a:off x="0" y="0"/>
          <a:ext cx="0" cy="0"/>
          <a:chOff x="0" y="0"/>
          <a:chExt cx="0" cy="0"/>
        </a:xfrm>
      </p:grpSpPr>
      <p:sp>
        <p:nvSpPr>
          <p:cNvPr id="961" name="Shape 96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62" name="Shape 96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963" name="Shape 96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964" name="Shape 9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55.xml><?xml version="1.0" encoding="utf-8"?>
<p:sldLayout xmlns:a="http://schemas.openxmlformats.org/drawingml/2006/main" xmlns:r="http://schemas.openxmlformats.org/officeDocument/2006/relationships" xmlns:p="http://schemas.openxmlformats.org/presentationml/2006/main" type="tx">
  <p:cSld name="7_Title Only">
    <p:bg>
      <p:bgPr>
        <a:solidFill>
          <a:srgbClr val="E7E6E6"/>
        </a:solidFill>
        <a:effectLst/>
      </p:bgPr>
    </p:bg>
    <p:spTree>
      <p:nvGrpSpPr>
        <p:cNvPr id="1" name=""/>
        <p:cNvGrpSpPr/>
        <p:nvPr/>
      </p:nvGrpSpPr>
      <p:grpSpPr>
        <a:xfrm>
          <a:off x="0" y="0"/>
          <a:ext cx="0" cy="0"/>
          <a:chOff x="0" y="0"/>
          <a:chExt cx="0" cy="0"/>
        </a:xfrm>
      </p:grpSpPr>
      <p:sp>
        <p:nvSpPr>
          <p:cNvPr id="971" name="Shape 97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72" name="Shape 9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56.xml><?xml version="1.0" encoding="utf-8"?>
<p:sldLayout xmlns:a="http://schemas.openxmlformats.org/drawingml/2006/main" xmlns:r="http://schemas.openxmlformats.org/officeDocument/2006/relationships" xmlns:p="http://schemas.openxmlformats.org/presentationml/2006/main" type="tx">
  <p:cSld name="6_Blank">
    <p:bg>
      <p:bgPr>
        <a:solidFill>
          <a:srgbClr val="E7E6E6"/>
        </a:solidFill>
        <a:effectLst/>
      </p:bgPr>
    </p:bg>
    <p:spTree>
      <p:nvGrpSpPr>
        <p:cNvPr id="1" name=""/>
        <p:cNvGrpSpPr/>
        <p:nvPr/>
      </p:nvGrpSpPr>
      <p:grpSpPr>
        <a:xfrm>
          <a:off x="0" y="0"/>
          <a:ext cx="0" cy="0"/>
          <a:chOff x="0" y="0"/>
          <a:chExt cx="0" cy="0"/>
        </a:xfrm>
      </p:grpSpPr>
      <p:sp>
        <p:nvSpPr>
          <p:cNvPr id="979" name="Shape 9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57.xml><?xml version="1.0" encoding="utf-8"?>
<p:sldLayout xmlns:a="http://schemas.openxmlformats.org/drawingml/2006/main" xmlns:r="http://schemas.openxmlformats.org/officeDocument/2006/relationships" xmlns:p="http://schemas.openxmlformats.org/presentationml/2006/main" type="tx">
  <p:cSld name="5_Blank 0">
    <p:bg>
      <p:bgPr>
        <a:solidFill>
          <a:srgbClr val="86754D"/>
        </a:solidFill>
        <a:effectLst/>
      </p:bgPr>
    </p:bg>
    <p:spTree>
      <p:nvGrpSpPr>
        <p:cNvPr id="1" name=""/>
        <p:cNvGrpSpPr/>
        <p:nvPr/>
      </p:nvGrpSpPr>
      <p:grpSpPr>
        <a:xfrm>
          <a:off x="0" y="0"/>
          <a:ext cx="0" cy="0"/>
          <a:chOff x="0" y="0"/>
          <a:chExt cx="0" cy="0"/>
        </a:xfrm>
      </p:grpSpPr>
      <p:sp>
        <p:nvSpPr>
          <p:cNvPr id="986" name="Shape 9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58.xml><?xml version="1.0" encoding="utf-8"?>
<p:sldLayout xmlns:a="http://schemas.openxmlformats.org/drawingml/2006/main" xmlns:r="http://schemas.openxmlformats.org/officeDocument/2006/relationships" xmlns:p="http://schemas.openxmlformats.org/presentationml/2006/main" type="tx">
  <p:cSld name="7_Content with Caption">
    <p:bg>
      <p:bgPr>
        <a:solidFill>
          <a:srgbClr val="E7E6E6"/>
        </a:solidFill>
        <a:effectLst/>
      </p:bgPr>
    </p:bg>
    <p:spTree>
      <p:nvGrpSpPr>
        <p:cNvPr id="1" name=""/>
        <p:cNvGrpSpPr/>
        <p:nvPr/>
      </p:nvGrpSpPr>
      <p:grpSpPr>
        <a:xfrm>
          <a:off x="0" y="0"/>
          <a:ext cx="0" cy="0"/>
          <a:chOff x="0" y="0"/>
          <a:chExt cx="0" cy="0"/>
        </a:xfrm>
      </p:grpSpPr>
      <p:sp>
        <p:nvSpPr>
          <p:cNvPr id="993" name="Shape 99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994" name="Shape 99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995" name="Shape 99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996" name="Shape 9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59.xml><?xml version="1.0" encoding="utf-8"?>
<p:sldLayout xmlns:a="http://schemas.openxmlformats.org/drawingml/2006/main" xmlns:r="http://schemas.openxmlformats.org/officeDocument/2006/relationships" xmlns:p="http://schemas.openxmlformats.org/presentationml/2006/main" type="tx">
  <p:cSld name="7_Picture with Caption">
    <p:bg>
      <p:bgPr>
        <a:solidFill>
          <a:srgbClr val="E7E6E6"/>
        </a:solidFill>
        <a:effectLst/>
      </p:bgPr>
    </p:bg>
    <p:spTree>
      <p:nvGrpSpPr>
        <p:cNvPr id="1" name=""/>
        <p:cNvGrpSpPr/>
        <p:nvPr/>
      </p:nvGrpSpPr>
      <p:grpSpPr>
        <a:xfrm>
          <a:off x="0" y="0"/>
          <a:ext cx="0" cy="0"/>
          <a:chOff x="0" y="0"/>
          <a:chExt cx="0" cy="0"/>
        </a:xfrm>
      </p:grpSpPr>
      <p:sp>
        <p:nvSpPr>
          <p:cNvPr id="1003" name="Shape 100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004" name="Shape 100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005" name="Shape 100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006" name="Shape 10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Blank 0">
    <p:bg>
      <p:bgPr>
        <a:solidFill>
          <a:srgbClr val="86754D"/>
        </a:solidFill>
        <a:effectLst/>
      </p:bgPr>
    </p:bg>
    <p:spTree>
      <p:nvGrpSpPr>
        <p:cNvPr id="1" name=""/>
        <p:cNvGrpSpPr/>
        <p:nvPr/>
      </p:nvGrpSpPr>
      <p:grpSpPr>
        <a:xfrm>
          <a:off x="0" y="0"/>
          <a:ext cx="0" cy="0"/>
          <a:chOff x="0" y="0"/>
          <a:chExt cx="0" cy="0"/>
        </a:xfrm>
      </p:grpSpPr>
      <p:sp>
        <p:nvSpPr>
          <p:cNvPr id="1369" name="Shape 136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60.xml><?xml version="1.0" encoding="utf-8"?>
<p:sldLayout xmlns:a="http://schemas.openxmlformats.org/drawingml/2006/main" xmlns:r="http://schemas.openxmlformats.org/officeDocument/2006/relationships" xmlns:p="http://schemas.openxmlformats.org/presentationml/2006/main" type="tx">
  <p:cSld name="7_Title and Vertical Text">
    <p:bg>
      <p:bgPr>
        <a:solidFill>
          <a:srgbClr val="E7E6E6"/>
        </a:solidFill>
        <a:effectLst/>
      </p:bgPr>
    </p:bg>
    <p:spTree>
      <p:nvGrpSpPr>
        <p:cNvPr id="1" name=""/>
        <p:cNvGrpSpPr/>
        <p:nvPr/>
      </p:nvGrpSpPr>
      <p:grpSpPr>
        <a:xfrm>
          <a:off x="0" y="0"/>
          <a:ext cx="0" cy="0"/>
          <a:chOff x="0" y="0"/>
          <a:chExt cx="0" cy="0"/>
        </a:xfrm>
      </p:grpSpPr>
      <p:sp>
        <p:nvSpPr>
          <p:cNvPr id="1013" name="Shape 101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14" name="Shape 101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15" name="Shape 10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61.xml><?xml version="1.0" encoding="utf-8"?>
<p:sldLayout xmlns:a="http://schemas.openxmlformats.org/drawingml/2006/main" xmlns:r="http://schemas.openxmlformats.org/officeDocument/2006/relationships" xmlns:p="http://schemas.openxmlformats.org/presentationml/2006/main" type="tx">
  <p:cSld name="7_Vertical Title and Text">
    <p:bg>
      <p:bgPr>
        <a:solidFill>
          <a:srgbClr val="E7E6E6"/>
        </a:solidFill>
        <a:effectLst/>
      </p:bgPr>
    </p:bg>
    <p:spTree>
      <p:nvGrpSpPr>
        <p:cNvPr id="1" name=""/>
        <p:cNvGrpSpPr/>
        <p:nvPr/>
      </p:nvGrpSpPr>
      <p:grpSpPr>
        <a:xfrm>
          <a:off x="0" y="0"/>
          <a:ext cx="0" cy="0"/>
          <a:chOff x="0" y="0"/>
          <a:chExt cx="0" cy="0"/>
        </a:xfrm>
      </p:grpSpPr>
      <p:sp>
        <p:nvSpPr>
          <p:cNvPr id="1022" name="Shape 102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023" name="Shape 102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24" name="Shape 10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62.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E7E6E6"/>
        </a:solidFill>
        <a:effectLst/>
      </p:bgPr>
    </p:bg>
    <p:spTree>
      <p:nvGrpSpPr>
        <p:cNvPr id="1" name=""/>
        <p:cNvGrpSpPr/>
        <p:nvPr/>
      </p:nvGrpSpPr>
      <p:grpSpPr>
        <a:xfrm>
          <a:off x="0" y="0"/>
          <a:ext cx="0" cy="0"/>
          <a:chOff x="0" y="0"/>
          <a:chExt cx="0" cy="0"/>
        </a:xfrm>
      </p:grpSpPr>
      <p:sp>
        <p:nvSpPr>
          <p:cNvPr id="1031" name="Shape 103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032" name="Shape 103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033" name="Shape 103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63.xml><?xml version="1.0" encoding="utf-8"?>
<p:sldLayout xmlns:a="http://schemas.openxmlformats.org/drawingml/2006/main" xmlns:r="http://schemas.openxmlformats.org/officeDocument/2006/relationships" xmlns:p="http://schemas.openxmlformats.org/presentationml/2006/main" type="tx">
  <p:cSld name="21_Custom Layout">
    <p:bg>
      <p:bgPr>
        <a:solidFill>
          <a:srgbClr val="E7E6E6"/>
        </a:solidFill>
        <a:effectLst/>
      </p:bgPr>
    </p:bg>
    <p:spTree>
      <p:nvGrpSpPr>
        <p:cNvPr id="1" name=""/>
        <p:cNvGrpSpPr/>
        <p:nvPr/>
      </p:nvGrpSpPr>
      <p:grpSpPr>
        <a:xfrm>
          <a:off x="0" y="0"/>
          <a:ext cx="0" cy="0"/>
          <a:chOff x="0" y="0"/>
          <a:chExt cx="0" cy="0"/>
        </a:xfrm>
      </p:grpSpPr>
      <p:sp>
        <p:nvSpPr>
          <p:cNvPr id="1040" name="Shape 104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41" name="Shape 104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64.xml><?xml version="1.0" encoding="utf-8"?>
<p:sldLayout xmlns:a="http://schemas.openxmlformats.org/drawingml/2006/main" xmlns:r="http://schemas.openxmlformats.org/officeDocument/2006/relationships" xmlns:p="http://schemas.openxmlformats.org/presentationml/2006/main" type="tx">
  <p:cSld name="22_Custom Layout">
    <p:bg>
      <p:bgPr>
        <a:solidFill>
          <a:srgbClr val="E7E6E6"/>
        </a:solidFill>
        <a:effectLst/>
      </p:bgPr>
    </p:bg>
    <p:spTree>
      <p:nvGrpSpPr>
        <p:cNvPr id="1" name=""/>
        <p:cNvGrpSpPr/>
        <p:nvPr/>
      </p:nvGrpSpPr>
      <p:grpSpPr>
        <a:xfrm>
          <a:off x="0" y="0"/>
          <a:ext cx="0" cy="0"/>
          <a:chOff x="0" y="0"/>
          <a:chExt cx="0" cy="0"/>
        </a:xfrm>
      </p:grpSpPr>
      <p:sp>
        <p:nvSpPr>
          <p:cNvPr id="1048" name="Shape 104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49" name="Shape 104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65.xml><?xml version="1.0" encoding="utf-8"?>
<p:sldLayout xmlns:a="http://schemas.openxmlformats.org/drawingml/2006/main" xmlns:r="http://schemas.openxmlformats.org/officeDocument/2006/relationships" xmlns:p="http://schemas.openxmlformats.org/presentationml/2006/main" type="tx">
  <p:cSld name="23_Custom Layout">
    <p:bg>
      <p:bgPr>
        <a:solidFill>
          <a:srgbClr val="E7E6E6"/>
        </a:solidFill>
        <a:effectLst/>
      </p:bgPr>
    </p:bg>
    <p:spTree>
      <p:nvGrpSpPr>
        <p:cNvPr id="1" name=""/>
        <p:cNvGrpSpPr/>
        <p:nvPr/>
      </p:nvGrpSpPr>
      <p:grpSpPr>
        <a:xfrm>
          <a:off x="0" y="0"/>
          <a:ext cx="0" cy="0"/>
          <a:chOff x="0" y="0"/>
          <a:chExt cx="0" cy="0"/>
        </a:xfrm>
      </p:grpSpPr>
      <p:sp>
        <p:nvSpPr>
          <p:cNvPr id="1056" name="Shape 105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57" name="Shape 10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66.xml><?xml version="1.0" encoding="utf-8"?>
<p:sldLayout xmlns:a="http://schemas.openxmlformats.org/drawingml/2006/main" xmlns:r="http://schemas.openxmlformats.org/officeDocument/2006/relationships" xmlns:p="http://schemas.openxmlformats.org/presentationml/2006/main" type="tx">
  <p:cSld name="8_Title and Content">
    <p:bg>
      <p:bgPr>
        <a:solidFill>
          <a:srgbClr val="E7E6E6"/>
        </a:solidFill>
        <a:effectLst/>
      </p:bgPr>
    </p:bg>
    <p:spTree>
      <p:nvGrpSpPr>
        <p:cNvPr id="1" name=""/>
        <p:cNvGrpSpPr/>
        <p:nvPr/>
      </p:nvGrpSpPr>
      <p:grpSpPr>
        <a:xfrm>
          <a:off x="0" y="0"/>
          <a:ext cx="0" cy="0"/>
          <a:chOff x="0" y="0"/>
          <a:chExt cx="0" cy="0"/>
        </a:xfrm>
      </p:grpSpPr>
      <p:sp>
        <p:nvSpPr>
          <p:cNvPr id="1064" name="Shape 106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65" name="Shape 106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66" name="Shape 10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67.xml><?xml version="1.0" encoding="utf-8"?>
<p:sldLayout xmlns:a="http://schemas.openxmlformats.org/drawingml/2006/main" xmlns:r="http://schemas.openxmlformats.org/officeDocument/2006/relationships" xmlns:p="http://schemas.openxmlformats.org/presentationml/2006/main" type="tx">
  <p:cSld name="8_Section Header">
    <p:bg>
      <p:bgPr>
        <a:solidFill>
          <a:srgbClr val="E7E6E6"/>
        </a:solidFill>
        <a:effectLst/>
      </p:bgPr>
    </p:bg>
    <p:spTree>
      <p:nvGrpSpPr>
        <p:cNvPr id="1" name=""/>
        <p:cNvGrpSpPr/>
        <p:nvPr/>
      </p:nvGrpSpPr>
      <p:grpSpPr>
        <a:xfrm>
          <a:off x="0" y="0"/>
          <a:ext cx="0" cy="0"/>
          <a:chOff x="0" y="0"/>
          <a:chExt cx="0" cy="0"/>
        </a:xfrm>
      </p:grpSpPr>
      <p:sp>
        <p:nvSpPr>
          <p:cNvPr id="1073" name="Shape 107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074" name="Shape 107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075" name="Shape 10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68.xml><?xml version="1.0" encoding="utf-8"?>
<p:sldLayout xmlns:a="http://schemas.openxmlformats.org/drawingml/2006/main" xmlns:r="http://schemas.openxmlformats.org/officeDocument/2006/relationships" xmlns:p="http://schemas.openxmlformats.org/presentationml/2006/main" type="tx">
  <p:cSld name="8_Two Content">
    <p:bg>
      <p:bgPr>
        <a:solidFill>
          <a:srgbClr val="E7E6E6"/>
        </a:solidFill>
        <a:effectLst/>
      </p:bgPr>
    </p:bg>
    <p:spTree>
      <p:nvGrpSpPr>
        <p:cNvPr id="1" name=""/>
        <p:cNvGrpSpPr/>
        <p:nvPr/>
      </p:nvGrpSpPr>
      <p:grpSpPr>
        <a:xfrm>
          <a:off x="0" y="0"/>
          <a:ext cx="0" cy="0"/>
          <a:chOff x="0" y="0"/>
          <a:chExt cx="0" cy="0"/>
        </a:xfrm>
      </p:grpSpPr>
      <p:sp>
        <p:nvSpPr>
          <p:cNvPr id="1082" name="Shape 10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83" name="Shape 108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84" name="Shape 10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69.xml><?xml version="1.0" encoding="utf-8"?>
<p:sldLayout xmlns:a="http://schemas.openxmlformats.org/drawingml/2006/main" xmlns:r="http://schemas.openxmlformats.org/officeDocument/2006/relationships" xmlns:p="http://schemas.openxmlformats.org/presentationml/2006/main" type="tx">
  <p:cSld name="8_Comparison">
    <p:bg>
      <p:bgPr>
        <a:solidFill>
          <a:srgbClr val="E7E6E6"/>
        </a:solidFill>
        <a:effectLst/>
      </p:bgPr>
    </p:bg>
    <p:spTree>
      <p:nvGrpSpPr>
        <p:cNvPr id="1" name=""/>
        <p:cNvGrpSpPr/>
        <p:nvPr/>
      </p:nvGrpSpPr>
      <p:grpSpPr>
        <a:xfrm>
          <a:off x="0" y="0"/>
          <a:ext cx="0" cy="0"/>
          <a:chOff x="0" y="0"/>
          <a:chExt cx="0" cy="0"/>
        </a:xfrm>
      </p:grpSpPr>
      <p:sp>
        <p:nvSpPr>
          <p:cNvPr id="1091" name="Shape 109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92" name="Shape 109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093" name="Shape 109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094" name="Shape 10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1376" name="Shape 137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377" name="Shape 1377"/>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378" name="Shape 1378"/>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1379" name="Shape 13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70.xml><?xml version="1.0" encoding="utf-8"?>
<p:sldLayout xmlns:a="http://schemas.openxmlformats.org/drawingml/2006/main" xmlns:r="http://schemas.openxmlformats.org/officeDocument/2006/relationships" xmlns:p="http://schemas.openxmlformats.org/presentationml/2006/main" type="tx">
  <p:cSld name="8_Title Only">
    <p:bg>
      <p:bgPr>
        <a:solidFill>
          <a:srgbClr val="E7E6E6"/>
        </a:solidFill>
        <a:effectLst/>
      </p:bgPr>
    </p:bg>
    <p:spTree>
      <p:nvGrpSpPr>
        <p:cNvPr id="1" name=""/>
        <p:cNvGrpSpPr/>
        <p:nvPr/>
      </p:nvGrpSpPr>
      <p:grpSpPr>
        <a:xfrm>
          <a:off x="0" y="0"/>
          <a:ext cx="0" cy="0"/>
          <a:chOff x="0" y="0"/>
          <a:chExt cx="0" cy="0"/>
        </a:xfrm>
      </p:grpSpPr>
      <p:sp>
        <p:nvSpPr>
          <p:cNvPr id="1101" name="Shape 110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02" name="Shape 11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71.xml><?xml version="1.0" encoding="utf-8"?>
<p:sldLayout xmlns:a="http://schemas.openxmlformats.org/drawingml/2006/main" xmlns:r="http://schemas.openxmlformats.org/officeDocument/2006/relationships" xmlns:p="http://schemas.openxmlformats.org/presentationml/2006/main" type="tx">
  <p:cSld name="7_Blank">
    <p:bg>
      <p:bgPr>
        <a:solidFill>
          <a:srgbClr val="E7E6E6"/>
        </a:solidFill>
        <a:effectLst/>
      </p:bgPr>
    </p:bg>
    <p:spTree>
      <p:nvGrpSpPr>
        <p:cNvPr id="1" name=""/>
        <p:cNvGrpSpPr/>
        <p:nvPr/>
      </p:nvGrpSpPr>
      <p:grpSpPr>
        <a:xfrm>
          <a:off x="0" y="0"/>
          <a:ext cx="0" cy="0"/>
          <a:chOff x="0" y="0"/>
          <a:chExt cx="0" cy="0"/>
        </a:xfrm>
      </p:grpSpPr>
      <p:sp>
        <p:nvSpPr>
          <p:cNvPr id="1109" name="Shape 11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72.xml><?xml version="1.0" encoding="utf-8"?>
<p:sldLayout xmlns:a="http://schemas.openxmlformats.org/drawingml/2006/main" xmlns:r="http://schemas.openxmlformats.org/officeDocument/2006/relationships" xmlns:p="http://schemas.openxmlformats.org/presentationml/2006/main" type="tx">
  <p:cSld name="6_Blank 0">
    <p:bg>
      <p:bgPr>
        <a:solidFill>
          <a:srgbClr val="86754D"/>
        </a:solidFill>
        <a:effectLst/>
      </p:bgPr>
    </p:bg>
    <p:spTree>
      <p:nvGrpSpPr>
        <p:cNvPr id="1" name=""/>
        <p:cNvGrpSpPr/>
        <p:nvPr/>
      </p:nvGrpSpPr>
      <p:grpSpPr>
        <a:xfrm>
          <a:off x="0" y="0"/>
          <a:ext cx="0" cy="0"/>
          <a:chOff x="0" y="0"/>
          <a:chExt cx="0" cy="0"/>
        </a:xfrm>
      </p:grpSpPr>
      <p:sp>
        <p:nvSpPr>
          <p:cNvPr id="1116" name="Shape 11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73.xml><?xml version="1.0" encoding="utf-8"?>
<p:sldLayout xmlns:a="http://schemas.openxmlformats.org/drawingml/2006/main" xmlns:r="http://schemas.openxmlformats.org/officeDocument/2006/relationships" xmlns:p="http://schemas.openxmlformats.org/presentationml/2006/main" type="tx">
  <p:cSld name="8_Content with Caption">
    <p:bg>
      <p:bgPr>
        <a:solidFill>
          <a:srgbClr val="E7E6E6"/>
        </a:solidFill>
        <a:effectLst/>
      </p:bgPr>
    </p:bg>
    <p:spTree>
      <p:nvGrpSpPr>
        <p:cNvPr id="1" name=""/>
        <p:cNvGrpSpPr/>
        <p:nvPr/>
      </p:nvGrpSpPr>
      <p:grpSpPr>
        <a:xfrm>
          <a:off x="0" y="0"/>
          <a:ext cx="0" cy="0"/>
          <a:chOff x="0" y="0"/>
          <a:chExt cx="0" cy="0"/>
        </a:xfrm>
      </p:grpSpPr>
      <p:sp>
        <p:nvSpPr>
          <p:cNvPr id="1123" name="Shape 112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124" name="Shape 112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125" name="Shape 112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126" name="Shape 11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74.xml><?xml version="1.0" encoding="utf-8"?>
<p:sldLayout xmlns:a="http://schemas.openxmlformats.org/drawingml/2006/main" xmlns:r="http://schemas.openxmlformats.org/officeDocument/2006/relationships" xmlns:p="http://schemas.openxmlformats.org/presentationml/2006/main" type="tx">
  <p:cSld name="8_Picture with Caption">
    <p:bg>
      <p:bgPr>
        <a:solidFill>
          <a:srgbClr val="E7E6E6"/>
        </a:solidFill>
        <a:effectLst/>
      </p:bgPr>
    </p:bg>
    <p:spTree>
      <p:nvGrpSpPr>
        <p:cNvPr id="1" name=""/>
        <p:cNvGrpSpPr/>
        <p:nvPr/>
      </p:nvGrpSpPr>
      <p:grpSpPr>
        <a:xfrm>
          <a:off x="0" y="0"/>
          <a:ext cx="0" cy="0"/>
          <a:chOff x="0" y="0"/>
          <a:chExt cx="0" cy="0"/>
        </a:xfrm>
      </p:grpSpPr>
      <p:sp>
        <p:nvSpPr>
          <p:cNvPr id="1133" name="Shape 113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134" name="Shape 113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135" name="Shape 113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136" name="Shape 11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75.xml><?xml version="1.0" encoding="utf-8"?>
<p:sldLayout xmlns:a="http://schemas.openxmlformats.org/drawingml/2006/main" xmlns:r="http://schemas.openxmlformats.org/officeDocument/2006/relationships" xmlns:p="http://schemas.openxmlformats.org/presentationml/2006/main" type="tx">
  <p:cSld name="8_Title and Vertical Text">
    <p:bg>
      <p:bgPr>
        <a:solidFill>
          <a:srgbClr val="E7E6E6"/>
        </a:solidFill>
        <a:effectLst/>
      </p:bgPr>
    </p:bg>
    <p:spTree>
      <p:nvGrpSpPr>
        <p:cNvPr id="1" name=""/>
        <p:cNvGrpSpPr/>
        <p:nvPr/>
      </p:nvGrpSpPr>
      <p:grpSpPr>
        <a:xfrm>
          <a:off x="0" y="0"/>
          <a:ext cx="0" cy="0"/>
          <a:chOff x="0" y="0"/>
          <a:chExt cx="0" cy="0"/>
        </a:xfrm>
      </p:grpSpPr>
      <p:sp>
        <p:nvSpPr>
          <p:cNvPr id="1143" name="Shape 114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44" name="Shape 114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45" name="Shape 1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76.xml><?xml version="1.0" encoding="utf-8"?>
<p:sldLayout xmlns:a="http://schemas.openxmlformats.org/drawingml/2006/main" xmlns:r="http://schemas.openxmlformats.org/officeDocument/2006/relationships" xmlns:p="http://schemas.openxmlformats.org/presentationml/2006/main" type="tx">
  <p:cSld name="8_Vertical Title and Text">
    <p:bg>
      <p:bgPr>
        <a:solidFill>
          <a:srgbClr val="E7E6E6"/>
        </a:solidFill>
        <a:effectLst/>
      </p:bgPr>
    </p:bg>
    <p:spTree>
      <p:nvGrpSpPr>
        <p:cNvPr id="1" name=""/>
        <p:cNvGrpSpPr/>
        <p:nvPr/>
      </p:nvGrpSpPr>
      <p:grpSpPr>
        <a:xfrm>
          <a:off x="0" y="0"/>
          <a:ext cx="0" cy="0"/>
          <a:chOff x="0" y="0"/>
          <a:chExt cx="0" cy="0"/>
        </a:xfrm>
      </p:grpSpPr>
      <p:sp>
        <p:nvSpPr>
          <p:cNvPr id="1152" name="Shape 115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153" name="Shape 115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54" name="Shape 1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77.xml><?xml version="1.0" encoding="utf-8"?>
<p:sldLayout xmlns:a="http://schemas.openxmlformats.org/drawingml/2006/main" xmlns:r="http://schemas.openxmlformats.org/officeDocument/2006/relationships" xmlns:p="http://schemas.openxmlformats.org/presentationml/2006/main" type="tx">
  <p:cSld name="9_Title Slide">
    <p:bg>
      <p:bgPr>
        <a:solidFill>
          <a:srgbClr val="E7E6E6"/>
        </a:solidFill>
        <a:effectLst/>
      </p:bgPr>
    </p:bg>
    <p:spTree>
      <p:nvGrpSpPr>
        <p:cNvPr id="1" name=""/>
        <p:cNvGrpSpPr/>
        <p:nvPr/>
      </p:nvGrpSpPr>
      <p:grpSpPr>
        <a:xfrm>
          <a:off x="0" y="0"/>
          <a:ext cx="0" cy="0"/>
          <a:chOff x="0" y="0"/>
          <a:chExt cx="0" cy="0"/>
        </a:xfrm>
      </p:grpSpPr>
      <p:sp>
        <p:nvSpPr>
          <p:cNvPr id="1161" name="Shape 116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162" name="Shape 116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163" name="Shape 1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78.xml><?xml version="1.0" encoding="utf-8"?>
<p:sldLayout xmlns:a="http://schemas.openxmlformats.org/drawingml/2006/main" xmlns:r="http://schemas.openxmlformats.org/officeDocument/2006/relationships" xmlns:p="http://schemas.openxmlformats.org/presentationml/2006/main" type="tx">
  <p:cSld name="24_Custom Layout">
    <p:bg>
      <p:bgPr>
        <a:solidFill>
          <a:srgbClr val="E7E6E6"/>
        </a:solidFill>
        <a:effectLst/>
      </p:bgPr>
    </p:bg>
    <p:spTree>
      <p:nvGrpSpPr>
        <p:cNvPr id="1" name=""/>
        <p:cNvGrpSpPr/>
        <p:nvPr/>
      </p:nvGrpSpPr>
      <p:grpSpPr>
        <a:xfrm>
          <a:off x="0" y="0"/>
          <a:ext cx="0" cy="0"/>
          <a:chOff x="0" y="0"/>
          <a:chExt cx="0" cy="0"/>
        </a:xfrm>
      </p:grpSpPr>
      <p:sp>
        <p:nvSpPr>
          <p:cNvPr id="1170" name="Shape 117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71" name="Shape 117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79.xml><?xml version="1.0" encoding="utf-8"?>
<p:sldLayout xmlns:a="http://schemas.openxmlformats.org/drawingml/2006/main" xmlns:r="http://schemas.openxmlformats.org/officeDocument/2006/relationships" xmlns:p="http://schemas.openxmlformats.org/presentationml/2006/main" type="tx">
  <p:cSld name="25_Custom Layout">
    <p:bg>
      <p:bgPr>
        <a:solidFill>
          <a:srgbClr val="E7E6E6"/>
        </a:solidFill>
        <a:effectLst/>
      </p:bgPr>
    </p:bg>
    <p:spTree>
      <p:nvGrpSpPr>
        <p:cNvPr id="1" name=""/>
        <p:cNvGrpSpPr/>
        <p:nvPr/>
      </p:nvGrpSpPr>
      <p:grpSpPr>
        <a:xfrm>
          <a:off x="0" y="0"/>
          <a:ext cx="0" cy="0"/>
          <a:chOff x="0" y="0"/>
          <a:chExt cx="0" cy="0"/>
        </a:xfrm>
      </p:grpSpPr>
      <p:sp>
        <p:nvSpPr>
          <p:cNvPr id="1178" name="Shape 117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79" name="Shape 117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1386" name="Shape 138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387" name="Shape 1387"/>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1388" name="Shape 1388"/>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389" name="Shape 138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80.xml><?xml version="1.0" encoding="utf-8"?>
<p:sldLayout xmlns:a="http://schemas.openxmlformats.org/drawingml/2006/main" xmlns:r="http://schemas.openxmlformats.org/officeDocument/2006/relationships" xmlns:p="http://schemas.openxmlformats.org/presentationml/2006/main" type="tx">
  <p:cSld name="26_Custom Layout">
    <p:bg>
      <p:bgPr>
        <a:solidFill>
          <a:srgbClr val="E7E6E6"/>
        </a:solidFill>
        <a:effectLst/>
      </p:bgPr>
    </p:bg>
    <p:spTree>
      <p:nvGrpSpPr>
        <p:cNvPr id="1" name=""/>
        <p:cNvGrpSpPr/>
        <p:nvPr/>
      </p:nvGrpSpPr>
      <p:grpSpPr>
        <a:xfrm>
          <a:off x="0" y="0"/>
          <a:ext cx="0" cy="0"/>
          <a:chOff x="0" y="0"/>
          <a:chExt cx="0" cy="0"/>
        </a:xfrm>
      </p:grpSpPr>
      <p:sp>
        <p:nvSpPr>
          <p:cNvPr id="1186" name="Shape 118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87" name="Shape 118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81.xml><?xml version="1.0" encoding="utf-8"?>
<p:sldLayout xmlns:a="http://schemas.openxmlformats.org/drawingml/2006/main" xmlns:r="http://schemas.openxmlformats.org/officeDocument/2006/relationships" xmlns:p="http://schemas.openxmlformats.org/presentationml/2006/main" type="tx">
  <p:cSld name="9_Title and Content">
    <p:bg>
      <p:bgPr>
        <a:solidFill>
          <a:srgbClr val="E7E6E6"/>
        </a:solidFill>
        <a:effectLst/>
      </p:bgPr>
    </p:bg>
    <p:spTree>
      <p:nvGrpSpPr>
        <p:cNvPr id="1" name=""/>
        <p:cNvGrpSpPr/>
        <p:nvPr/>
      </p:nvGrpSpPr>
      <p:grpSpPr>
        <a:xfrm>
          <a:off x="0" y="0"/>
          <a:ext cx="0" cy="0"/>
          <a:chOff x="0" y="0"/>
          <a:chExt cx="0" cy="0"/>
        </a:xfrm>
      </p:grpSpPr>
      <p:sp>
        <p:nvSpPr>
          <p:cNvPr id="1194" name="Shape 119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95" name="Shape 119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96" name="Shape 11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82.xml><?xml version="1.0" encoding="utf-8"?>
<p:sldLayout xmlns:a="http://schemas.openxmlformats.org/drawingml/2006/main" xmlns:r="http://schemas.openxmlformats.org/officeDocument/2006/relationships" xmlns:p="http://schemas.openxmlformats.org/presentationml/2006/main" type="tx">
  <p:cSld name="9_Section Header">
    <p:bg>
      <p:bgPr>
        <a:solidFill>
          <a:srgbClr val="E7E6E6"/>
        </a:solidFill>
        <a:effectLst/>
      </p:bgPr>
    </p:bg>
    <p:spTree>
      <p:nvGrpSpPr>
        <p:cNvPr id="1" name=""/>
        <p:cNvGrpSpPr/>
        <p:nvPr/>
      </p:nvGrpSpPr>
      <p:grpSpPr>
        <a:xfrm>
          <a:off x="0" y="0"/>
          <a:ext cx="0" cy="0"/>
          <a:chOff x="0" y="0"/>
          <a:chExt cx="0" cy="0"/>
        </a:xfrm>
      </p:grpSpPr>
      <p:sp>
        <p:nvSpPr>
          <p:cNvPr id="1203" name="Shape 120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204" name="Shape 120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205" name="Shape 12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83.xml><?xml version="1.0" encoding="utf-8"?>
<p:sldLayout xmlns:a="http://schemas.openxmlformats.org/drawingml/2006/main" xmlns:r="http://schemas.openxmlformats.org/officeDocument/2006/relationships" xmlns:p="http://schemas.openxmlformats.org/presentationml/2006/main" type="tx">
  <p:cSld name="9_Two Content">
    <p:bg>
      <p:bgPr>
        <a:solidFill>
          <a:srgbClr val="E7E6E6"/>
        </a:solidFill>
        <a:effectLst/>
      </p:bgPr>
    </p:bg>
    <p:spTree>
      <p:nvGrpSpPr>
        <p:cNvPr id="1" name=""/>
        <p:cNvGrpSpPr/>
        <p:nvPr/>
      </p:nvGrpSpPr>
      <p:grpSpPr>
        <a:xfrm>
          <a:off x="0" y="0"/>
          <a:ext cx="0" cy="0"/>
          <a:chOff x="0" y="0"/>
          <a:chExt cx="0" cy="0"/>
        </a:xfrm>
      </p:grpSpPr>
      <p:sp>
        <p:nvSpPr>
          <p:cNvPr id="1212" name="Shape 12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13" name="Shape 121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14" name="Shape 1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84.xml><?xml version="1.0" encoding="utf-8"?>
<p:sldLayout xmlns:a="http://schemas.openxmlformats.org/drawingml/2006/main" xmlns:r="http://schemas.openxmlformats.org/officeDocument/2006/relationships" xmlns:p="http://schemas.openxmlformats.org/presentationml/2006/main" type="tx">
  <p:cSld name="9_Comparison">
    <p:bg>
      <p:bgPr>
        <a:solidFill>
          <a:srgbClr val="E7E6E6"/>
        </a:solidFill>
        <a:effectLst/>
      </p:bgPr>
    </p:bg>
    <p:spTree>
      <p:nvGrpSpPr>
        <p:cNvPr id="1" name=""/>
        <p:cNvGrpSpPr/>
        <p:nvPr/>
      </p:nvGrpSpPr>
      <p:grpSpPr>
        <a:xfrm>
          <a:off x="0" y="0"/>
          <a:ext cx="0" cy="0"/>
          <a:chOff x="0" y="0"/>
          <a:chExt cx="0" cy="0"/>
        </a:xfrm>
      </p:grpSpPr>
      <p:sp>
        <p:nvSpPr>
          <p:cNvPr id="1221" name="Shape 122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22" name="Shape 122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223" name="Shape 122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224" name="Shape 12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85.xml><?xml version="1.0" encoding="utf-8"?>
<p:sldLayout xmlns:a="http://schemas.openxmlformats.org/drawingml/2006/main" xmlns:r="http://schemas.openxmlformats.org/officeDocument/2006/relationships" xmlns:p="http://schemas.openxmlformats.org/presentationml/2006/main" type="tx">
  <p:cSld name="9_Title Only">
    <p:bg>
      <p:bgPr>
        <a:solidFill>
          <a:srgbClr val="E7E6E6"/>
        </a:solidFill>
        <a:effectLst/>
      </p:bgPr>
    </p:bg>
    <p:spTree>
      <p:nvGrpSpPr>
        <p:cNvPr id="1" name=""/>
        <p:cNvGrpSpPr/>
        <p:nvPr/>
      </p:nvGrpSpPr>
      <p:grpSpPr>
        <a:xfrm>
          <a:off x="0" y="0"/>
          <a:ext cx="0" cy="0"/>
          <a:chOff x="0" y="0"/>
          <a:chExt cx="0" cy="0"/>
        </a:xfrm>
      </p:grpSpPr>
      <p:sp>
        <p:nvSpPr>
          <p:cNvPr id="1231" name="Shape 123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32" name="Shape 12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86.xml><?xml version="1.0" encoding="utf-8"?>
<p:sldLayout xmlns:a="http://schemas.openxmlformats.org/drawingml/2006/main" xmlns:r="http://schemas.openxmlformats.org/officeDocument/2006/relationships" xmlns:p="http://schemas.openxmlformats.org/presentationml/2006/main" type="tx">
  <p:cSld name="8_Blank">
    <p:bg>
      <p:bgPr>
        <a:solidFill>
          <a:srgbClr val="E7E6E6"/>
        </a:solidFill>
        <a:effectLst/>
      </p:bgPr>
    </p:bg>
    <p:spTree>
      <p:nvGrpSpPr>
        <p:cNvPr id="1" name=""/>
        <p:cNvGrpSpPr/>
        <p:nvPr/>
      </p:nvGrpSpPr>
      <p:grpSpPr>
        <a:xfrm>
          <a:off x="0" y="0"/>
          <a:ext cx="0" cy="0"/>
          <a:chOff x="0" y="0"/>
          <a:chExt cx="0" cy="0"/>
        </a:xfrm>
      </p:grpSpPr>
      <p:sp>
        <p:nvSpPr>
          <p:cNvPr id="1239" name="Shape 123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87.xml><?xml version="1.0" encoding="utf-8"?>
<p:sldLayout xmlns:a="http://schemas.openxmlformats.org/drawingml/2006/main" xmlns:r="http://schemas.openxmlformats.org/officeDocument/2006/relationships" xmlns:p="http://schemas.openxmlformats.org/presentationml/2006/main" type="tx">
  <p:cSld name="9_Content with Caption">
    <p:bg>
      <p:bgPr>
        <a:solidFill>
          <a:srgbClr val="E7E6E6"/>
        </a:solidFill>
        <a:effectLst/>
      </p:bgPr>
    </p:bg>
    <p:spTree>
      <p:nvGrpSpPr>
        <p:cNvPr id="1" name=""/>
        <p:cNvGrpSpPr/>
        <p:nvPr/>
      </p:nvGrpSpPr>
      <p:grpSpPr>
        <a:xfrm>
          <a:off x="0" y="0"/>
          <a:ext cx="0" cy="0"/>
          <a:chOff x="0" y="0"/>
          <a:chExt cx="0" cy="0"/>
        </a:xfrm>
      </p:grpSpPr>
      <p:sp>
        <p:nvSpPr>
          <p:cNvPr id="1246" name="Shape 124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247" name="Shape 124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248" name="Shape 124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249" name="Shape 12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88.xml><?xml version="1.0" encoding="utf-8"?>
<p:sldLayout xmlns:a="http://schemas.openxmlformats.org/drawingml/2006/main" xmlns:r="http://schemas.openxmlformats.org/officeDocument/2006/relationships" xmlns:p="http://schemas.openxmlformats.org/presentationml/2006/main" type="tx">
  <p:cSld name="9_Picture with Caption">
    <p:bg>
      <p:bgPr>
        <a:solidFill>
          <a:srgbClr val="E7E6E6"/>
        </a:solidFill>
        <a:effectLst/>
      </p:bgPr>
    </p:bg>
    <p:spTree>
      <p:nvGrpSpPr>
        <p:cNvPr id="1" name=""/>
        <p:cNvGrpSpPr/>
        <p:nvPr/>
      </p:nvGrpSpPr>
      <p:grpSpPr>
        <a:xfrm>
          <a:off x="0" y="0"/>
          <a:ext cx="0" cy="0"/>
          <a:chOff x="0" y="0"/>
          <a:chExt cx="0" cy="0"/>
        </a:xfrm>
      </p:grpSpPr>
      <p:sp>
        <p:nvSpPr>
          <p:cNvPr id="1256" name="Shape 125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257" name="Shape 125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258" name="Shape 125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259" name="Shape 125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89.xml><?xml version="1.0" encoding="utf-8"?>
<p:sldLayout xmlns:a="http://schemas.openxmlformats.org/drawingml/2006/main" xmlns:r="http://schemas.openxmlformats.org/officeDocument/2006/relationships" xmlns:p="http://schemas.openxmlformats.org/presentationml/2006/main" type="tx">
  <p:cSld name="9_Title and Vertical Text">
    <p:bg>
      <p:bgPr>
        <a:solidFill>
          <a:srgbClr val="E7E6E6"/>
        </a:solidFill>
        <a:effectLst/>
      </p:bgPr>
    </p:bg>
    <p:spTree>
      <p:nvGrpSpPr>
        <p:cNvPr id="1" name=""/>
        <p:cNvGrpSpPr/>
        <p:nvPr/>
      </p:nvGrpSpPr>
      <p:grpSpPr>
        <a:xfrm>
          <a:off x="0" y="0"/>
          <a:ext cx="0" cy="0"/>
          <a:chOff x="0" y="0"/>
          <a:chExt cx="0" cy="0"/>
        </a:xfrm>
      </p:grpSpPr>
      <p:sp>
        <p:nvSpPr>
          <p:cNvPr id="1266" name="Shape 126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67" name="Shape 126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68" name="Shape 126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1396" name="Shape 139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97" name="Shape 139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98" name="Shape 139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90.xml><?xml version="1.0" encoding="utf-8"?>
<p:sldLayout xmlns:a="http://schemas.openxmlformats.org/drawingml/2006/main" xmlns:r="http://schemas.openxmlformats.org/officeDocument/2006/relationships" xmlns:p="http://schemas.openxmlformats.org/presentationml/2006/main" type="tx">
  <p:cSld name="9_Vertical Title and Text">
    <p:bg>
      <p:bgPr>
        <a:solidFill>
          <a:srgbClr val="E7E6E6"/>
        </a:solidFill>
        <a:effectLst/>
      </p:bgPr>
    </p:bg>
    <p:spTree>
      <p:nvGrpSpPr>
        <p:cNvPr id="1" name=""/>
        <p:cNvGrpSpPr/>
        <p:nvPr/>
      </p:nvGrpSpPr>
      <p:grpSpPr>
        <a:xfrm>
          <a:off x="0" y="0"/>
          <a:ext cx="0" cy="0"/>
          <a:chOff x="0" y="0"/>
          <a:chExt cx="0" cy="0"/>
        </a:xfrm>
      </p:grpSpPr>
      <p:sp>
        <p:nvSpPr>
          <p:cNvPr id="1275" name="Shape 127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276" name="Shape 127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77" name="Shape 12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91.xml><?xml version="1.0" encoding="utf-8"?>
<p:sldLayout xmlns:a="http://schemas.openxmlformats.org/drawingml/2006/main" xmlns:r="http://schemas.openxmlformats.org/officeDocument/2006/relationships" xmlns:p="http://schemas.openxmlformats.org/presentationml/2006/main" type="tx">
  <p:cSld name="10_Title Slide">
    <p:bg>
      <p:bgPr>
        <a:solidFill>
          <a:srgbClr val="E7E6E6"/>
        </a:solidFill>
        <a:effectLst/>
      </p:bgPr>
    </p:bg>
    <p:spTree>
      <p:nvGrpSpPr>
        <p:cNvPr id="1" name=""/>
        <p:cNvGrpSpPr/>
        <p:nvPr/>
      </p:nvGrpSpPr>
      <p:grpSpPr>
        <a:xfrm>
          <a:off x="0" y="0"/>
          <a:ext cx="0" cy="0"/>
          <a:chOff x="0" y="0"/>
          <a:chExt cx="0" cy="0"/>
        </a:xfrm>
      </p:grpSpPr>
      <p:sp>
        <p:nvSpPr>
          <p:cNvPr id="1284" name="Shape 128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285" name="Shape 128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286" name="Shape 12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92.xml><?xml version="1.0" encoding="utf-8"?>
<p:sldLayout xmlns:a="http://schemas.openxmlformats.org/drawingml/2006/main" xmlns:r="http://schemas.openxmlformats.org/officeDocument/2006/relationships" xmlns:p="http://schemas.openxmlformats.org/presentationml/2006/main" type="tx">
  <p:cSld name="27_Custom Layout">
    <p:bg>
      <p:bgPr>
        <a:solidFill>
          <a:srgbClr val="E7E6E6"/>
        </a:solidFill>
        <a:effectLst/>
      </p:bgPr>
    </p:bg>
    <p:spTree>
      <p:nvGrpSpPr>
        <p:cNvPr id="1" name=""/>
        <p:cNvGrpSpPr/>
        <p:nvPr/>
      </p:nvGrpSpPr>
      <p:grpSpPr>
        <a:xfrm>
          <a:off x="0" y="0"/>
          <a:ext cx="0" cy="0"/>
          <a:chOff x="0" y="0"/>
          <a:chExt cx="0" cy="0"/>
        </a:xfrm>
      </p:grpSpPr>
      <p:sp>
        <p:nvSpPr>
          <p:cNvPr id="1293" name="Shape 129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294" name="Shape 129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93.xml><?xml version="1.0" encoding="utf-8"?>
<p:sldLayout xmlns:a="http://schemas.openxmlformats.org/drawingml/2006/main" xmlns:r="http://schemas.openxmlformats.org/officeDocument/2006/relationships" xmlns:p="http://schemas.openxmlformats.org/presentationml/2006/main" type="tx">
  <p:cSld name="28_Custom Layout">
    <p:bg>
      <p:bgPr>
        <a:solidFill>
          <a:srgbClr val="E7E6E6"/>
        </a:solidFill>
        <a:effectLst/>
      </p:bgPr>
    </p:bg>
    <p:spTree>
      <p:nvGrpSpPr>
        <p:cNvPr id="1" name=""/>
        <p:cNvGrpSpPr/>
        <p:nvPr/>
      </p:nvGrpSpPr>
      <p:grpSpPr>
        <a:xfrm>
          <a:off x="0" y="0"/>
          <a:ext cx="0" cy="0"/>
          <a:chOff x="0" y="0"/>
          <a:chExt cx="0" cy="0"/>
        </a:xfrm>
      </p:grpSpPr>
      <p:sp>
        <p:nvSpPr>
          <p:cNvPr id="1301" name="Shape 130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02" name="Shape 130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94.xml><?xml version="1.0" encoding="utf-8"?>
<p:sldLayout xmlns:a="http://schemas.openxmlformats.org/drawingml/2006/main" xmlns:r="http://schemas.openxmlformats.org/officeDocument/2006/relationships" xmlns:p="http://schemas.openxmlformats.org/presentationml/2006/main" type="tx">
  <p:cSld name="29_Custom Layout">
    <p:bg>
      <p:bgPr>
        <a:solidFill>
          <a:srgbClr val="E7E6E6"/>
        </a:solidFill>
        <a:effectLst/>
      </p:bgPr>
    </p:bg>
    <p:spTree>
      <p:nvGrpSpPr>
        <p:cNvPr id="1" name=""/>
        <p:cNvGrpSpPr/>
        <p:nvPr/>
      </p:nvGrpSpPr>
      <p:grpSpPr>
        <a:xfrm>
          <a:off x="0" y="0"/>
          <a:ext cx="0" cy="0"/>
          <a:chOff x="0" y="0"/>
          <a:chExt cx="0" cy="0"/>
        </a:xfrm>
      </p:grpSpPr>
      <p:sp>
        <p:nvSpPr>
          <p:cNvPr id="1309" name="Shape 130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10" name="Shape 131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95.xml><?xml version="1.0" encoding="utf-8"?>
<p:sldLayout xmlns:a="http://schemas.openxmlformats.org/drawingml/2006/main" xmlns:r="http://schemas.openxmlformats.org/officeDocument/2006/relationships" xmlns:p="http://schemas.openxmlformats.org/presentationml/2006/main" type="tx">
  <p:cSld name="10_Title and Content">
    <p:bg>
      <p:bgPr>
        <a:solidFill>
          <a:srgbClr val="E7E6E6"/>
        </a:solidFill>
        <a:effectLst/>
      </p:bgPr>
    </p:bg>
    <p:spTree>
      <p:nvGrpSpPr>
        <p:cNvPr id="1" name=""/>
        <p:cNvGrpSpPr/>
        <p:nvPr/>
      </p:nvGrpSpPr>
      <p:grpSpPr>
        <a:xfrm>
          <a:off x="0" y="0"/>
          <a:ext cx="0" cy="0"/>
          <a:chOff x="0" y="0"/>
          <a:chExt cx="0" cy="0"/>
        </a:xfrm>
      </p:grpSpPr>
      <p:sp>
        <p:nvSpPr>
          <p:cNvPr id="1317" name="Shape 131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18" name="Shape 131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19" name="Shape 13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96.xml><?xml version="1.0" encoding="utf-8"?>
<p:sldLayout xmlns:a="http://schemas.openxmlformats.org/drawingml/2006/main" xmlns:r="http://schemas.openxmlformats.org/officeDocument/2006/relationships" xmlns:p="http://schemas.openxmlformats.org/presentationml/2006/main" type="tx">
  <p:cSld name="10_Section Header">
    <p:bg>
      <p:bgPr>
        <a:solidFill>
          <a:srgbClr val="E7E6E6"/>
        </a:solidFill>
        <a:effectLst/>
      </p:bgPr>
    </p:bg>
    <p:spTree>
      <p:nvGrpSpPr>
        <p:cNvPr id="1" name=""/>
        <p:cNvGrpSpPr/>
        <p:nvPr/>
      </p:nvGrpSpPr>
      <p:grpSpPr>
        <a:xfrm>
          <a:off x="0" y="0"/>
          <a:ext cx="0" cy="0"/>
          <a:chOff x="0" y="0"/>
          <a:chExt cx="0" cy="0"/>
        </a:xfrm>
      </p:grpSpPr>
      <p:sp>
        <p:nvSpPr>
          <p:cNvPr id="1326" name="Shape 132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327" name="Shape 132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28" name="Shape 132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97.xml><?xml version="1.0" encoding="utf-8"?>
<p:sldLayout xmlns:a="http://schemas.openxmlformats.org/drawingml/2006/main" xmlns:r="http://schemas.openxmlformats.org/officeDocument/2006/relationships" xmlns:p="http://schemas.openxmlformats.org/presentationml/2006/main" type="tx">
  <p:cSld name="10_Two Content">
    <p:bg>
      <p:bgPr>
        <a:solidFill>
          <a:srgbClr val="E7E6E6"/>
        </a:solidFill>
        <a:effectLst/>
      </p:bgPr>
    </p:bg>
    <p:spTree>
      <p:nvGrpSpPr>
        <p:cNvPr id="1" name=""/>
        <p:cNvGrpSpPr/>
        <p:nvPr/>
      </p:nvGrpSpPr>
      <p:grpSpPr>
        <a:xfrm>
          <a:off x="0" y="0"/>
          <a:ext cx="0" cy="0"/>
          <a:chOff x="0" y="0"/>
          <a:chExt cx="0" cy="0"/>
        </a:xfrm>
      </p:grpSpPr>
      <p:sp>
        <p:nvSpPr>
          <p:cNvPr id="1335" name="Shape 133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36" name="Shape 133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37" name="Shape 13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98.xml><?xml version="1.0" encoding="utf-8"?>
<p:sldLayout xmlns:a="http://schemas.openxmlformats.org/drawingml/2006/main" xmlns:r="http://schemas.openxmlformats.org/officeDocument/2006/relationships" xmlns:p="http://schemas.openxmlformats.org/presentationml/2006/main" type="tx">
  <p:cSld name="10_Comparison">
    <p:bg>
      <p:bgPr>
        <a:solidFill>
          <a:srgbClr val="E7E6E6"/>
        </a:solidFill>
        <a:effectLst/>
      </p:bgPr>
    </p:bg>
    <p:spTree>
      <p:nvGrpSpPr>
        <p:cNvPr id="1" name=""/>
        <p:cNvGrpSpPr/>
        <p:nvPr/>
      </p:nvGrpSpPr>
      <p:grpSpPr>
        <a:xfrm>
          <a:off x="0" y="0"/>
          <a:ext cx="0" cy="0"/>
          <a:chOff x="0" y="0"/>
          <a:chExt cx="0" cy="0"/>
        </a:xfrm>
      </p:grpSpPr>
      <p:sp>
        <p:nvSpPr>
          <p:cNvPr id="1344" name="Shape 134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45" name="Shape 134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346" name="Shape 134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347" name="Shape 13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99.xml><?xml version="1.0" encoding="utf-8"?>
<p:sldLayout xmlns:a="http://schemas.openxmlformats.org/drawingml/2006/main" xmlns:r="http://schemas.openxmlformats.org/officeDocument/2006/relationships" xmlns:p="http://schemas.openxmlformats.org/presentationml/2006/main" type="tx">
  <p:cSld name="10_Title Only">
    <p:bg>
      <p:bgPr>
        <a:solidFill>
          <a:srgbClr val="E7E6E6"/>
        </a:solidFill>
        <a:effectLst/>
      </p:bgPr>
    </p:bg>
    <p:spTree>
      <p:nvGrpSpPr>
        <p:cNvPr id="1" name=""/>
        <p:cNvGrpSpPr/>
        <p:nvPr/>
      </p:nvGrpSpPr>
      <p:grpSpPr>
        <a:xfrm>
          <a:off x="0" y="0"/>
          <a:ext cx="0" cy="0"/>
          <a:chOff x="0" y="0"/>
          <a:chExt cx="0" cy="0"/>
        </a:xfrm>
      </p:grpSpPr>
      <p:sp>
        <p:nvSpPr>
          <p:cNvPr id="1354" name="Shape 135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55" name="Shape 13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E7E6E6"/>
        </a:solidFill>
        <a:effectLst/>
      </p:bgPr>
    </p:bg>
    <p:spTree>
      <p:nvGrpSpPr>
        <p:cNvPr id="1" name=""/>
        <p:cNvGrpSpPr/>
        <p:nvPr/>
      </p:nvGrpSpPr>
      <p:grpSpPr>
        <a:xfrm>
          <a:off x="0" y="0"/>
          <a:ext cx="0" cy="0"/>
          <a:chOff x="0" y="0"/>
          <a:chExt cx="0" cy="0"/>
        </a:xfrm>
      </p:grpSpPr>
      <p:sp>
        <p:nvSpPr>
          <p:cNvPr id="152" name="Shape 1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3" name="Shape 15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4" name="Shape 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1405" name="Shape 1405"/>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406" name="Shape 140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07" name="Shape 14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00.xml><?xml version="1.0" encoding="utf-8"?>
<p:sldLayout xmlns:a="http://schemas.openxmlformats.org/drawingml/2006/main" xmlns:r="http://schemas.openxmlformats.org/officeDocument/2006/relationships" xmlns:p="http://schemas.openxmlformats.org/presentationml/2006/main" type="tx">
  <p:cSld name="9_Blank">
    <p:bg>
      <p:bgPr>
        <a:solidFill>
          <a:srgbClr val="E7E6E6"/>
        </a:solidFill>
        <a:effectLst/>
      </p:bgPr>
    </p:bg>
    <p:spTree>
      <p:nvGrpSpPr>
        <p:cNvPr id="1" name=""/>
        <p:cNvGrpSpPr/>
        <p:nvPr/>
      </p:nvGrpSpPr>
      <p:grpSpPr>
        <a:xfrm>
          <a:off x="0" y="0"/>
          <a:ext cx="0" cy="0"/>
          <a:chOff x="0" y="0"/>
          <a:chExt cx="0" cy="0"/>
        </a:xfrm>
      </p:grpSpPr>
      <p:sp>
        <p:nvSpPr>
          <p:cNvPr id="1362" name="Shape 13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01.xml><?xml version="1.0" encoding="utf-8"?>
<p:sldLayout xmlns:a="http://schemas.openxmlformats.org/drawingml/2006/main" xmlns:r="http://schemas.openxmlformats.org/officeDocument/2006/relationships" xmlns:p="http://schemas.openxmlformats.org/presentationml/2006/main" type="tx">
  <p:cSld name="7_Blank 0">
    <p:bg>
      <p:bgPr>
        <a:solidFill>
          <a:srgbClr val="86754D"/>
        </a:solidFill>
        <a:effectLst/>
      </p:bgPr>
    </p:bg>
    <p:spTree>
      <p:nvGrpSpPr>
        <p:cNvPr id="1" name=""/>
        <p:cNvGrpSpPr/>
        <p:nvPr/>
      </p:nvGrpSpPr>
      <p:grpSpPr>
        <a:xfrm>
          <a:off x="0" y="0"/>
          <a:ext cx="0" cy="0"/>
          <a:chOff x="0" y="0"/>
          <a:chExt cx="0" cy="0"/>
        </a:xfrm>
      </p:grpSpPr>
      <p:sp>
        <p:nvSpPr>
          <p:cNvPr id="1369" name="Shape 136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02.xml><?xml version="1.0" encoding="utf-8"?>
<p:sldLayout xmlns:a="http://schemas.openxmlformats.org/drawingml/2006/main" xmlns:r="http://schemas.openxmlformats.org/officeDocument/2006/relationships" xmlns:p="http://schemas.openxmlformats.org/presentationml/2006/main" type="tx">
  <p:cSld name="10_Content with Caption">
    <p:bg>
      <p:bgPr>
        <a:solidFill>
          <a:srgbClr val="E7E6E6"/>
        </a:solidFill>
        <a:effectLst/>
      </p:bgPr>
    </p:bg>
    <p:spTree>
      <p:nvGrpSpPr>
        <p:cNvPr id="1" name=""/>
        <p:cNvGrpSpPr/>
        <p:nvPr/>
      </p:nvGrpSpPr>
      <p:grpSpPr>
        <a:xfrm>
          <a:off x="0" y="0"/>
          <a:ext cx="0" cy="0"/>
          <a:chOff x="0" y="0"/>
          <a:chExt cx="0" cy="0"/>
        </a:xfrm>
      </p:grpSpPr>
      <p:sp>
        <p:nvSpPr>
          <p:cNvPr id="1376" name="Shape 137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377" name="Shape 137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378" name="Shape 137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379" name="Shape 13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03.xml><?xml version="1.0" encoding="utf-8"?>
<p:sldLayout xmlns:a="http://schemas.openxmlformats.org/drawingml/2006/main" xmlns:r="http://schemas.openxmlformats.org/officeDocument/2006/relationships" xmlns:p="http://schemas.openxmlformats.org/presentationml/2006/main" type="tx">
  <p:cSld name="10_Picture with Caption">
    <p:bg>
      <p:bgPr>
        <a:solidFill>
          <a:srgbClr val="E7E6E6"/>
        </a:solidFill>
        <a:effectLst/>
      </p:bgPr>
    </p:bg>
    <p:spTree>
      <p:nvGrpSpPr>
        <p:cNvPr id="1" name=""/>
        <p:cNvGrpSpPr/>
        <p:nvPr/>
      </p:nvGrpSpPr>
      <p:grpSpPr>
        <a:xfrm>
          <a:off x="0" y="0"/>
          <a:ext cx="0" cy="0"/>
          <a:chOff x="0" y="0"/>
          <a:chExt cx="0" cy="0"/>
        </a:xfrm>
      </p:grpSpPr>
      <p:sp>
        <p:nvSpPr>
          <p:cNvPr id="1386" name="Shape 138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387" name="Shape 138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388" name="Shape 138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389" name="Shape 138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04.xml><?xml version="1.0" encoding="utf-8"?>
<p:sldLayout xmlns:a="http://schemas.openxmlformats.org/drawingml/2006/main" xmlns:r="http://schemas.openxmlformats.org/officeDocument/2006/relationships" xmlns:p="http://schemas.openxmlformats.org/presentationml/2006/main" type="tx">
  <p:cSld name="10_Title and Vertical Text">
    <p:bg>
      <p:bgPr>
        <a:solidFill>
          <a:srgbClr val="E7E6E6"/>
        </a:solidFill>
        <a:effectLst/>
      </p:bgPr>
    </p:bg>
    <p:spTree>
      <p:nvGrpSpPr>
        <p:cNvPr id="1" name=""/>
        <p:cNvGrpSpPr/>
        <p:nvPr/>
      </p:nvGrpSpPr>
      <p:grpSpPr>
        <a:xfrm>
          <a:off x="0" y="0"/>
          <a:ext cx="0" cy="0"/>
          <a:chOff x="0" y="0"/>
          <a:chExt cx="0" cy="0"/>
        </a:xfrm>
      </p:grpSpPr>
      <p:sp>
        <p:nvSpPr>
          <p:cNvPr id="1396" name="Shape 139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97" name="Shape 139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98" name="Shape 139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05.xml><?xml version="1.0" encoding="utf-8"?>
<p:sldLayout xmlns:a="http://schemas.openxmlformats.org/drawingml/2006/main" xmlns:r="http://schemas.openxmlformats.org/officeDocument/2006/relationships" xmlns:p="http://schemas.openxmlformats.org/presentationml/2006/main" type="tx">
  <p:cSld name="10_Vertical Title and Text">
    <p:bg>
      <p:bgPr>
        <a:solidFill>
          <a:srgbClr val="E7E6E6"/>
        </a:solidFill>
        <a:effectLst/>
      </p:bgPr>
    </p:bg>
    <p:spTree>
      <p:nvGrpSpPr>
        <p:cNvPr id="1" name=""/>
        <p:cNvGrpSpPr/>
        <p:nvPr/>
      </p:nvGrpSpPr>
      <p:grpSpPr>
        <a:xfrm>
          <a:off x="0" y="0"/>
          <a:ext cx="0" cy="0"/>
          <a:chOff x="0" y="0"/>
          <a:chExt cx="0" cy="0"/>
        </a:xfrm>
      </p:grpSpPr>
      <p:sp>
        <p:nvSpPr>
          <p:cNvPr id="1405" name="Shape 140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406" name="Shape 140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07" name="Shape 14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06.xml><?xml version="1.0" encoding="utf-8"?>
<p:sldLayout xmlns:a="http://schemas.openxmlformats.org/drawingml/2006/main" xmlns:r="http://schemas.openxmlformats.org/officeDocument/2006/relationships" xmlns:p="http://schemas.openxmlformats.org/presentationml/2006/main" type="tx">
  <p:cSld name="11_Title Slide">
    <p:bg>
      <p:bgPr>
        <a:solidFill>
          <a:srgbClr val="E7E6E6"/>
        </a:solidFill>
        <a:effectLst/>
      </p:bgPr>
    </p:bg>
    <p:spTree>
      <p:nvGrpSpPr>
        <p:cNvPr id="1" name=""/>
        <p:cNvGrpSpPr/>
        <p:nvPr/>
      </p:nvGrpSpPr>
      <p:grpSpPr>
        <a:xfrm>
          <a:off x="0" y="0"/>
          <a:ext cx="0" cy="0"/>
          <a:chOff x="0" y="0"/>
          <a:chExt cx="0" cy="0"/>
        </a:xfrm>
      </p:grpSpPr>
      <p:sp>
        <p:nvSpPr>
          <p:cNvPr id="1414" name="Shape 141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415" name="Shape 141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416" name="Shape 14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07.xml><?xml version="1.0" encoding="utf-8"?>
<p:sldLayout xmlns:a="http://schemas.openxmlformats.org/drawingml/2006/main" xmlns:r="http://schemas.openxmlformats.org/officeDocument/2006/relationships" xmlns:p="http://schemas.openxmlformats.org/presentationml/2006/main" type="tx">
  <p:cSld name="30_Custom Layout">
    <p:bg>
      <p:bgPr>
        <a:solidFill>
          <a:srgbClr val="E7E6E6"/>
        </a:solidFill>
        <a:effectLst/>
      </p:bgPr>
    </p:bg>
    <p:spTree>
      <p:nvGrpSpPr>
        <p:cNvPr id="1" name=""/>
        <p:cNvGrpSpPr/>
        <p:nvPr/>
      </p:nvGrpSpPr>
      <p:grpSpPr>
        <a:xfrm>
          <a:off x="0" y="0"/>
          <a:ext cx="0" cy="0"/>
          <a:chOff x="0" y="0"/>
          <a:chExt cx="0" cy="0"/>
        </a:xfrm>
      </p:grpSpPr>
      <p:sp>
        <p:nvSpPr>
          <p:cNvPr id="1423" name="Shape 142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24" name="Shape 142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08.xml><?xml version="1.0" encoding="utf-8"?>
<p:sldLayout xmlns:a="http://schemas.openxmlformats.org/drawingml/2006/main" xmlns:r="http://schemas.openxmlformats.org/officeDocument/2006/relationships" xmlns:p="http://schemas.openxmlformats.org/presentationml/2006/main" type="tx">
  <p:cSld name="31_Custom Layout">
    <p:bg>
      <p:bgPr>
        <a:solidFill>
          <a:srgbClr val="E7E6E6"/>
        </a:solidFill>
        <a:effectLst/>
      </p:bgPr>
    </p:bg>
    <p:spTree>
      <p:nvGrpSpPr>
        <p:cNvPr id="1" name=""/>
        <p:cNvGrpSpPr/>
        <p:nvPr/>
      </p:nvGrpSpPr>
      <p:grpSpPr>
        <a:xfrm>
          <a:off x="0" y="0"/>
          <a:ext cx="0" cy="0"/>
          <a:chOff x="0" y="0"/>
          <a:chExt cx="0" cy="0"/>
        </a:xfrm>
      </p:grpSpPr>
      <p:sp>
        <p:nvSpPr>
          <p:cNvPr id="1431" name="Shape 143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32" name="Shape 143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09.xml><?xml version="1.0" encoding="utf-8"?>
<p:sldLayout xmlns:a="http://schemas.openxmlformats.org/drawingml/2006/main" xmlns:r="http://schemas.openxmlformats.org/officeDocument/2006/relationships" xmlns:p="http://schemas.openxmlformats.org/presentationml/2006/main" type="tx">
  <p:cSld name="32_Custom Layout">
    <p:bg>
      <p:bgPr>
        <a:solidFill>
          <a:srgbClr val="E7E6E6"/>
        </a:solidFill>
        <a:effectLst/>
      </p:bgPr>
    </p:bg>
    <p:spTree>
      <p:nvGrpSpPr>
        <p:cNvPr id="1" name=""/>
        <p:cNvGrpSpPr/>
        <p:nvPr/>
      </p:nvGrpSpPr>
      <p:grpSpPr>
        <a:xfrm>
          <a:off x="0" y="0"/>
          <a:ext cx="0" cy="0"/>
          <a:chOff x="0" y="0"/>
          <a:chExt cx="0" cy="0"/>
        </a:xfrm>
      </p:grpSpPr>
      <p:sp>
        <p:nvSpPr>
          <p:cNvPr id="1439" name="Shape 143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40" name="Shape 144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1414" name="Shape 1414"/>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415" name="Shape 1415"/>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416" name="Shape 14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10.xml><?xml version="1.0" encoding="utf-8"?>
<p:sldLayout xmlns:a="http://schemas.openxmlformats.org/drawingml/2006/main" xmlns:r="http://schemas.openxmlformats.org/officeDocument/2006/relationships" xmlns:p="http://schemas.openxmlformats.org/presentationml/2006/main" type="tx">
  <p:cSld name="11_Title and Content">
    <p:bg>
      <p:bgPr>
        <a:solidFill>
          <a:srgbClr val="E7E6E6"/>
        </a:solidFill>
        <a:effectLst/>
      </p:bgPr>
    </p:bg>
    <p:spTree>
      <p:nvGrpSpPr>
        <p:cNvPr id="1" name=""/>
        <p:cNvGrpSpPr/>
        <p:nvPr/>
      </p:nvGrpSpPr>
      <p:grpSpPr>
        <a:xfrm>
          <a:off x="0" y="0"/>
          <a:ext cx="0" cy="0"/>
          <a:chOff x="0" y="0"/>
          <a:chExt cx="0" cy="0"/>
        </a:xfrm>
      </p:grpSpPr>
      <p:sp>
        <p:nvSpPr>
          <p:cNvPr id="1447" name="Shape 144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48" name="Shape 144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49" name="Shape 14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11.xml><?xml version="1.0" encoding="utf-8"?>
<p:sldLayout xmlns:a="http://schemas.openxmlformats.org/drawingml/2006/main" xmlns:r="http://schemas.openxmlformats.org/officeDocument/2006/relationships" xmlns:p="http://schemas.openxmlformats.org/presentationml/2006/main" type="tx">
  <p:cSld name="11_Section Header">
    <p:bg>
      <p:bgPr>
        <a:solidFill>
          <a:srgbClr val="E7E6E6"/>
        </a:solidFill>
        <a:effectLst/>
      </p:bgPr>
    </p:bg>
    <p:spTree>
      <p:nvGrpSpPr>
        <p:cNvPr id="1" name=""/>
        <p:cNvGrpSpPr/>
        <p:nvPr/>
      </p:nvGrpSpPr>
      <p:grpSpPr>
        <a:xfrm>
          <a:off x="0" y="0"/>
          <a:ext cx="0" cy="0"/>
          <a:chOff x="0" y="0"/>
          <a:chExt cx="0" cy="0"/>
        </a:xfrm>
      </p:grpSpPr>
      <p:sp>
        <p:nvSpPr>
          <p:cNvPr id="1456" name="Shape 145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457" name="Shape 145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458" name="Shape 145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12.xml><?xml version="1.0" encoding="utf-8"?>
<p:sldLayout xmlns:a="http://schemas.openxmlformats.org/drawingml/2006/main" xmlns:r="http://schemas.openxmlformats.org/officeDocument/2006/relationships" xmlns:p="http://schemas.openxmlformats.org/presentationml/2006/main" type="tx">
  <p:cSld name="11_Two Content">
    <p:bg>
      <p:bgPr>
        <a:solidFill>
          <a:srgbClr val="E7E6E6"/>
        </a:solidFill>
        <a:effectLst/>
      </p:bgPr>
    </p:bg>
    <p:spTree>
      <p:nvGrpSpPr>
        <p:cNvPr id="1" name=""/>
        <p:cNvGrpSpPr/>
        <p:nvPr/>
      </p:nvGrpSpPr>
      <p:grpSpPr>
        <a:xfrm>
          <a:off x="0" y="0"/>
          <a:ext cx="0" cy="0"/>
          <a:chOff x="0" y="0"/>
          <a:chExt cx="0" cy="0"/>
        </a:xfrm>
      </p:grpSpPr>
      <p:sp>
        <p:nvSpPr>
          <p:cNvPr id="1465" name="Shape 146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66" name="Shape 146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67" name="Shape 14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13.xml><?xml version="1.0" encoding="utf-8"?>
<p:sldLayout xmlns:a="http://schemas.openxmlformats.org/drawingml/2006/main" xmlns:r="http://schemas.openxmlformats.org/officeDocument/2006/relationships" xmlns:p="http://schemas.openxmlformats.org/presentationml/2006/main" type="tx">
  <p:cSld name="11_Comparison">
    <p:bg>
      <p:bgPr>
        <a:solidFill>
          <a:srgbClr val="E7E6E6"/>
        </a:solidFill>
        <a:effectLst/>
      </p:bgPr>
    </p:bg>
    <p:spTree>
      <p:nvGrpSpPr>
        <p:cNvPr id="1" name=""/>
        <p:cNvGrpSpPr/>
        <p:nvPr/>
      </p:nvGrpSpPr>
      <p:grpSpPr>
        <a:xfrm>
          <a:off x="0" y="0"/>
          <a:ext cx="0" cy="0"/>
          <a:chOff x="0" y="0"/>
          <a:chExt cx="0" cy="0"/>
        </a:xfrm>
      </p:grpSpPr>
      <p:sp>
        <p:nvSpPr>
          <p:cNvPr id="1474" name="Shape 147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75" name="Shape 147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476" name="Shape 147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477" name="Shape 14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14.xml><?xml version="1.0" encoding="utf-8"?>
<p:sldLayout xmlns:a="http://schemas.openxmlformats.org/drawingml/2006/main" xmlns:r="http://schemas.openxmlformats.org/officeDocument/2006/relationships" xmlns:p="http://schemas.openxmlformats.org/presentationml/2006/main" type="tx">
  <p:cSld name="11_Title Only">
    <p:bg>
      <p:bgPr>
        <a:solidFill>
          <a:srgbClr val="E7E6E6"/>
        </a:solidFill>
        <a:effectLst/>
      </p:bgPr>
    </p:bg>
    <p:spTree>
      <p:nvGrpSpPr>
        <p:cNvPr id="1" name=""/>
        <p:cNvGrpSpPr/>
        <p:nvPr/>
      </p:nvGrpSpPr>
      <p:grpSpPr>
        <a:xfrm>
          <a:off x="0" y="0"/>
          <a:ext cx="0" cy="0"/>
          <a:chOff x="0" y="0"/>
          <a:chExt cx="0" cy="0"/>
        </a:xfrm>
      </p:grpSpPr>
      <p:sp>
        <p:nvSpPr>
          <p:cNvPr id="1484" name="Shape 148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85" name="Shape 14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15.xml><?xml version="1.0" encoding="utf-8"?>
<p:sldLayout xmlns:a="http://schemas.openxmlformats.org/drawingml/2006/main" xmlns:r="http://schemas.openxmlformats.org/officeDocument/2006/relationships" xmlns:p="http://schemas.openxmlformats.org/presentationml/2006/main" type="tx">
  <p:cSld name="10_Blank">
    <p:bg>
      <p:bgPr>
        <a:solidFill>
          <a:srgbClr val="E7E6E6"/>
        </a:solidFill>
        <a:effectLst/>
      </p:bgPr>
    </p:bg>
    <p:spTree>
      <p:nvGrpSpPr>
        <p:cNvPr id="1" name=""/>
        <p:cNvGrpSpPr/>
        <p:nvPr/>
      </p:nvGrpSpPr>
      <p:grpSpPr>
        <a:xfrm>
          <a:off x="0" y="0"/>
          <a:ext cx="0" cy="0"/>
          <a:chOff x="0" y="0"/>
          <a:chExt cx="0" cy="0"/>
        </a:xfrm>
      </p:grpSpPr>
      <p:sp>
        <p:nvSpPr>
          <p:cNvPr id="1492" name="Shape 14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16.xml><?xml version="1.0" encoding="utf-8"?>
<p:sldLayout xmlns:a="http://schemas.openxmlformats.org/drawingml/2006/main" xmlns:r="http://schemas.openxmlformats.org/officeDocument/2006/relationships" xmlns:p="http://schemas.openxmlformats.org/presentationml/2006/main" type="tx">
  <p:cSld name="8_Blank 0">
    <p:bg>
      <p:bgPr>
        <a:solidFill>
          <a:srgbClr val="86754D"/>
        </a:solidFill>
        <a:effectLst/>
      </p:bgPr>
    </p:bg>
    <p:spTree>
      <p:nvGrpSpPr>
        <p:cNvPr id="1" name=""/>
        <p:cNvGrpSpPr/>
        <p:nvPr/>
      </p:nvGrpSpPr>
      <p:grpSpPr>
        <a:xfrm>
          <a:off x="0" y="0"/>
          <a:ext cx="0" cy="0"/>
          <a:chOff x="0" y="0"/>
          <a:chExt cx="0" cy="0"/>
        </a:xfrm>
      </p:grpSpPr>
      <p:sp>
        <p:nvSpPr>
          <p:cNvPr id="1499" name="Shape 149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17.xml><?xml version="1.0" encoding="utf-8"?>
<p:sldLayout xmlns:a="http://schemas.openxmlformats.org/drawingml/2006/main" xmlns:r="http://schemas.openxmlformats.org/officeDocument/2006/relationships" xmlns:p="http://schemas.openxmlformats.org/presentationml/2006/main" type="tx">
  <p:cSld name="11_Content with Caption">
    <p:bg>
      <p:bgPr>
        <a:solidFill>
          <a:srgbClr val="E7E6E6"/>
        </a:solidFill>
        <a:effectLst/>
      </p:bgPr>
    </p:bg>
    <p:spTree>
      <p:nvGrpSpPr>
        <p:cNvPr id="1" name=""/>
        <p:cNvGrpSpPr/>
        <p:nvPr/>
      </p:nvGrpSpPr>
      <p:grpSpPr>
        <a:xfrm>
          <a:off x="0" y="0"/>
          <a:ext cx="0" cy="0"/>
          <a:chOff x="0" y="0"/>
          <a:chExt cx="0" cy="0"/>
        </a:xfrm>
      </p:grpSpPr>
      <p:sp>
        <p:nvSpPr>
          <p:cNvPr id="1506" name="Shape 150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507" name="Shape 150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508" name="Shape 150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509" name="Shape 15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18.xml><?xml version="1.0" encoding="utf-8"?>
<p:sldLayout xmlns:a="http://schemas.openxmlformats.org/drawingml/2006/main" xmlns:r="http://schemas.openxmlformats.org/officeDocument/2006/relationships" xmlns:p="http://schemas.openxmlformats.org/presentationml/2006/main" type="tx">
  <p:cSld name="11_Picture with Caption">
    <p:bg>
      <p:bgPr>
        <a:solidFill>
          <a:srgbClr val="E7E6E6"/>
        </a:solidFill>
        <a:effectLst/>
      </p:bgPr>
    </p:bg>
    <p:spTree>
      <p:nvGrpSpPr>
        <p:cNvPr id="1" name=""/>
        <p:cNvGrpSpPr/>
        <p:nvPr/>
      </p:nvGrpSpPr>
      <p:grpSpPr>
        <a:xfrm>
          <a:off x="0" y="0"/>
          <a:ext cx="0" cy="0"/>
          <a:chOff x="0" y="0"/>
          <a:chExt cx="0" cy="0"/>
        </a:xfrm>
      </p:grpSpPr>
      <p:sp>
        <p:nvSpPr>
          <p:cNvPr id="1516" name="Shape 151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517" name="Shape 151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518" name="Shape 151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519" name="Shape 15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19.xml><?xml version="1.0" encoding="utf-8"?>
<p:sldLayout xmlns:a="http://schemas.openxmlformats.org/drawingml/2006/main" xmlns:r="http://schemas.openxmlformats.org/officeDocument/2006/relationships" xmlns:p="http://schemas.openxmlformats.org/presentationml/2006/main" type="tx">
  <p:cSld name="11_Title and Vertical Text">
    <p:bg>
      <p:bgPr>
        <a:solidFill>
          <a:srgbClr val="E7E6E6"/>
        </a:solidFill>
        <a:effectLst/>
      </p:bgPr>
    </p:bg>
    <p:spTree>
      <p:nvGrpSpPr>
        <p:cNvPr id="1" name=""/>
        <p:cNvGrpSpPr/>
        <p:nvPr/>
      </p:nvGrpSpPr>
      <p:grpSpPr>
        <a:xfrm>
          <a:off x="0" y="0"/>
          <a:ext cx="0" cy="0"/>
          <a:chOff x="0" y="0"/>
          <a:chExt cx="0" cy="0"/>
        </a:xfrm>
      </p:grpSpPr>
      <p:sp>
        <p:nvSpPr>
          <p:cNvPr id="1526" name="Shape 152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27" name="Shape 152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28" name="Shape 152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1423" name="Shape 1423"/>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424" name="Shape 1424"/>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20.xml><?xml version="1.0" encoding="utf-8"?>
<p:sldLayout xmlns:a="http://schemas.openxmlformats.org/drawingml/2006/main" xmlns:r="http://schemas.openxmlformats.org/officeDocument/2006/relationships" xmlns:p="http://schemas.openxmlformats.org/presentationml/2006/main" type="tx">
  <p:cSld name="11_Vertical Title and Text">
    <p:bg>
      <p:bgPr>
        <a:solidFill>
          <a:srgbClr val="E7E6E6"/>
        </a:solidFill>
        <a:effectLst/>
      </p:bgPr>
    </p:bg>
    <p:spTree>
      <p:nvGrpSpPr>
        <p:cNvPr id="1" name=""/>
        <p:cNvGrpSpPr/>
        <p:nvPr/>
      </p:nvGrpSpPr>
      <p:grpSpPr>
        <a:xfrm>
          <a:off x="0" y="0"/>
          <a:ext cx="0" cy="0"/>
          <a:chOff x="0" y="0"/>
          <a:chExt cx="0" cy="0"/>
        </a:xfrm>
      </p:grpSpPr>
      <p:sp>
        <p:nvSpPr>
          <p:cNvPr id="1535" name="Shape 153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536" name="Shape 153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37" name="Shape 15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21.xml><?xml version="1.0" encoding="utf-8"?>
<p:sldLayout xmlns:a="http://schemas.openxmlformats.org/drawingml/2006/main" xmlns:r="http://schemas.openxmlformats.org/officeDocument/2006/relationships" xmlns:p="http://schemas.openxmlformats.org/presentationml/2006/main" type="tx">
  <p:cSld name="12_Title Slide">
    <p:bg>
      <p:bgPr>
        <a:solidFill>
          <a:srgbClr val="E7E6E6"/>
        </a:solidFill>
        <a:effectLst/>
      </p:bgPr>
    </p:bg>
    <p:spTree>
      <p:nvGrpSpPr>
        <p:cNvPr id="1" name=""/>
        <p:cNvGrpSpPr/>
        <p:nvPr/>
      </p:nvGrpSpPr>
      <p:grpSpPr>
        <a:xfrm>
          <a:off x="0" y="0"/>
          <a:ext cx="0" cy="0"/>
          <a:chOff x="0" y="0"/>
          <a:chExt cx="0" cy="0"/>
        </a:xfrm>
      </p:grpSpPr>
      <p:sp>
        <p:nvSpPr>
          <p:cNvPr id="1544" name="Shape 154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545" name="Shape 154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546" name="Shape 15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22.xml><?xml version="1.0" encoding="utf-8"?>
<p:sldLayout xmlns:a="http://schemas.openxmlformats.org/drawingml/2006/main" xmlns:r="http://schemas.openxmlformats.org/officeDocument/2006/relationships" xmlns:p="http://schemas.openxmlformats.org/presentationml/2006/main" type="tx">
  <p:cSld name="33_Custom Layout">
    <p:bg>
      <p:bgPr>
        <a:solidFill>
          <a:srgbClr val="E7E6E6"/>
        </a:solidFill>
        <a:effectLst/>
      </p:bgPr>
    </p:bg>
    <p:spTree>
      <p:nvGrpSpPr>
        <p:cNvPr id="1" name=""/>
        <p:cNvGrpSpPr/>
        <p:nvPr/>
      </p:nvGrpSpPr>
      <p:grpSpPr>
        <a:xfrm>
          <a:off x="0" y="0"/>
          <a:ext cx="0" cy="0"/>
          <a:chOff x="0" y="0"/>
          <a:chExt cx="0" cy="0"/>
        </a:xfrm>
      </p:grpSpPr>
      <p:sp>
        <p:nvSpPr>
          <p:cNvPr id="1553" name="Shape 155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54" name="Shape 155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23.xml><?xml version="1.0" encoding="utf-8"?>
<p:sldLayout xmlns:a="http://schemas.openxmlformats.org/drawingml/2006/main" xmlns:r="http://schemas.openxmlformats.org/officeDocument/2006/relationships" xmlns:p="http://schemas.openxmlformats.org/presentationml/2006/main" type="tx">
  <p:cSld name="34_Custom Layout">
    <p:bg>
      <p:bgPr>
        <a:solidFill>
          <a:srgbClr val="E7E6E6"/>
        </a:solidFill>
        <a:effectLst/>
      </p:bgPr>
    </p:bg>
    <p:spTree>
      <p:nvGrpSpPr>
        <p:cNvPr id="1" name=""/>
        <p:cNvGrpSpPr/>
        <p:nvPr/>
      </p:nvGrpSpPr>
      <p:grpSpPr>
        <a:xfrm>
          <a:off x="0" y="0"/>
          <a:ext cx="0" cy="0"/>
          <a:chOff x="0" y="0"/>
          <a:chExt cx="0" cy="0"/>
        </a:xfrm>
      </p:grpSpPr>
      <p:sp>
        <p:nvSpPr>
          <p:cNvPr id="1561" name="Shape 156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62" name="Shape 156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24.xml><?xml version="1.0" encoding="utf-8"?>
<p:sldLayout xmlns:a="http://schemas.openxmlformats.org/drawingml/2006/main" xmlns:r="http://schemas.openxmlformats.org/officeDocument/2006/relationships" xmlns:p="http://schemas.openxmlformats.org/presentationml/2006/main" type="tx">
  <p:cSld name="35_Custom Layout">
    <p:bg>
      <p:bgPr>
        <a:solidFill>
          <a:srgbClr val="E7E6E6"/>
        </a:solidFill>
        <a:effectLst/>
      </p:bgPr>
    </p:bg>
    <p:spTree>
      <p:nvGrpSpPr>
        <p:cNvPr id="1" name=""/>
        <p:cNvGrpSpPr/>
        <p:nvPr/>
      </p:nvGrpSpPr>
      <p:grpSpPr>
        <a:xfrm>
          <a:off x="0" y="0"/>
          <a:ext cx="0" cy="0"/>
          <a:chOff x="0" y="0"/>
          <a:chExt cx="0" cy="0"/>
        </a:xfrm>
      </p:grpSpPr>
      <p:sp>
        <p:nvSpPr>
          <p:cNvPr id="1569" name="Shape 156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70" name="Shape 157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25.xml><?xml version="1.0" encoding="utf-8"?>
<p:sldLayout xmlns:a="http://schemas.openxmlformats.org/drawingml/2006/main" xmlns:r="http://schemas.openxmlformats.org/officeDocument/2006/relationships" xmlns:p="http://schemas.openxmlformats.org/presentationml/2006/main" type="tx">
  <p:cSld name="12_Title and Content">
    <p:bg>
      <p:bgPr>
        <a:solidFill>
          <a:srgbClr val="E7E6E6"/>
        </a:solidFill>
        <a:effectLst/>
      </p:bgPr>
    </p:bg>
    <p:spTree>
      <p:nvGrpSpPr>
        <p:cNvPr id="1" name=""/>
        <p:cNvGrpSpPr/>
        <p:nvPr/>
      </p:nvGrpSpPr>
      <p:grpSpPr>
        <a:xfrm>
          <a:off x="0" y="0"/>
          <a:ext cx="0" cy="0"/>
          <a:chOff x="0" y="0"/>
          <a:chExt cx="0" cy="0"/>
        </a:xfrm>
      </p:grpSpPr>
      <p:sp>
        <p:nvSpPr>
          <p:cNvPr id="1577" name="Shape 157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78" name="Shape 157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79" name="Shape 15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26.xml><?xml version="1.0" encoding="utf-8"?>
<p:sldLayout xmlns:a="http://schemas.openxmlformats.org/drawingml/2006/main" xmlns:r="http://schemas.openxmlformats.org/officeDocument/2006/relationships" xmlns:p="http://schemas.openxmlformats.org/presentationml/2006/main" type="tx">
  <p:cSld name="12_Section Header">
    <p:bg>
      <p:bgPr>
        <a:solidFill>
          <a:srgbClr val="E7E6E6"/>
        </a:solidFill>
        <a:effectLst/>
      </p:bgPr>
    </p:bg>
    <p:spTree>
      <p:nvGrpSpPr>
        <p:cNvPr id="1" name=""/>
        <p:cNvGrpSpPr/>
        <p:nvPr/>
      </p:nvGrpSpPr>
      <p:grpSpPr>
        <a:xfrm>
          <a:off x="0" y="0"/>
          <a:ext cx="0" cy="0"/>
          <a:chOff x="0" y="0"/>
          <a:chExt cx="0" cy="0"/>
        </a:xfrm>
      </p:grpSpPr>
      <p:sp>
        <p:nvSpPr>
          <p:cNvPr id="1586" name="Shape 158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587" name="Shape 158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588" name="Shape 15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27.xml><?xml version="1.0" encoding="utf-8"?>
<p:sldLayout xmlns:a="http://schemas.openxmlformats.org/drawingml/2006/main" xmlns:r="http://schemas.openxmlformats.org/officeDocument/2006/relationships" xmlns:p="http://schemas.openxmlformats.org/presentationml/2006/main" type="tx">
  <p:cSld name="12_Two Content">
    <p:bg>
      <p:bgPr>
        <a:solidFill>
          <a:srgbClr val="E7E6E6"/>
        </a:solidFill>
        <a:effectLst/>
      </p:bgPr>
    </p:bg>
    <p:spTree>
      <p:nvGrpSpPr>
        <p:cNvPr id="1" name=""/>
        <p:cNvGrpSpPr/>
        <p:nvPr/>
      </p:nvGrpSpPr>
      <p:grpSpPr>
        <a:xfrm>
          <a:off x="0" y="0"/>
          <a:ext cx="0" cy="0"/>
          <a:chOff x="0" y="0"/>
          <a:chExt cx="0" cy="0"/>
        </a:xfrm>
      </p:grpSpPr>
      <p:sp>
        <p:nvSpPr>
          <p:cNvPr id="1595" name="Shape 159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96" name="Shape 159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97" name="Shape 15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28.xml><?xml version="1.0" encoding="utf-8"?>
<p:sldLayout xmlns:a="http://schemas.openxmlformats.org/drawingml/2006/main" xmlns:r="http://schemas.openxmlformats.org/officeDocument/2006/relationships" xmlns:p="http://schemas.openxmlformats.org/presentationml/2006/main" type="tx">
  <p:cSld name="12_Comparison">
    <p:bg>
      <p:bgPr>
        <a:solidFill>
          <a:srgbClr val="E7E6E6"/>
        </a:solidFill>
        <a:effectLst/>
      </p:bgPr>
    </p:bg>
    <p:spTree>
      <p:nvGrpSpPr>
        <p:cNvPr id="1" name=""/>
        <p:cNvGrpSpPr/>
        <p:nvPr/>
      </p:nvGrpSpPr>
      <p:grpSpPr>
        <a:xfrm>
          <a:off x="0" y="0"/>
          <a:ext cx="0" cy="0"/>
          <a:chOff x="0" y="0"/>
          <a:chExt cx="0" cy="0"/>
        </a:xfrm>
      </p:grpSpPr>
      <p:sp>
        <p:nvSpPr>
          <p:cNvPr id="1604" name="Shape 160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05" name="Shape 160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606" name="Shape 160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607" name="Shape 16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29.xml><?xml version="1.0" encoding="utf-8"?>
<p:sldLayout xmlns:a="http://schemas.openxmlformats.org/drawingml/2006/main" xmlns:r="http://schemas.openxmlformats.org/officeDocument/2006/relationships" xmlns:p="http://schemas.openxmlformats.org/presentationml/2006/main" type="tx">
  <p:cSld name="12_Title Only">
    <p:bg>
      <p:bgPr>
        <a:solidFill>
          <a:srgbClr val="E7E6E6"/>
        </a:solidFill>
        <a:effectLst/>
      </p:bgPr>
    </p:bg>
    <p:spTree>
      <p:nvGrpSpPr>
        <p:cNvPr id="1" name=""/>
        <p:cNvGrpSpPr/>
        <p:nvPr/>
      </p:nvGrpSpPr>
      <p:grpSpPr>
        <a:xfrm>
          <a:off x="0" y="0"/>
          <a:ext cx="0" cy="0"/>
          <a:chOff x="0" y="0"/>
          <a:chExt cx="0" cy="0"/>
        </a:xfrm>
      </p:grpSpPr>
      <p:sp>
        <p:nvSpPr>
          <p:cNvPr id="1614" name="Shape 161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15" name="Shape 16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1431" name="Shape 1431"/>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432" name="Shape 1432"/>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30.xml><?xml version="1.0" encoding="utf-8"?>
<p:sldLayout xmlns:a="http://schemas.openxmlformats.org/drawingml/2006/main" xmlns:r="http://schemas.openxmlformats.org/officeDocument/2006/relationships" xmlns:p="http://schemas.openxmlformats.org/presentationml/2006/main" type="tx">
  <p:cSld name="11_Blank">
    <p:bg>
      <p:bgPr>
        <a:solidFill>
          <a:srgbClr val="E7E6E6"/>
        </a:solidFill>
        <a:effectLst/>
      </p:bgPr>
    </p:bg>
    <p:spTree>
      <p:nvGrpSpPr>
        <p:cNvPr id="1" name=""/>
        <p:cNvGrpSpPr/>
        <p:nvPr/>
      </p:nvGrpSpPr>
      <p:grpSpPr>
        <a:xfrm>
          <a:off x="0" y="0"/>
          <a:ext cx="0" cy="0"/>
          <a:chOff x="0" y="0"/>
          <a:chExt cx="0" cy="0"/>
        </a:xfrm>
      </p:grpSpPr>
      <p:sp>
        <p:nvSpPr>
          <p:cNvPr id="1622" name="Shape 16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31.xml><?xml version="1.0" encoding="utf-8"?>
<p:sldLayout xmlns:a="http://schemas.openxmlformats.org/drawingml/2006/main" xmlns:r="http://schemas.openxmlformats.org/officeDocument/2006/relationships" xmlns:p="http://schemas.openxmlformats.org/presentationml/2006/main" type="tx">
  <p:cSld name="9_Blank 0">
    <p:bg>
      <p:bgPr>
        <a:solidFill>
          <a:srgbClr val="86754D"/>
        </a:solidFill>
        <a:effectLst/>
      </p:bgPr>
    </p:bg>
    <p:spTree>
      <p:nvGrpSpPr>
        <p:cNvPr id="1" name=""/>
        <p:cNvGrpSpPr/>
        <p:nvPr/>
      </p:nvGrpSpPr>
      <p:grpSpPr>
        <a:xfrm>
          <a:off x="0" y="0"/>
          <a:ext cx="0" cy="0"/>
          <a:chOff x="0" y="0"/>
          <a:chExt cx="0" cy="0"/>
        </a:xfrm>
      </p:grpSpPr>
      <p:sp>
        <p:nvSpPr>
          <p:cNvPr id="1629" name="Shape 162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32.xml><?xml version="1.0" encoding="utf-8"?>
<p:sldLayout xmlns:a="http://schemas.openxmlformats.org/drawingml/2006/main" xmlns:r="http://schemas.openxmlformats.org/officeDocument/2006/relationships" xmlns:p="http://schemas.openxmlformats.org/presentationml/2006/main" type="tx">
  <p:cSld name="12_Content with Caption">
    <p:bg>
      <p:bgPr>
        <a:solidFill>
          <a:srgbClr val="E7E6E6"/>
        </a:solidFill>
        <a:effectLst/>
      </p:bgPr>
    </p:bg>
    <p:spTree>
      <p:nvGrpSpPr>
        <p:cNvPr id="1" name=""/>
        <p:cNvGrpSpPr/>
        <p:nvPr/>
      </p:nvGrpSpPr>
      <p:grpSpPr>
        <a:xfrm>
          <a:off x="0" y="0"/>
          <a:ext cx="0" cy="0"/>
          <a:chOff x="0" y="0"/>
          <a:chExt cx="0" cy="0"/>
        </a:xfrm>
      </p:grpSpPr>
      <p:sp>
        <p:nvSpPr>
          <p:cNvPr id="1636" name="Shape 163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637" name="Shape 163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638" name="Shape 163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639" name="Shape 163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33.xml><?xml version="1.0" encoding="utf-8"?>
<p:sldLayout xmlns:a="http://schemas.openxmlformats.org/drawingml/2006/main" xmlns:r="http://schemas.openxmlformats.org/officeDocument/2006/relationships" xmlns:p="http://schemas.openxmlformats.org/presentationml/2006/main" type="tx">
  <p:cSld name="12_Picture with Caption">
    <p:bg>
      <p:bgPr>
        <a:solidFill>
          <a:srgbClr val="E7E6E6"/>
        </a:solidFill>
        <a:effectLst/>
      </p:bgPr>
    </p:bg>
    <p:spTree>
      <p:nvGrpSpPr>
        <p:cNvPr id="1" name=""/>
        <p:cNvGrpSpPr/>
        <p:nvPr/>
      </p:nvGrpSpPr>
      <p:grpSpPr>
        <a:xfrm>
          <a:off x="0" y="0"/>
          <a:ext cx="0" cy="0"/>
          <a:chOff x="0" y="0"/>
          <a:chExt cx="0" cy="0"/>
        </a:xfrm>
      </p:grpSpPr>
      <p:sp>
        <p:nvSpPr>
          <p:cNvPr id="1646" name="Shape 164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647" name="Shape 164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648" name="Shape 164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649" name="Shape 16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34.xml><?xml version="1.0" encoding="utf-8"?>
<p:sldLayout xmlns:a="http://schemas.openxmlformats.org/drawingml/2006/main" xmlns:r="http://schemas.openxmlformats.org/officeDocument/2006/relationships" xmlns:p="http://schemas.openxmlformats.org/presentationml/2006/main" type="tx">
  <p:cSld name="12_Title and Vertical Text">
    <p:bg>
      <p:bgPr>
        <a:solidFill>
          <a:srgbClr val="E7E6E6"/>
        </a:solidFill>
        <a:effectLst/>
      </p:bgPr>
    </p:bg>
    <p:spTree>
      <p:nvGrpSpPr>
        <p:cNvPr id="1" name=""/>
        <p:cNvGrpSpPr/>
        <p:nvPr/>
      </p:nvGrpSpPr>
      <p:grpSpPr>
        <a:xfrm>
          <a:off x="0" y="0"/>
          <a:ext cx="0" cy="0"/>
          <a:chOff x="0" y="0"/>
          <a:chExt cx="0" cy="0"/>
        </a:xfrm>
      </p:grpSpPr>
      <p:sp>
        <p:nvSpPr>
          <p:cNvPr id="1656" name="Shape 165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57" name="Shape 165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658" name="Shape 165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35.xml><?xml version="1.0" encoding="utf-8"?>
<p:sldLayout xmlns:a="http://schemas.openxmlformats.org/drawingml/2006/main" xmlns:r="http://schemas.openxmlformats.org/officeDocument/2006/relationships" xmlns:p="http://schemas.openxmlformats.org/presentationml/2006/main" type="tx">
  <p:cSld name="12_Vertical Title and Text">
    <p:bg>
      <p:bgPr>
        <a:solidFill>
          <a:srgbClr val="E7E6E6"/>
        </a:solidFill>
        <a:effectLst/>
      </p:bgPr>
    </p:bg>
    <p:spTree>
      <p:nvGrpSpPr>
        <p:cNvPr id="1" name=""/>
        <p:cNvGrpSpPr/>
        <p:nvPr/>
      </p:nvGrpSpPr>
      <p:grpSpPr>
        <a:xfrm>
          <a:off x="0" y="0"/>
          <a:ext cx="0" cy="0"/>
          <a:chOff x="0" y="0"/>
          <a:chExt cx="0" cy="0"/>
        </a:xfrm>
      </p:grpSpPr>
      <p:sp>
        <p:nvSpPr>
          <p:cNvPr id="1665" name="Shape 166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666" name="Shape 166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667" name="Shape 16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36.xml><?xml version="1.0" encoding="utf-8"?>
<p:sldLayout xmlns:a="http://schemas.openxmlformats.org/drawingml/2006/main" xmlns:r="http://schemas.openxmlformats.org/officeDocument/2006/relationships" xmlns:p="http://schemas.openxmlformats.org/presentationml/2006/main" type="tx">
  <p:cSld name="13_Title Slide">
    <p:bg>
      <p:bgPr>
        <a:solidFill>
          <a:srgbClr val="E7E6E6"/>
        </a:solidFill>
        <a:effectLst/>
      </p:bgPr>
    </p:bg>
    <p:spTree>
      <p:nvGrpSpPr>
        <p:cNvPr id="1" name=""/>
        <p:cNvGrpSpPr/>
        <p:nvPr/>
      </p:nvGrpSpPr>
      <p:grpSpPr>
        <a:xfrm>
          <a:off x="0" y="0"/>
          <a:ext cx="0" cy="0"/>
          <a:chOff x="0" y="0"/>
          <a:chExt cx="0" cy="0"/>
        </a:xfrm>
      </p:grpSpPr>
      <p:sp>
        <p:nvSpPr>
          <p:cNvPr id="1674" name="Shape 167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675" name="Shape 167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676" name="Shape 16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37.xml><?xml version="1.0" encoding="utf-8"?>
<p:sldLayout xmlns:a="http://schemas.openxmlformats.org/drawingml/2006/main" xmlns:r="http://schemas.openxmlformats.org/officeDocument/2006/relationships" xmlns:p="http://schemas.openxmlformats.org/presentationml/2006/main" type="tx">
  <p:cSld name="36_Custom Layout">
    <p:bg>
      <p:bgPr>
        <a:solidFill>
          <a:srgbClr val="E7E6E6"/>
        </a:solidFill>
        <a:effectLst/>
      </p:bgPr>
    </p:bg>
    <p:spTree>
      <p:nvGrpSpPr>
        <p:cNvPr id="1" name=""/>
        <p:cNvGrpSpPr/>
        <p:nvPr/>
      </p:nvGrpSpPr>
      <p:grpSpPr>
        <a:xfrm>
          <a:off x="0" y="0"/>
          <a:ext cx="0" cy="0"/>
          <a:chOff x="0" y="0"/>
          <a:chExt cx="0" cy="0"/>
        </a:xfrm>
      </p:grpSpPr>
      <p:sp>
        <p:nvSpPr>
          <p:cNvPr id="1683" name="Shape 168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684" name="Shape 168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38.xml><?xml version="1.0" encoding="utf-8"?>
<p:sldLayout xmlns:a="http://schemas.openxmlformats.org/drawingml/2006/main" xmlns:r="http://schemas.openxmlformats.org/officeDocument/2006/relationships" xmlns:p="http://schemas.openxmlformats.org/presentationml/2006/main" type="tx">
  <p:cSld name="37_Custom Layout">
    <p:bg>
      <p:bgPr>
        <a:solidFill>
          <a:srgbClr val="E7E6E6"/>
        </a:solidFill>
        <a:effectLst/>
      </p:bgPr>
    </p:bg>
    <p:spTree>
      <p:nvGrpSpPr>
        <p:cNvPr id="1" name=""/>
        <p:cNvGrpSpPr/>
        <p:nvPr/>
      </p:nvGrpSpPr>
      <p:grpSpPr>
        <a:xfrm>
          <a:off x="0" y="0"/>
          <a:ext cx="0" cy="0"/>
          <a:chOff x="0" y="0"/>
          <a:chExt cx="0" cy="0"/>
        </a:xfrm>
      </p:grpSpPr>
      <p:sp>
        <p:nvSpPr>
          <p:cNvPr id="1691" name="Shape 169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692" name="Shape 169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39.xml><?xml version="1.0" encoding="utf-8"?>
<p:sldLayout xmlns:a="http://schemas.openxmlformats.org/drawingml/2006/main" xmlns:r="http://schemas.openxmlformats.org/officeDocument/2006/relationships" xmlns:p="http://schemas.openxmlformats.org/presentationml/2006/main" type="tx">
  <p:cSld name="38_Custom Layout">
    <p:bg>
      <p:bgPr>
        <a:solidFill>
          <a:srgbClr val="E7E6E6"/>
        </a:solidFill>
        <a:effectLst/>
      </p:bgPr>
    </p:bg>
    <p:spTree>
      <p:nvGrpSpPr>
        <p:cNvPr id="1" name=""/>
        <p:cNvGrpSpPr/>
        <p:nvPr/>
      </p:nvGrpSpPr>
      <p:grpSpPr>
        <a:xfrm>
          <a:off x="0" y="0"/>
          <a:ext cx="0" cy="0"/>
          <a:chOff x="0" y="0"/>
          <a:chExt cx="0" cy="0"/>
        </a:xfrm>
      </p:grpSpPr>
      <p:sp>
        <p:nvSpPr>
          <p:cNvPr id="1699" name="Shape 169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700" name="Shape 170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1439" name="Shape 1439"/>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440" name="Shape 1440"/>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40.xml><?xml version="1.0" encoding="utf-8"?>
<p:sldLayout xmlns:a="http://schemas.openxmlformats.org/drawingml/2006/main" xmlns:r="http://schemas.openxmlformats.org/officeDocument/2006/relationships" xmlns:p="http://schemas.openxmlformats.org/presentationml/2006/main" type="tx">
  <p:cSld name="13_Title and Content">
    <p:bg>
      <p:bgPr>
        <a:solidFill>
          <a:srgbClr val="E7E6E6"/>
        </a:solidFill>
        <a:effectLst/>
      </p:bgPr>
    </p:bg>
    <p:spTree>
      <p:nvGrpSpPr>
        <p:cNvPr id="1" name=""/>
        <p:cNvGrpSpPr/>
        <p:nvPr/>
      </p:nvGrpSpPr>
      <p:grpSpPr>
        <a:xfrm>
          <a:off x="0" y="0"/>
          <a:ext cx="0" cy="0"/>
          <a:chOff x="0" y="0"/>
          <a:chExt cx="0" cy="0"/>
        </a:xfrm>
      </p:grpSpPr>
      <p:sp>
        <p:nvSpPr>
          <p:cNvPr id="1707" name="Shape 170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08" name="Shape 170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09" name="Shape 17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41.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E7E6E6"/>
        </a:solidFill>
        <a:effectLst/>
      </p:bgPr>
    </p:bg>
    <p:spTree>
      <p:nvGrpSpPr>
        <p:cNvPr id="1" name=""/>
        <p:cNvGrpSpPr/>
        <p:nvPr/>
      </p:nvGrpSpPr>
      <p:grpSpPr>
        <a:xfrm>
          <a:off x="0" y="0"/>
          <a:ext cx="0" cy="0"/>
          <a:chOff x="0" y="0"/>
          <a:chExt cx="0" cy="0"/>
        </a:xfrm>
      </p:grpSpPr>
      <p:sp>
        <p:nvSpPr>
          <p:cNvPr id="1716" name="Shape 171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717" name="Shape 171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718" name="Shape 171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42.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E7E6E6"/>
        </a:solidFill>
        <a:effectLst/>
      </p:bgPr>
    </p:bg>
    <p:spTree>
      <p:nvGrpSpPr>
        <p:cNvPr id="1" name=""/>
        <p:cNvGrpSpPr/>
        <p:nvPr/>
      </p:nvGrpSpPr>
      <p:grpSpPr>
        <a:xfrm>
          <a:off x="0" y="0"/>
          <a:ext cx="0" cy="0"/>
          <a:chOff x="0" y="0"/>
          <a:chExt cx="0" cy="0"/>
        </a:xfrm>
      </p:grpSpPr>
      <p:sp>
        <p:nvSpPr>
          <p:cNvPr id="1725" name="Shape 172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26" name="Shape 172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27" name="Shape 17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43.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E7E6E6"/>
        </a:solidFill>
        <a:effectLst/>
      </p:bgPr>
    </p:bg>
    <p:spTree>
      <p:nvGrpSpPr>
        <p:cNvPr id="1" name=""/>
        <p:cNvGrpSpPr/>
        <p:nvPr/>
      </p:nvGrpSpPr>
      <p:grpSpPr>
        <a:xfrm>
          <a:off x="0" y="0"/>
          <a:ext cx="0" cy="0"/>
          <a:chOff x="0" y="0"/>
          <a:chExt cx="0" cy="0"/>
        </a:xfrm>
      </p:grpSpPr>
      <p:sp>
        <p:nvSpPr>
          <p:cNvPr id="1734" name="Shape 173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35" name="Shape 173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736" name="Shape 173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737" name="Shape 17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44.xml><?xml version="1.0" encoding="utf-8"?>
<p:sldLayout xmlns:a="http://schemas.openxmlformats.org/drawingml/2006/main" xmlns:r="http://schemas.openxmlformats.org/officeDocument/2006/relationships" xmlns:p="http://schemas.openxmlformats.org/presentationml/2006/main" type="tx">
  <p:cSld name="13_Title Only">
    <p:bg>
      <p:bgPr>
        <a:solidFill>
          <a:srgbClr val="E7E6E6"/>
        </a:solidFill>
        <a:effectLst/>
      </p:bgPr>
    </p:bg>
    <p:spTree>
      <p:nvGrpSpPr>
        <p:cNvPr id="1" name=""/>
        <p:cNvGrpSpPr/>
        <p:nvPr/>
      </p:nvGrpSpPr>
      <p:grpSpPr>
        <a:xfrm>
          <a:off x="0" y="0"/>
          <a:ext cx="0" cy="0"/>
          <a:chOff x="0" y="0"/>
          <a:chExt cx="0" cy="0"/>
        </a:xfrm>
      </p:grpSpPr>
      <p:sp>
        <p:nvSpPr>
          <p:cNvPr id="1744" name="Shape 174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45" name="Shape 17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45.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E7E6E6"/>
        </a:solidFill>
        <a:effectLst/>
      </p:bgPr>
    </p:bg>
    <p:spTree>
      <p:nvGrpSpPr>
        <p:cNvPr id="1" name=""/>
        <p:cNvGrpSpPr/>
        <p:nvPr/>
      </p:nvGrpSpPr>
      <p:grpSpPr>
        <a:xfrm>
          <a:off x="0" y="0"/>
          <a:ext cx="0" cy="0"/>
          <a:chOff x="0" y="0"/>
          <a:chExt cx="0" cy="0"/>
        </a:xfrm>
      </p:grpSpPr>
      <p:sp>
        <p:nvSpPr>
          <p:cNvPr id="1752" name="Shape 1752"/>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753" name="Shape 1753"/>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754" name="Shape 1754"/>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755" name="Shape 17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46.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E7E6E6"/>
        </a:solidFill>
        <a:effectLst/>
      </p:bgPr>
    </p:bg>
    <p:spTree>
      <p:nvGrpSpPr>
        <p:cNvPr id="1" name=""/>
        <p:cNvGrpSpPr/>
        <p:nvPr/>
      </p:nvGrpSpPr>
      <p:grpSpPr>
        <a:xfrm>
          <a:off x="0" y="0"/>
          <a:ext cx="0" cy="0"/>
          <a:chOff x="0" y="0"/>
          <a:chExt cx="0" cy="0"/>
        </a:xfrm>
      </p:grpSpPr>
      <p:sp>
        <p:nvSpPr>
          <p:cNvPr id="1762" name="Shape 1762"/>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763" name="Shape 1763"/>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764" name="Shape 1764"/>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765" name="Shape 17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47.xml><?xml version="1.0" encoding="utf-8"?>
<p:sldLayout xmlns:a="http://schemas.openxmlformats.org/drawingml/2006/main" xmlns:r="http://schemas.openxmlformats.org/officeDocument/2006/relationships" xmlns:p="http://schemas.openxmlformats.org/presentationml/2006/main" type="tx">
  <p:cSld name="13_Title and Vertical Text">
    <p:bg>
      <p:bgPr>
        <a:solidFill>
          <a:srgbClr val="E7E6E6"/>
        </a:solidFill>
        <a:effectLst/>
      </p:bgPr>
    </p:bg>
    <p:spTree>
      <p:nvGrpSpPr>
        <p:cNvPr id="1" name=""/>
        <p:cNvGrpSpPr/>
        <p:nvPr/>
      </p:nvGrpSpPr>
      <p:grpSpPr>
        <a:xfrm>
          <a:off x="0" y="0"/>
          <a:ext cx="0" cy="0"/>
          <a:chOff x="0" y="0"/>
          <a:chExt cx="0" cy="0"/>
        </a:xfrm>
      </p:grpSpPr>
      <p:sp>
        <p:nvSpPr>
          <p:cNvPr id="1772" name="Shape 177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73" name="Shape 177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74" name="Shape 17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48.xml><?xml version="1.0" encoding="utf-8"?>
<p:sldLayout xmlns:a="http://schemas.openxmlformats.org/drawingml/2006/main" xmlns:r="http://schemas.openxmlformats.org/officeDocument/2006/relationships" xmlns:p="http://schemas.openxmlformats.org/presentationml/2006/main" type="tx">
  <p:cSld name="13_Vertical Title and Text">
    <p:bg>
      <p:bgPr>
        <a:solidFill>
          <a:srgbClr val="E7E6E6"/>
        </a:solidFill>
        <a:effectLst/>
      </p:bgPr>
    </p:bg>
    <p:spTree>
      <p:nvGrpSpPr>
        <p:cNvPr id="1" name=""/>
        <p:cNvGrpSpPr/>
        <p:nvPr/>
      </p:nvGrpSpPr>
      <p:grpSpPr>
        <a:xfrm>
          <a:off x="0" y="0"/>
          <a:ext cx="0" cy="0"/>
          <a:chOff x="0" y="0"/>
          <a:chExt cx="0" cy="0"/>
        </a:xfrm>
      </p:grpSpPr>
      <p:sp>
        <p:nvSpPr>
          <p:cNvPr id="1781" name="Shape 1781"/>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782" name="Shape 1782"/>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83" name="Shape 17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49.xml><?xml version="1.0" encoding="utf-8"?>
<p:sldLayout xmlns:a="http://schemas.openxmlformats.org/drawingml/2006/main" xmlns:r="http://schemas.openxmlformats.org/officeDocument/2006/relationships" xmlns:p="http://schemas.openxmlformats.org/presentationml/2006/main" type="tx">
  <p:cSld name="14_Comparison">
    <p:spTree>
      <p:nvGrpSpPr>
        <p:cNvPr id="1" name=""/>
        <p:cNvGrpSpPr/>
        <p:nvPr/>
      </p:nvGrpSpPr>
      <p:grpSpPr>
        <a:xfrm>
          <a:off x="0" y="0"/>
          <a:ext cx="0" cy="0"/>
          <a:chOff x="0" y="0"/>
          <a:chExt cx="0" cy="0"/>
        </a:xfrm>
      </p:grpSpPr>
      <p:pic>
        <p:nvPicPr>
          <p:cNvPr id="1790" name="image1.png" descr="Untitled-2.png"/>
          <p:cNvPicPr>
            <a:picLocks noChangeAspect="1"/>
          </p:cNvPicPr>
          <p:nvPr/>
        </p:nvPicPr>
        <p:blipFill>
          <a:blip r:embed="rId2">
            <a:extLst/>
          </a:blip>
          <a:stretch>
            <a:fillRect/>
          </a:stretch>
        </p:blipFill>
        <p:spPr>
          <a:xfrm>
            <a:off x="-3" y="6252462"/>
            <a:ext cx="12192005" cy="605543"/>
          </a:xfrm>
          <a:prstGeom prst="rect">
            <a:avLst/>
          </a:prstGeom>
          <a:ln w="12700">
            <a:miter lim="400000"/>
          </a:ln>
        </p:spPr>
      </p:pic>
      <p:sp>
        <p:nvSpPr>
          <p:cNvPr id="1791" name="Shape 1791"/>
          <p:cNvSpPr>
            <a:spLocks noGrp="1"/>
          </p:cNvSpPr>
          <p:nvPr>
            <p:ph type="title"/>
          </p:nvPr>
        </p:nvSpPr>
        <p:spPr>
          <a:xfrm>
            <a:off x="609598" y="256810"/>
            <a:ext cx="10972804" cy="1178659"/>
          </a:xfrm>
          <a:prstGeom prst="rect">
            <a:avLst/>
          </a:prstGeom>
        </p:spPr>
        <p:txBody>
          <a:bodyPr lIns="60955" tIns="60955" rIns="60955" bIns="60955"/>
          <a:lstStyle>
            <a:lvl1pPr defTabSz="1219200">
              <a:defRPr sz="5800">
                <a:solidFill>
                  <a:srgbClr val="191227"/>
                </a:solidFill>
              </a:defRPr>
            </a:lvl1pPr>
          </a:lstStyle>
          <a:p>
            <a:r>
              <a:t>Title Text</a:t>
            </a:r>
          </a:p>
        </p:txBody>
      </p:sp>
      <p:sp>
        <p:nvSpPr>
          <p:cNvPr id="1792" name="Shape 1792"/>
          <p:cNvSpPr>
            <a:spLocks noGrp="1"/>
          </p:cNvSpPr>
          <p:nvPr>
            <p:ph type="body" sz="quarter" idx="1"/>
          </p:nvPr>
        </p:nvSpPr>
        <p:spPr>
          <a:xfrm>
            <a:off x="609598" y="1435464"/>
            <a:ext cx="5386922" cy="739416"/>
          </a:xfrm>
          <a:prstGeom prst="rect">
            <a:avLst/>
          </a:prstGeom>
        </p:spPr>
        <p:txBody>
          <a:bodyPr lIns="60955" tIns="60955" rIns="60955" bIns="60955" anchor="b"/>
          <a:lstStyle>
            <a:lvl1pPr marL="0" indent="0" defTabSz="1219200">
              <a:spcBef>
                <a:spcPts val="600"/>
              </a:spcBef>
              <a:buSzTx/>
              <a:buFontTx/>
              <a:buNone/>
              <a:defRPr sz="3200">
                <a:solidFill>
                  <a:srgbClr val="191227"/>
                </a:solidFill>
              </a:defRPr>
            </a:lvl1pPr>
            <a:lvl2pPr marL="0" indent="0" defTabSz="1219200">
              <a:spcBef>
                <a:spcPts val="600"/>
              </a:spcBef>
              <a:buSzTx/>
              <a:buFontTx/>
              <a:buNone/>
              <a:defRPr sz="3200">
                <a:solidFill>
                  <a:srgbClr val="191227"/>
                </a:solidFill>
              </a:defRPr>
            </a:lvl2pPr>
            <a:lvl3pPr marL="0" indent="0" defTabSz="1219200">
              <a:spcBef>
                <a:spcPts val="600"/>
              </a:spcBef>
              <a:buSzTx/>
              <a:buFontTx/>
              <a:buNone/>
              <a:defRPr sz="3200">
                <a:solidFill>
                  <a:srgbClr val="191227"/>
                </a:solidFill>
              </a:defRPr>
            </a:lvl3pPr>
            <a:lvl4pPr marL="0" indent="0" defTabSz="1219200">
              <a:spcBef>
                <a:spcPts val="600"/>
              </a:spcBef>
              <a:buSzTx/>
              <a:buFontTx/>
              <a:buNone/>
              <a:defRPr sz="3200">
                <a:solidFill>
                  <a:srgbClr val="191227"/>
                </a:solidFill>
              </a:defRPr>
            </a:lvl4pPr>
            <a:lvl5pPr marL="0" indent="0" defTabSz="1219200">
              <a:spcBef>
                <a:spcPts val="600"/>
              </a:spcBef>
              <a:buSzTx/>
              <a:buFontTx/>
              <a:buNone/>
              <a:defRPr sz="3200">
                <a:solidFill>
                  <a:srgbClr val="191227"/>
                </a:solidFill>
              </a:defRPr>
            </a:lvl5pPr>
          </a:lstStyle>
          <a:p>
            <a:r>
              <a:t>Body Level One</a:t>
            </a:r>
          </a:p>
          <a:p>
            <a:pPr lvl="1"/>
            <a:r>
              <a:t>Body Level Two</a:t>
            </a:r>
          </a:p>
          <a:p>
            <a:pPr lvl="2"/>
            <a:r>
              <a:t>Body Level Three</a:t>
            </a:r>
          </a:p>
          <a:p>
            <a:pPr lvl="3"/>
            <a:r>
              <a:t>Body Level Four</a:t>
            </a:r>
          </a:p>
          <a:p>
            <a:pPr lvl="4"/>
            <a:r>
              <a:t>Body Level Five</a:t>
            </a:r>
          </a:p>
        </p:txBody>
      </p:sp>
      <p:sp>
        <p:nvSpPr>
          <p:cNvPr id="1793" name="Shape 1793"/>
          <p:cNvSpPr>
            <a:spLocks noGrp="1"/>
          </p:cNvSpPr>
          <p:nvPr>
            <p:ph type="sldNum" sz="quarter" idx="2"/>
          </p:nvPr>
        </p:nvSpPr>
        <p:spPr>
          <a:xfrm>
            <a:off x="8737600" y="6356351"/>
            <a:ext cx="439411" cy="528311"/>
          </a:xfrm>
          <a:prstGeom prst="rect">
            <a:avLst/>
          </a:prstGeom>
        </p:spPr>
        <p:txBody>
          <a:bodyPr lIns="60955" tIns="60955" rIns="60955" bIns="60955" anchor="t"/>
          <a:lstStyle>
            <a:lvl1pPr algn="l" defTabSz="609600">
              <a:defRPr sz="24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1447" name="Shape 144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48" name="Shape 144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49" name="Shape 14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50.xml><?xml version="1.0" encoding="utf-8"?>
<p:sldLayout xmlns:a="http://schemas.openxmlformats.org/drawingml/2006/main" xmlns:r="http://schemas.openxmlformats.org/officeDocument/2006/relationships" xmlns:p="http://schemas.openxmlformats.org/presentationml/2006/main" type="tx">
  <p:cSld name="2_Title and Content 0">
    <p:bg>
      <p:bgPr>
        <a:solidFill>
          <a:srgbClr val="E7E6E6"/>
        </a:solidFill>
        <a:effectLst/>
      </p:bgPr>
    </p:bg>
    <p:spTree>
      <p:nvGrpSpPr>
        <p:cNvPr id="1" name=""/>
        <p:cNvGrpSpPr/>
        <p:nvPr/>
      </p:nvGrpSpPr>
      <p:grpSpPr>
        <a:xfrm>
          <a:off x="0" y="0"/>
          <a:ext cx="0" cy="0"/>
          <a:chOff x="0" y="0"/>
          <a:chExt cx="0" cy="0"/>
        </a:xfrm>
      </p:grpSpPr>
      <p:sp>
        <p:nvSpPr>
          <p:cNvPr id="1800" name="Shape 180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801" name="Shape 180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802" name="Shape 18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51.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809" name="Shape 1809"/>
          <p:cNvSpPr>
            <a:spLocks noGrp="1"/>
          </p:cNvSpPr>
          <p:nvPr>
            <p:ph type="title"/>
          </p:nvPr>
        </p:nvSpPr>
        <p:spPr>
          <a:xfrm>
            <a:off x="914627" y="2130903"/>
            <a:ext cx="10363204" cy="1470029"/>
          </a:xfrm>
          <a:prstGeom prst="rect">
            <a:avLst/>
          </a:prstGeom>
        </p:spPr>
        <p:txBody>
          <a:bodyPr/>
          <a:lstStyle/>
          <a:p>
            <a:r>
              <a:t>Title Text</a:t>
            </a:r>
          </a:p>
        </p:txBody>
      </p:sp>
      <p:sp>
        <p:nvSpPr>
          <p:cNvPr id="1810" name="Shape 1810"/>
          <p:cNvSpPr>
            <a:spLocks noGrp="1"/>
          </p:cNvSpPr>
          <p:nvPr>
            <p:ph type="body" sz="quarter" idx="1"/>
          </p:nvPr>
        </p:nvSpPr>
        <p:spPr>
          <a:xfrm>
            <a:off x="1828818" y="3886200"/>
            <a:ext cx="8534401" cy="1752600"/>
          </a:xfrm>
          <a:prstGeom prst="rect">
            <a:avLst/>
          </a:prstGeom>
        </p:spPr>
        <p:txBody>
          <a:bodyPr/>
          <a:lstStyle>
            <a:lvl1pPr marL="0" indent="0" algn="ctr">
              <a:buSzTx/>
              <a:buFontTx/>
              <a:buNone/>
              <a:defRPr>
                <a:solidFill>
                  <a:srgbClr val="888888"/>
                </a:solidFill>
              </a:defRPr>
            </a:lvl1pPr>
            <a:lvl2pPr algn="ctr">
              <a:buFontTx/>
              <a:defRPr>
                <a:solidFill>
                  <a:srgbClr val="888888"/>
                </a:solidFill>
              </a:defRPr>
            </a:lvl2pPr>
            <a:lvl3pPr algn="ctr">
              <a:buFontTx/>
              <a:defRPr>
                <a:solidFill>
                  <a:srgbClr val="888888"/>
                </a:solidFill>
              </a:defRPr>
            </a:lvl3pPr>
            <a:lvl4pPr algn="ctr">
              <a:buFontTx/>
              <a:defRPr>
                <a:solidFill>
                  <a:srgbClr val="888888"/>
                </a:solidFill>
              </a:defRPr>
            </a:lvl4pPr>
            <a:lvl5pPr algn="ctr">
              <a:buFontTx/>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811" name="Shape 1811"/>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52.xml><?xml version="1.0" encoding="utf-8"?>
<p:sldLayout xmlns:a="http://schemas.openxmlformats.org/drawingml/2006/main" xmlns:r="http://schemas.openxmlformats.org/officeDocument/2006/relationships" xmlns:p="http://schemas.openxmlformats.org/presentationml/2006/main" type="tx">
  <p:cSld name="14_Title and Content">
    <p:spTree>
      <p:nvGrpSpPr>
        <p:cNvPr id="1" name=""/>
        <p:cNvGrpSpPr/>
        <p:nvPr/>
      </p:nvGrpSpPr>
      <p:grpSpPr>
        <a:xfrm>
          <a:off x="0" y="0"/>
          <a:ext cx="0" cy="0"/>
          <a:chOff x="0" y="0"/>
          <a:chExt cx="0" cy="0"/>
        </a:xfrm>
      </p:grpSpPr>
      <p:sp>
        <p:nvSpPr>
          <p:cNvPr id="1818" name="Shape 1818"/>
          <p:cNvSpPr>
            <a:spLocks noGrp="1"/>
          </p:cNvSpPr>
          <p:nvPr>
            <p:ph type="title"/>
          </p:nvPr>
        </p:nvSpPr>
        <p:spPr>
          <a:prstGeom prst="rect">
            <a:avLst/>
          </a:prstGeom>
        </p:spPr>
        <p:txBody>
          <a:bodyPr/>
          <a:lstStyle/>
          <a:p>
            <a:r>
              <a:t>Title Text</a:t>
            </a:r>
          </a:p>
        </p:txBody>
      </p:sp>
      <p:sp>
        <p:nvSpPr>
          <p:cNvPr id="1819" name="Shape 181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20" name="Shape 1820"/>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53.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1827" name="Shape 1827"/>
          <p:cNvSpPr>
            <a:spLocks noGrp="1"/>
          </p:cNvSpPr>
          <p:nvPr>
            <p:ph type="title"/>
          </p:nvPr>
        </p:nvSpPr>
        <p:spPr>
          <a:xfrm>
            <a:off x="963084" y="4407363"/>
            <a:ext cx="10363201" cy="1362079"/>
          </a:xfrm>
          <a:prstGeom prst="rect">
            <a:avLst/>
          </a:prstGeom>
        </p:spPr>
        <p:txBody>
          <a:bodyPr anchor="t"/>
          <a:lstStyle>
            <a:lvl1pPr algn="l">
              <a:defRPr sz="5300" b="1" cap="all"/>
            </a:lvl1pPr>
          </a:lstStyle>
          <a:p>
            <a:r>
              <a:t>Title Text</a:t>
            </a:r>
          </a:p>
        </p:txBody>
      </p:sp>
      <p:sp>
        <p:nvSpPr>
          <p:cNvPr id="1828" name="Shape 1828"/>
          <p:cNvSpPr>
            <a:spLocks noGrp="1"/>
          </p:cNvSpPr>
          <p:nvPr>
            <p:ph type="body" sz="quarter" idx="1"/>
          </p:nvPr>
        </p:nvSpPr>
        <p:spPr>
          <a:xfrm>
            <a:off x="963084" y="2906713"/>
            <a:ext cx="10363201" cy="1500191"/>
          </a:xfrm>
          <a:prstGeom prst="rect">
            <a:avLst/>
          </a:prstGeom>
        </p:spPr>
        <p:txBody>
          <a:bodyPr anchor="b"/>
          <a:lstStyle>
            <a:lvl1pPr marL="0" indent="0">
              <a:spcBef>
                <a:spcPts val="600"/>
              </a:spcBef>
              <a:buSzTx/>
              <a:buFontTx/>
              <a:buNone/>
              <a:defRPr sz="2700">
                <a:solidFill>
                  <a:srgbClr val="888888"/>
                </a:solidFill>
              </a:defRPr>
            </a:lvl1pPr>
            <a:lvl2pPr marL="887324" indent="-277931">
              <a:spcBef>
                <a:spcPts val="600"/>
              </a:spcBef>
              <a:buFontTx/>
              <a:defRPr sz="2700">
                <a:solidFill>
                  <a:srgbClr val="888888"/>
                </a:solidFill>
              </a:defRPr>
            </a:lvl2pPr>
            <a:lvl3pPr marL="1475860" indent="-257078">
              <a:spcBef>
                <a:spcPts val="600"/>
              </a:spcBef>
              <a:buFontTx/>
              <a:defRPr sz="2700">
                <a:solidFill>
                  <a:srgbClr val="888888"/>
                </a:solidFill>
              </a:defRPr>
            </a:lvl3pPr>
            <a:lvl4pPr marL="2132851" indent="-304687">
              <a:spcBef>
                <a:spcPts val="600"/>
              </a:spcBef>
              <a:buFontTx/>
              <a:defRPr sz="2700">
                <a:solidFill>
                  <a:srgbClr val="888888"/>
                </a:solidFill>
              </a:defRPr>
            </a:lvl4pPr>
            <a:lvl5pPr marL="2742245" indent="-304687">
              <a:spcBef>
                <a:spcPts val="600"/>
              </a:spcBef>
              <a:buFontTx/>
              <a:defRPr sz="27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829" name="Shape 1829"/>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54.xml><?xml version="1.0" encoding="utf-8"?>
<p:sldLayout xmlns:a="http://schemas.openxmlformats.org/drawingml/2006/main" xmlns:r="http://schemas.openxmlformats.org/officeDocument/2006/relationships" xmlns:p="http://schemas.openxmlformats.org/presentationml/2006/main" type="tx">
  <p:cSld name="14_Two Content">
    <p:spTree>
      <p:nvGrpSpPr>
        <p:cNvPr id="1" name=""/>
        <p:cNvGrpSpPr/>
        <p:nvPr/>
      </p:nvGrpSpPr>
      <p:grpSpPr>
        <a:xfrm>
          <a:off x="0" y="0"/>
          <a:ext cx="0" cy="0"/>
          <a:chOff x="0" y="0"/>
          <a:chExt cx="0" cy="0"/>
        </a:xfrm>
      </p:grpSpPr>
      <p:sp>
        <p:nvSpPr>
          <p:cNvPr id="1836" name="Shape 1836"/>
          <p:cNvSpPr>
            <a:spLocks noGrp="1"/>
          </p:cNvSpPr>
          <p:nvPr>
            <p:ph type="title"/>
          </p:nvPr>
        </p:nvSpPr>
        <p:spPr>
          <a:prstGeom prst="rect">
            <a:avLst/>
          </a:prstGeom>
        </p:spPr>
        <p:txBody>
          <a:bodyPr/>
          <a:lstStyle/>
          <a:p>
            <a:r>
              <a:t>Title Text</a:t>
            </a:r>
          </a:p>
        </p:txBody>
      </p:sp>
      <p:sp>
        <p:nvSpPr>
          <p:cNvPr id="1837" name="Shape 1837"/>
          <p:cNvSpPr>
            <a:spLocks noGrp="1"/>
          </p:cNvSpPr>
          <p:nvPr>
            <p:ph type="body" sz="half" idx="1"/>
          </p:nvPr>
        </p:nvSpPr>
        <p:spPr>
          <a:xfrm>
            <a:off x="609600" y="1600206"/>
            <a:ext cx="5384800" cy="4525963"/>
          </a:xfrm>
          <a:prstGeom prst="rect">
            <a:avLst/>
          </a:prstGeom>
        </p:spPr>
        <p:txBody>
          <a:bodyPr/>
          <a:lstStyle>
            <a:lvl1pPr>
              <a:spcBef>
                <a:spcPts val="800"/>
              </a:spcBef>
              <a:defRPr sz="3700"/>
            </a:lvl1pPr>
            <a:lvl2pPr marL="1049771" indent="-440378">
              <a:spcBef>
                <a:spcPts val="800"/>
              </a:spcBef>
              <a:defRPr sz="3700"/>
            </a:lvl2pPr>
            <a:lvl3pPr marL="1636316" indent="-417534">
              <a:spcBef>
                <a:spcPts val="800"/>
              </a:spcBef>
              <a:defRPr sz="3700"/>
            </a:lvl3pPr>
            <a:lvl4pPr marL="2297889" indent="-469725">
              <a:spcBef>
                <a:spcPts val="800"/>
              </a:spcBef>
              <a:defRPr sz="3700"/>
            </a:lvl4pPr>
            <a:lvl5pPr marL="2907283" indent="-469725">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1838" name="Shape 1838"/>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55.xml><?xml version="1.0" encoding="utf-8"?>
<p:sldLayout xmlns:a="http://schemas.openxmlformats.org/drawingml/2006/main" xmlns:r="http://schemas.openxmlformats.org/officeDocument/2006/relationships" xmlns:p="http://schemas.openxmlformats.org/presentationml/2006/main" type="tx">
  <p:cSld name="15_Comparison">
    <p:spTree>
      <p:nvGrpSpPr>
        <p:cNvPr id="1" name=""/>
        <p:cNvGrpSpPr/>
        <p:nvPr/>
      </p:nvGrpSpPr>
      <p:grpSpPr>
        <a:xfrm>
          <a:off x="0" y="0"/>
          <a:ext cx="0" cy="0"/>
          <a:chOff x="0" y="0"/>
          <a:chExt cx="0" cy="0"/>
        </a:xfrm>
      </p:grpSpPr>
      <p:sp>
        <p:nvSpPr>
          <p:cNvPr id="1845" name="Shape 1845"/>
          <p:cNvSpPr>
            <a:spLocks noGrp="1"/>
          </p:cNvSpPr>
          <p:nvPr>
            <p:ph type="title"/>
          </p:nvPr>
        </p:nvSpPr>
        <p:spPr>
          <a:prstGeom prst="rect">
            <a:avLst/>
          </a:prstGeom>
        </p:spPr>
        <p:txBody>
          <a:bodyPr/>
          <a:lstStyle/>
          <a:p>
            <a:r>
              <a:t>Title Text</a:t>
            </a:r>
          </a:p>
        </p:txBody>
      </p:sp>
      <p:sp>
        <p:nvSpPr>
          <p:cNvPr id="1846" name="Shape 1846"/>
          <p:cNvSpPr>
            <a:spLocks noGrp="1"/>
          </p:cNvSpPr>
          <p:nvPr>
            <p:ph type="body" sz="quarter" idx="1"/>
          </p:nvPr>
        </p:nvSpPr>
        <p:spPr>
          <a:xfrm>
            <a:off x="609829" y="1535115"/>
            <a:ext cx="5386919" cy="639767"/>
          </a:xfrm>
          <a:prstGeom prst="rect">
            <a:avLst/>
          </a:prstGeom>
        </p:spPr>
        <p:txBody>
          <a:bodyPr anchor="b"/>
          <a:lstStyle>
            <a:lvl1pPr marL="0" indent="0">
              <a:spcBef>
                <a:spcPts val="700"/>
              </a:spcBef>
              <a:buSzTx/>
              <a:buFontTx/>
              <a:buNone/>
              <a:defRPr sz="3200" b="1"/>
            </a:lvl1pPr>
            <a:lvl2pPr marL="938792" indent="-329398">
              <a:spcBef>
                <a:spcPts val="700"/>
              </a:spcBef>
              <a:buFontTx/>
              <a:defRPr sz="3200" b="1"/>
            </a:lvl2pPr>
            <a:lvl3pPr marL="1523466" indent="-304687">
              <a:spcBef>
                <a:spcPts val="700"/>
              </a:spcBef>
              <a:buFontTx/>
              <a:defRPr sz="3200" b="1"/>
            </a:lvl3pPr>
            <a:lvl4pPr marL="2189276" indent="-361109">
              <a:spcBef>
                <a:spcPts val="700"/>
              </a:spcBef>
              <a:buFontTx/>
              <a:defRPr sz="3200" b="1"/>
            </a:lvl4pPr>
            <a:lvl5pPr marL="2798669" indent="-361109">
              <a:spcBef>
                <a:spcPts val="700"/>
              </a:spcBef>
              <a:buFontTx/>
              <a:defRPr sz="3200" b="1"/>
            </a:lvl5pPr>
          </a:lstStyle>
          <a:p>
            <a:r>
              <a:t>Body Level One</a:t>
            </a:r>
          </a:p>
          <a:p>
            <a:pPr lvl="1"/>
            <a:r>
              <a:t>Body Level Two</a:t>
            </a:r>
          </a:p>
          <a:p>
            <a:pPr lvl="2"/>
            <a:r>
              <a:t>Body Level Three</a:t>
            </a:r>
          </a:p>
          <a:p>
            <a:pPr lvl="3"/>
            <a:r>
              <a:t>Body Level Four</a:t>
            </a:r>
          </a:p>
          <a:p>
            <a:pPr lvl="4"/>
            <a:r>
              <a:t>Body Level Five</a:t>
            </a:r>
          </a:p>
        </p:txBody>
      </p:sp>
      <p:sp>
        <p:nvSpPr>
          <p:cNvPr id="1847" name="Shape 1847"/>
          <p:cNvSpPr>
            <a:spLocks noGrp="1"/>
          </p:cNvSpPr>
          <p:nvPr>
            <p:ph type="body" sz="quarter" idx="13"/>
          </p:nvPr>
        </p:nvSpPr>
        <p:spPr>
          <a:xfrm>
            <a:off x="6193386" y="1535115"/>
            <a:ext cx="5389038" cy="639767"/>
          </a:xfrm>
          <a:prstGeom prst="rect">
            <a:avLst/>
          </a:prstGeom>
        </p:spPr>
        <p:txBody>
          <a:bodyPr anchor="b"/>
          <a:lstStyle/>
          <a:p>
            <a:pPr marL="329064" indent="-329064" defTabSz="658368">
              <a:spcBef>
                <a:spcPts val="700"/>
              </a:spcBef>
              <a:defRPr sz="3096"/>
            </a:pPr>
            <a:endParaRPr/>
          </a:p>
        </p:txBody>
      </p:sp>
      <p:sp>
        <p:nvSpPr>
          <p:cNvPr id="1848" name="Shape 1848"/>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56.xml><?xml version="1.0" encoding="utf-8"?>
<p:sldLayout xmlns:a="http://schemas.openxmlformats.org/drawingml/2006/main" xmlns:r="http://schemas.openxmlformats.org/officeDocument/2006/relationships" xmlns:p="http://schemas.openxmlformats.org/presentationml/2006/main" type="tx">
  <p:cSld name="14_Title Only">
    <p:spTree>
      <p:nvGrpSpPr>
        <p:cNvPr id="1" name=""/>
        <p:cNvGrpSpPr/>
        <p:nvPr/>
      </p:nvGrpSpPr>
      <p:grpSpPr>
        <a:xfrm>
          <a:off x="0" y="0"/>
          <a:ext cx="0" cy="0"/>
          <a:chOff x="0" y="0"/>
          <a:chExt cx="0" cy="0"/>
        </a:xfrm>
      </p:grpSpPr>
      <p:sp>
        <p:nvSpPr>
          <p:cNvPr id="1855" name="Shape 1855"/>
          <p:cNvSpPr>
            <a:spLocks noGrp="1"/>
          </p:cNvSpPr>
          <p:nvPr>
            <p:ph type="title"/>
          </p:nvPr>
        </p:nvSpPr>
        <p:spPr>
          <a:prstGeom prst="rect">
            <a:avLst/>
          </a:prstGeom>
        </p:spPr>
        <p:txBody>
          <a:bodyPr/>
          <a:lstStyle/>
          <a:p>
            <a:r>
              <a:t>Title Text</a:t>
            </a:r>
          </a:p>
        </p:txBody>
      </p:sp>
      <p:sp>
        <p:nvSpPr>
          <p:cNvPr id="1856" name="Shape 185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57.xml><?xml version="1.0" encoding="utf-8"?>
<p:sldLayout xmlns:a="http://schemas.openxmlformats.org/drawingml/2006/main" xmlns:r="http://schemas.openxmlformats.org/officeDocument/2006/relationships" xmlns:p="http://schemas.openxmlformats.org/presentationml/2006/main" type="tx">
  <p:cSld name="14_Content with Caption">
    <p:spTree>
      <p:nvGrpSpPr>
        <p:cNvPr id="1" name=""/>
        <p:cNvGrpSpPr/>
        <p:nvPr/>
      </p:nvGrpSpPr>
      <p:grpSpPr>
        <a:xfrm>
          <a:off x="0" y="0"/>
          <a:ext cx="0" cy="0"/>
          <a:chOff x="0" y="0"/>
          <a:chExt cx="0" cy="0"/>
        </a:xfrm>
      </p:grpSpPr>
      <p:sp>
        <p:nvSpPr>
          <p:cNvPr id="1863" name="Shape 1863"/>
          <p:cNvSpPr>
            <a:spLocks noGrp="1"/>
          </p:cNvSpPr>
          <p:nvPr>
            <p:ph type="title"/>
          </p:nvPr>
        </p:nvSpPr>
        <p:spPr>
          <a:xfrm>
            <a:off x="609603" y="273151"/>
            <a:ext cx="4011084" cy="1162051"/>
          </a:xfrm>
          <a:prstGeom prst="rect">
            <a:avLst/>
          </a:prstGeom>
        </p:spPr>
        <p:txBody>
          <a:bodyPr anchor="b"/>
          <a:lstStyle>
            <a:lvl1pPr algn="l">
              <a:defRPr sz="2700" b="1"/>
            </a:lvl1pPr>
          </a:lstStyle>
          <a:p>
            <a:r>
              <a:t>Title Text</a:t>
            </a:r>
          </a:p>
        </p:txBody>
      </p:sp>
      <p:sp>
        <p:nvSpPr>
          <p:cNvPr id="1864" name="Shape 1864"/>
          <p:cNvSpPr>
            <a:spLocks noGrp="1"/>
          </p:cNvSpPr>
          <p:nvPr>
            <p:ph type="body" idx="1"/>
          </p:nvPr>
        </p:nvSpPr>
        <p:spPr>
          <a:xfrm>
            <a:off x="4766733" y="273166"/>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65" name="Shape 1865"/>
          <p:cNvSpPr>
            <a:spLocks noGrp="1"/>
          </p:cNvSpPr>
          <p:nvPr>
            <p:ph type="body" sz="half" idx="13"/>
          </p:nvPr>
        </p:nvSpPr>
        <p:spPr>
          <a:xfrm>
            <a:off x="609599" y="1435104"/>
            <a:ext cx="4011090" cy="4691063"/>
          </a:xfrm>
          <a:prstGeom prst="rect">
            <a:avLst/>
          </a:prstGeom>
        </p:spPr>
        <p:txBody>
          <a:bodyPr/>
          <a:lstStyle/>
          <a:p>
            <a:endParaRPr/>
          </a:p>
        </p:txBody>
      </p:sp>
      <p:sp>
        <p:nvSpPr>
          <p:cNvPr id="1866" name="Shape 186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58.xml><?xml version="1.0" encoding="utf-8"?>
<p:sldLayout xmlns:a="http://schemas.openxmlformats.org/drawingml/2006/main" xmlns:r="http://schemas.openxmlformats.org/officeDocument/2006/relationships" xmlns:p="http://schemas.openxmlformats.org/presentationml/2006/main" type="tx">
  <p:cSld name="14_Picture with Caption">
    <p:spTree>
      <p:nvGrpSpPr>
        <p:cNvPr id="1" name=""/>
        <p:cNvGrpSpPr/>
        <p:nvPr/>
      </p:nvGrpSpPr>
      <p:grpSpPr>
        <a:xfrm>
          <a:off x="0" y="0"/>
          <a:ext cx="0" cy="0"/>
          <a:chOff x="0" y="0"/>
          <a:chExt cx="0" cy="0"/>
        </a:xfrm>
      </p:grpSpPr>
      <p:sp>
        <p:nvSpPr>
          <p:cNvPr id="1873" name="Shape 1873"/>
          <p:cNvSpPr>
            <a:spLocks noGrp="1"/>
          </p:cNvSpPr>
          <p:nvPr>
            <p:ph type="title"/>
          </p:nvPr>
        </p:nvSpPr>
        <p:spPr>
          <a:xfrm>
            <a:off x="2389945" y="4801063"/>
            <a:ext cx="7315201" cy="566743"/>
          </a:xfrm>
          <a:prstGeom prst="rect">
            <a:avLst/>
          </a:prstGeom>
        </p:spPr>
        <p:txBody>
          <a:bodyPr anchor="b"/>
          <a:lstStyle>
            <a:lvl1pPr algn="l">
              <a:defRPr sz="2700" b="1"/>
            </a:lvl1pPr>
          </a:lstStyle>
          <a:p>
            <a:r>
              <a:t>Title Text</a:t>
            </a:r>
          </a:p>
        </p:txBody>
      </p:sp>
      <p:sp>
        <p:nvSpPr>
          <p:cNvPr id="1874" name="Shape 1874"/>
          <p:cNvSpPr>
            <a:spLocks noGrp="1"/>
          </p:cNvSpPr>
          <p:nvPr>
            <p:ph type="pic" sz="half" idx="13"/>
          </p:nvPr>
        </p:nvSpPr>
        <p:spPr>
          <a:xfrm>
            <a:off x="2389945" y="612775"/>
            <a:ext cx="7315201" cy="4114800"/>
          </a:xfrm>
          <a:prstGeom prst="rect">
            <a:avLst/>
          </a:prstGeom>
        </p:spPr>
        <p:txBody>
          <a:bodyPr lIns="91439" tIns="45719" rIns="91439" bIns="45719">
            <a:noAutofit/>
          </a:bodyPr>
          <a:lstStyle/>
          <a:p>
            <a:endParaRPr/>
          </a:p>
        </p:txBody>
      </p:sp>
      <p:sp>
        <p:nvSpPr>
          <p:cNvPr id="1875" name="Shape 1875"/>
          <p:cNvSpPr>
            <a:spLocks noGrp="1"/>
          </p:cNvSpPr>
          <p:nvPr>
            <p:ph type="body" sz="quarter" idx="1"/>
          </p:nvPr>
        </p:nvSpPr>
        <p:spPr>
          <a:xfrm>
            <a:off x="2389945" y="5367816"/>
            <a:ext cx="7315201" cy="804867"/>
          </a:xfrm>
          <a:prstGeom prst="rect">
            <a:avLst/>
          </a:prstGeom>
        </p:spPr>
        <p:txBody>
          <a:bodyPr/>
          <a:lstStyle>
            <a:lvl1pPr marL="0" indent="0">
              <a:spcBef>
                <a:spcPts val="400"/>
              </a:spcBef>
              <a:buSzTx/>
              <a:buFontTx/>
              <a:buNone/>
              <a:defRPr sz="1900"/>
            </a:lvl1pPr>
            <a:lvl2pPr marL="804974" indent="-195580">
              <a:spcBef>
                <a:spcPts val="400"/>
              </a:spcBef>
              <a:buFontTx/>
              <a:defRPr sz="1900"/>
            </a:lvl2pPr>
            <a:lvl3pPr marL="1399688" indent="-180906">
              <a:spcBef>
                <a:spcPts val="400"/>
              </a:spcBef>
              <a:buFontTx/>
              <a:defRPr sz="1900"/>
            </a:lvl3pPr>
            <a:lvl4pPr marL="2042572" indent="-214409">
              <a:spcBef>
                <a:spcPts val="400"/>
              </a:spcBef>
              <a:buFontTx/>
              <a:defRPr sz="1900"/>
            </a:lvl4pPr>
            <a:lvl5pPr marL="2651967" indent="-214409">
              <a:spcBef>
                <a:spcPts val="400"/>
              </a:spcBef>
              <a:buFontTx/>
              <a:defRPr sz="1900"/>
            </a:lvl5pPr>
          </a:lstStyle>
          <a:p>
            <a:r>
              <a:t>Body Level One</a:t>
            </a:r>
          </a:p>
          <a:p>
            <a:pPr lvl="1"/>
            <a:r>
              <a:t>Body Level Two</a:t>
            </a:r>
          </a:p>
          <a:p>
            <a:pPr lvl="2"/>
            <a:r>
              <a:t>Body Level Three</a:t>
            </a:r>
          </a:p>
          <a:p>
            <a:pPr lvl="3"/>
            <a:r>
              <a:t>Body Level Four</a:t>
            </a:r>
          </a:p>
          <a:p>
            <a:pPr lvl="4"/>
            <a:r>
              <a:t>Body Level Five</a:t>
            </a:r>
          </a:p>
        </p:txBody>
      </p:sp>
      <p:sp>
        <p:nvSpPr>
          <p:cNvPr id="1876" name="Shape 187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59.xml><?xml version="1.0" encoding="utf-8"?>
<p:sldLayout xmlns:a="http://schemas.openxmlformats.org/drawingml/2006/main" xmlns:r="http://schemas.openxmlformats.org/officeDocument/2006/relationships" xmlns:p="http://schemas.openxmlformats.org/presentationml/2006/main" type="tx">
  <p:cSld name="14_Title and Vertical Text">
    <p:spTree>
      <p:nvGrpSpPr>
        <p:cNvPr id="1" name=""/>
        <p:cNvGrpSpPr/>
        <p:nvPr/>
      </p:nvGrpSpPr>
      <p:grpSpPr>
        <a:xfrm>
          <a:off x="0" y="0"/>
          <a:ext cx="0" cy="0"/>
          <a:chOff x="0" y="0"/>
          <a:chExt cx="0" cy="0"/>
        </a:xfrm>
      </p:grpSpPr>
      <p:sp>
        <p:nvSpPr>
          <p:cNvPr id="1883" name="Shape 1883"/>
          <p:cNvSpPr>
            <a:spLocks noGrp="1"/>
          </p:cNvSpPr>
          <p:nvPr>
            <p:ph type="title"/>
          </p:nvPr>
        </p:nvSpPr>
        <p:spPr>
          <a:prstGeom prst="rect">
            <a:avLst/>
          </a:prstGeom>
        </p:spPr>
        <p:txBody>
          <a:bodyPr/>
          <a:lstStyle/>
          <a:p>
            <a:r>
              <a:t>Title Text</a:t>
            </a:r>
          </a:p>
        </p:txBody>
      </p:sp>
      <p:sp>
        <p:nvSpPr>
          <p:cNvPr id="1884" name="Shape 1884"/>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85" name="Shape 1885"/>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1456" name="Shape 1456"/>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1457" name="Shape 1457"/>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458" name="Shape 145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60.xml><?xml version="1.0" encoding="utf-8"?>
<p:sldLayout xmlns:a="http://schemas.openxmlformats.org/drawingml/2006/main" xmlns:r="http://schemas.openxmlformats.org/officeDocument/2006/relationships" xmlns:p="http://schemas.openxmlformats.org/presentationml/2006/main" type="tx">
  <p:cSld name="14_Vertical Title and Text">
    <p:spTree>
      <p:nvGrpSpPr>
        <p:cNvPr id="1" name=""/>
        <p:cNvGrpSpPr/>
        <p:nvPr/>
      </p:nvGrpSpPr>
      <p:grpSpPr>
        <a:xfrm>
          <a:off x="0" y="0"/>
          <a:ext cx="0" cy="0"/>
          <a:chOff x="0" y="0"/>
          <a:chExt cx="0" cy="0"/>
        </a:xfrm>
      </p:grpSpPr>
      <p:sp>
        <p:nvSpPr>
          <p:cNvPr id="1892" name="Shape 1892"/>
          <p:cNvSpPr>
            <a:spLocks noGrp="1"/>
          </p:cNvSpPr>
          <p:nvPr>
            <p:ph type="title"/>
          </p:nvPr>
        </p:nvSpPr>
        <p:spPr>
          <a:xfrm>
            <a:off x="8839200" y="274738"/>
            <a:ext cx="2743200" cy="5851527"/>
          </a:xfrm>
          <a:prstGeom prst="rect">
            <a:avLst/>
          </a:prstGeom>
        </p:spPr>
        <p:txBody>
          <a:bodyPr/>
          <a:lstStyle/>
          <a:p>
            <a:r>
              <a:t>Title Text</a:t>
            </a:r>
          </a:p>
        </p:txBody>
      </p:sp>
      <p:sp>
        <p:nvSpPr>
          <p:cNvPr id="1893" name="Shape 1893"/>
          <p:cNvSpPr>
            <a:spLocks noGrp="1"/>
          </p:cNvSpPr>
          <p:nvPr>
            <p:ph type="body" idx="1"/>
          </p:nvPr>
        </p:nvSpPr>
        <p:spPr>
          <a:xfrm>
            <a:off x="609600" y="274738"/>
            <a:ext cx="80264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94" name="Shape 1894"/>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61.xml><?xml version="1.0" encoding="utf-8"?>
<p:sldLayout xmlns:a="http://schemas.openxmlformats.org/drawingml/2006/main" xmlns:r="http://schemas.openxmlformats.org/officeDocument/2006/relationships" xmlns:p="http://schemas.openxmlformats.org/presentationml/2006/main" type="tx">
  <p:cSld name="15_Title Slide">
    <p:bg>
      <p:bgPr>
        <a:solidFill>
          <a:srgbClr val="E7E6E6"/>
        </a:solidFill>
        <a:effectLst/>
      </p:bgPr>
    </p:bg>
    <p:spTree>
      <p:nvGrpSpPr>
        <p:cNvPr id="1" name=""/>
        <p:cNvGrpSpPr/>
        <p:nvPr/>
      </p:nvGrpSpPr>
      <p:grpSpPr>
        <a:xfrm>
          <a:off x="0" y="0"/>
          <a:ext cx="0" cy="0"/>
          <a:chOff x="0" y="0"/>
          <a:chExt cx="0" cy="0"/>
        </a:xfrm>
      </p:grpSpPr>
      <p:sp>
        <p:nvSpPr>
          <p:cNvPr id="1901" name="Shape 190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902" name="Shape 1902"/>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903" name="Shape 19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62.xml><?xml version="1.0" encoding="utf-8"?>
<p:sldLayout xmlns:a="http://schemas.openxmlformats.org/drawingml/2006/main" xmlns:r="http://schemas.openxmlformats.org/officeDocument/2006/relationships" xmlns:p="http://schemas.openxmlformats.org/presentationml/2006/main" type="tx">
  <p:cSld name="39_Custom Layout">
    <p:bg>
      <p:bgPr>
        <a:solidFill>
          <a:srgbClr val="E7E6E6"/>
        </a:solidFill>
        <a:effectLst/>
      </p:bgPr>
    </p:bg>
    <p:spTree>
      <p:nvGrpSpPr>
        <p:cNvPr id="1" name=""/>
        <p:cNvGrpSpPr/>
        <p:nvPr/>
      </p:nvGrpSpPr>
      <p:grpSpPr>
        <a:xfrm>
          <a:off x="0" y="0"/>
          <a:ext cx="0" cy="0"/>
          <a:chOff x="0" y="0"/>
          <a:chExt cx="0" cy="0"/>
        </a:xfrm>
      </p:grpSpPr>
      <p:sp>
        <p:nvSpPr>
          <p:cNvPr id="1910" name="Shape 191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11" name="Shape 191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63.xml><?xml version="1.0" encoding="utf-8"?>
<p:sldLayout xmlns:a="http://schemas.openxmlformats.org/drawingml/2006/main" xmlns:r="http://schemas.openxmlformats.org/officeDocument/2006/relationships" xmlns:p="http://schemas.openxmlformats.org/presentationml/2006/main" type="tx">
  <p:cSld name="1_Custom Layout 0">
    <p:bg>
      <p:bgPr>
        <a:solidFill>
          <a:srgbClr val="E7E6E6"/>
        </a:solidFill>
        <a:effectLst/>
      </p:bgPr>
    </p:bg>
    <p:spTree>
      <p:nvGrpSpPr>
        <p:cNvPr id="1" name=""/>
        <p:cNvGrpSpPr/>
        <p:nvPr/>
      </p:nvGrpSpPr>
      <p:grpSpPr>
        <a:xfrm>
          <a:off x="0" y="0"/>
          <a:ext cx="0" cy="0"/>
          <a:chOff x="0" y="0"/>
          <a:chExt cx="0" cy="0"/>
        </a:xfrm>
      </p:grpSpPr>
      <p:sp>
        <p:nvSpPr>
          <p:cNvPr id="1918" name="Shape 191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64.xml><?xml version="1.0" encoding="utf-8"?>
<p:sldLayout xmlns:a="http://schemas.openxmlformats.org/drawingml/2006/main" xmlns:r="http://schemas.openxmlformats.org/officeDocument/2006/relationships" xmlns:p="http://schemas.openxmlformats.org/presentationml/2006/main" type="tx">
  <p:cSld name="40_Custom Layout">
    <p:bg>
      <p:bgPr>
        <a:solidFill>
          <a:srgbClr val="E7E6E6"/>
        </a:solidFill>
        <a:effectLst/>
      </p:bgPr>
    </p:bg>
    <p:spTree>
      <p:nvGrpSpPr>
        <p:cNvPr id="1" name=""/>
        <p:cNvGrpSpPr/>
        <p:nvPr/>
      </p:nvGrpSpPr>
      <p:grpSpPr>
        <a:xfrm>
          <a:off x="0" y="0"/>
          <a:ext cx="0" cy="0"/>
          <a:chOff x="0" y="0"/>
          <a:chExt cx="0" cy="0"/>
        </a:xfrm>
      </p:grpSpPr>
      <p:sp>
        <p:nvSpPr>
          <p:cNvPr id="1925" name="Shape 1925"/>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26" name="Shape 1926"/>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65.xml><?xml version="1.0" encoding="utf-8"?>
<p:sldLayout xmlns:a="http://schemas.openxmlformats.org/drawingml/2006/main" xmlns:r="http://schemas.openxmlformats.org/officeDocument/2006/relationships" xmlns:p="http://schemas.openxmlformats.org/presentationml/2006/main" type="tx">
  <p:cSld name="41_Custom Layout">
    <p:bg>
      <p:bgPr>
        <a:solidFill>
          <a:srgbClr val="E7E6E6"/>
        </a:solidFill>
        <a:effectLst/>
      </p:bgPr>
    </p:bg>
    <p:spTree>
      <p:nvGrpSpPr>
        <p:cNvPr id="1" name=""/>
        <p:cNvGrpSpPr/>
        <p:nvPr/>
      </p:nvGrpSpPr>
      <p:grpSpPr>
        <a:xfrm>
          <a:off x="0" y="0"/>
          <a:ext cx="0" cy="0"/>
          <a:chOff x="0" y="0"/>
          <a:chExt cx="0" cy="0"/>
        </a:xfrm>
      </p:grpSpPr>
      <p:sp>
        <p:nvSpPr>
          <p:cNvPr id="1933" name="Shape 1933"/>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34" name="Shape 193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66.xml><?xml version="1.0" encoding="utf-8"?>
<p:sldLayout xmlns:a="http://schemas.openxmlformats.org/drawingml/2006/main" xmlns:r="http://schemas.openxmlformats.org/officeDocument/2006/relationships" xmlns:p="http://schemas.openxmlformats.org/presentationml/2006/main" type="tx">
  <p:cSld name="15_Title and Content">
    <p:bg>
      <p:bgPr>
        <a:solidFill>
          <a:srgbClr val="E7E6E6"/>
        </a:solidFill>
        <a:effectLst/>
      </p:bgPr>
    </p:bg>
    <p:spTree>
      <p:nvGrpSpPr>
        <p:cNvPr id="1" name=""/>
        <p:cNvGrpSpPr/>
        <p:nvPr/>
      </p:nvGrpSpPr>
      <p:grpSpPr>
        <a:xfrm>
          <a:off x="0" y="0"/>
          <a:ext cx="0" cy="0"/>
          <a:chOff x="0" y="0"/>
          <a:chExt cx="0" cy="0"/>
        </a:xfrm>
      </p:grpSpPr>
      <p:sp>
        <p:nvSpPr>
          <p:cNvPr id="1941" name="Shape 19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42" name="Shape 194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43" name="Shape 19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67.xml><?xml version="1.0" encoding="utf-8"?>
<p:sldLayout xmlns:a="http://schemas.openxmlformats.org/drawingml/2006/main" xmlns:r="http://schemas.openxmlformats.org/officeDocument/2006/relationships" xmlns:p="http://schemas.openxmlformats.org/presentationml/2006/main" type="tx">
  <p:cSld name="3_Title and Content 0">
    <p:bg>
      <p:bgPr>
        <a:solidFill>
          <a:srgbClr val="E7E6E6"/>
        </a:solidFill>
        <a:effectLst/>
      </p:bgPr>
    </p:bg>
    <p:spTree>
      <p:nvGrpSpPr>
        <p:cNvPr id="1" name=""/>
        <p:cNvGrpSpPr/>
        <p:nvPr/>
      </p:nvGrpSpPr>
      <p:grpSpPr>
        <a:xfrm>
          <a:off x="0" y="0"/>
          <a:ext cx="0" cy="0"/>
          <a:chOff x="0" y="0"/>
          <a:chExt cx="0" cy="0"/>
        </a:xfrm>
      </p:grpSpPr>
      <p:sp>
        <p:nvSpPr>
          <p:cNvPr id="1950" name="Shape 195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51" name="Shape 195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52" name="Shape 19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68.xml><?xml version="1.0" encoding="utf-8"?>
<p:sldLayout xmlns:a="http://schemas.openxmlformats.org/drawingml/2006/main" xmlns:r="http://schemas.openxmlformats.org/officeDocument/2006/relationships" xmlns:p="http://schemas.openxmlformats.org/presentationml/2006/main" type="tx">
  <p:cSld name="15_Section Header">
    <p:bg>
      <p:bgPr>
        <a:solidFill>
          <a:srgbClr val="E7E6E6"/>
        </a:solidFill>
        <a:effectLst/>
      </p:bgPr>
    </p:bg>
    <p:spTree>
      <p:nvGrpSpPr>
        <p:cNvPr id="1" name=""/>
        <p:cNvGrpSpPr/>
        <p:nvPr/>
      </p:nvGrpSpPr>
      <p:grpSpPr>
        <a:xfrm>
          <a:off x="0" y="0"/>
          <a:ext cx="0" cy="0"/>
          <a:chOff x="0" y="0"/>
          <a:chExt cx="0" cy="0"/>
        </a:xfrm>
      </p:grpSpPr>
      <p:sp>
        <p:nvSpPr>
          <p:cNvPr id="1959" name="Shape 1959"/>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960" name="Shape 1960"/>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961" name="Shape 196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69.xml><?xml version="1.0" encoding="utf-8"?>
<p:sldLayout xmlns:a="http://schemas.openxmlformats.org/drawingml/2006/main" xmlns:r="http://schemas.openxmlformats.org/officeDocument/2006/relationships" xmlns:p="http://schemas.openxmlformats.org/presentationml/2006/main" type="tx">
  <p:cSld name="15_Two Content">
    <p:bg>
      <p:bgPr>
        <a:solidFill>
          <a:srgbClr val="E7E6E6"/>
        </a:solidFill>
        <a:effectLst/>
      </p:bgPr>
    </p:bg>
    <p:spTree>
      <p:nvGrpSpPr>
        <p:cNvPr id="1" name=""/>
        <p:cNvGrpSpPr/>
        <p:nvPr/>
      </p:nvGrpSpPr>
      <p:grpSpPr>
        <a:xfrm>
          <a:off x="0" y="0"/>
          <a:ext cx="0" cy="0"/>
          <a:chOff x="0" y="0"/>
          <a:chExt cx="0" cy="0"/>
        </a:xfrm>
      </p:grpSpPr>
      <p:sp>
        <p:nvSpPr>
          <p:cNvPr id="1968" name="Shape 1968"/>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69" name="Shape 1969"/>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70" name="Shape 19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1465" name="Shape 146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66" name="Shape 1466"/>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67" name="Shape 14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70.xml><?xml version="1.0" encoding="utf-8"?>
<p:sldLayout xmlns:a="http://schemas.openxmlformats.org/drawingml/2006/main" xmlns:r="http://schemas.openxmlformats.org/officeDocument/2006/relationships" xmlns:p="http://schemas.openxmlformats.org/presentationml/2006/main" type="tx">
  <p:cSld name="16_Comparison">
    <p:bg>
      <p:bgPr>
        <a:solidFill>
          <a:srgbClr val="E7E6E6"/>
        </a:solidFill>
        <a:effectLst/>
      </p:bgPr>
    </p:bg>
    <p:spTree>
      <p:nvGrpSpPr>
        <p:cNvPr id="1" name=""/>
        <p:cNvGrpSpPr/>
        <p:nvPr/>
      </p:nvGrpSpPr>
      <p:grpSpPr>
        <a:xfrm>
          <a:off x="0" y="0"/>
          <a:ext cx="0" cy="0"/>
          <a:chOff x="0" y="0"/>
          <a:chExt cx="0" cy="0"/>
        </a:xfrm>
      </p:grpSpPr>
      <p:sp>
        <p:nvSpPr>
          <p:cNvPr id="1977" name="Shape 1977"/>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78" name="Shape 1978"/>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979" name="Shape 1979"/>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980" name="Shape 198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71.xml><?xml version="1.0" encoding="utf-8"?>
<p:sldLayout xmlns:a="http://schemas.openxmlformats.org/drawingml/2006/main" xmlns:r="http://schemas.openxmlformats.org/officeDocument/2006/relationships" xmlns:p="http://schemas.openxmlformats.org/presentationml/2006/main" type="tx">
  <p:cSld name="15_Title Only">
    <p:bg>
      <p:bgPr>
        <a:solidFill>
          <a:srgbClr val="E7E6E6"/>
        </a:solidFill>
        <a:effectLst/>
      </p:bgPr>
    </p:bg>
    <p:spTree>
      <p:nvGrpSpPr>
        <p:cNvPr id="1" name=""/>
        <p:cNvGrpSpPr/>
        <p:nvPr/>
      </p:nvGrpSpPr>
      <p:grpSpPr>
        <a:xfrm>
          <a:off x="0" y="0"/>
          <a:ext cx="0" cy="0"/>
          <a:chOff x="0" y="0"/>
          <a:chExt cx="0" cy="0"/>
        </a:xfrm>
      </p:grpSpPr>
      <p:sp>
        <p:nvSpPr>
          <p:cNvPr id="1987" name="Shape 198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88" name="Shape 19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72.xml><?xml version="1.0" encoding="utf-8"?>
<p:sldLayout xmlns:a="http://schemas.openxmlformats.org/drawingml/2006/main" xmlns:r="http://schemas.openxmlformats.org/officeDocument/2006/relationships" xmlns:p="http://schemas.openxmlformats.org/presentationml/2006/main" type="tx">
  <p:cSld name="12_Blank">
    <p:bg>
      <p:bgPr>
        <a:solidFill>
          <a:srgbClr val="E7E6E6"/>
        </a:solidFill>
        <a:effectLst/>
      </p:bgPr>
    </p:bg>
    <p:spTree>
      <p:nvGrpSpPr>
        <p:cNvPr id="1" name=""/>
        <p:cNvGrpSpPr/>
        <p:nvPr/>
      </p:nvGrpSpPr>
      <p:grpSpPr>
        <a:xfrm>
          <a:off x="0" y="0"/>
          <a:ext cx="0" cy="0"/>
          <a:chOff x="0" y="0"/>
          <a:chExt cx="0" cy="0"/>
        </a:xfrm>
      </p:grpSpPr>
      <p:sp>
        <p:nvSpPr>
          <p:cNvPr id="1995" name="Shape 19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73.xml><?xml version="1.0" encoding="utf-8"?>
<p:sldLayout xmlns:a="http://schemas.openxmlformats.org/drawingml/2006/main" xmlns:r="http://schemas.openxmlformats.org/officeDocument/2006/relationships" xmlns:p="http://schemas.openxmlformats.org/presentationml/2006/main" type="tx">
  <p:cSld name="10_Blank 0">
    <p:bg>
      <p:bgPr>
        <a:solidFill>
          <a:srgbClr val="E7E6E6"/>
        </a:solidFill>
        <a:effectLst/>
      </p:bgPr>
    </p:bg>
    <p:spTree>
      <p:nvGrpSpPr>
        <p:cNvPr id="1" name=""/>
        <p:cNvGrpSpPr/>
        <p:nvPr/>
      </p:nvGrpSpPr>
      <p:grpSpPr>
        <a:xfrm>
          <a:off x="0" y="0"/>
          <a:ext cx="0" cy="0"/>
          <a:chOff x="0" y="0"/>
          <a:chExt cx="0" cy="0"/>
        </a:xfrm>
      </p:grpSpPr>
      <p:sp>
        <p:nvSpPr>
          <p:cNvPr id="2002" name="Shape 20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74.xml><?xml version="1.0" encoding="utf-8"?>
<p:sldLayout xmlns:a="http://schemas.openxmlformats.org/drawingml/2006/main" xmlns:r="http://schemas.openxmlformats.org/officeDocument/2006/relationships" xmlns:p="http://schemas.openxmlformats.org/presentationml/2006/main" type="tx">
  <p:cSld name="15_Content with Caption">
    <p:bg>
      <p:bgPr>
        <a:solidFill>
          <a:srgbClr val="E7E6E6"/>
        </a:solidFill>
        <a:effectLst/>
      </p:bgPr>
    </p:bg>
    <p:spTree>
      <p:nvGrpSpPr>
        <p:cNvPr id="1" name=""/>
        <p:cNvGrpSpPr/>
        <p:nvPr/>
      </p:nvGrpSpPr>
      <p:grpSpPr>
        <a:xfrm>
          <a:off x="0" y="0"/>
          <a:ext cx="0" cy="0"/>
          <a:chOff x="0" y="0"/>
          <a:chExt cx="0" cy="0"/>
        </a:xfrm>
      </p:grpSpPr>
      <p:sp>
        <p:nvSpPr>
          <p:cNvPr id="2009" name="Shape 2009"/>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010" name="Shape 2010"/>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011" name="Shape 2011"/>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012" name="Shape 20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75.xml><?xml version="1.0" encoding="utf-8"?>
<p:sldLayout xmlns:a="http://schemas.openxmlformats.org/drawingml/2006/main" xmlns:r="http://schemas.openxmlformats.org/officeDocument/2006/relationships" xmlns:p="http://schemas.openxmlformats.org/presentationml/2006/main" type="tx">
  <p:cSld name="15_Picture with Caption">
    <p:bg>
      <p:bgPr>
        <a:solidFill>
          <a:srgbClr val="E7E6E6"/>
        </a:solidFill>
        <a:effectLst/>
      </p:bgPr>
    </p:bg>
    <p:spTree>
      <p:nvGrpSpPr>
        <p:cNvPr id="1" name=""/>
        <p:cNvGrpSpPr/>
        <p:nvPr/>
      </p:nvGrpSpPr>
      <p:grpSpPr>
        <a:xfrm>
          <a:off x="0" y="0"/>
          <a:ext cx="0" cy="0"/>
          <a:chOff x="0" y="0"/>
          <a:chExt cx="0" cy="0"/>
        </a:xfrm>
      </p:grpSpPr>
      <p:sp>
        <p:nvSpPr>
          <p:cNvPr id="2019" name="Shape 2019"/>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020" name="Shape 2020"/>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021" name="Shape 2021"/>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022" name="Shape 20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76.xml><?xml version="1.0" encoding="utf-8"?>
<p:sldLayout xmlns:a="http://schemas.openxmlformats.org/drawingml/2006/main" xmlns:r="http://schemas.openxmlformats.org/officeDocument/2006/relationships" xmlns:p="http://schemas.openxmlformats.org/presentationml/2006/main" type="tx">
  <p:cSld name="15_Title and Vertical Text">
    <p:bg>
      <p:bgPr>
        <a:solidFill>
          <a:srgbClr val="E7E6E6"/>
        </a:solidFill>
        <a:effectLst/>
      </p:bgPr>
    </p:bg>
    <p:spTree>
      <p:nvGrpSpPr>
        <p:cNvPr id="1" name=""/>
        <p:cNvGrpSpPr/>
        <p:nvPr/>
      </p:nvGrpSpPr>
      <p:grpSpPr>
        <a:xfrm>
          <a:off x="0" y="0"/>
          <a:ext cx="0" cy="0"/>
          <a:chOff x="0" y="0"/>
          <a:chExt cx="0" cy="0"/>
        </a:xfrm>
      </p:grpSpPr>
      <p:sp>
        <p:nvSpPr>
          <p:cNvPr id="2029" name="Shape 202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30" name="Shape 2030"/>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31" name="Shape 203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77.xml><?xml version="1.0" encoding="utf-8"?>
<p:sldLayout xmlns:a="http://schemas.openxmlformats.org/drawingml/2006/main" xmlns:r="http://schemas.openxmlformats.org/officeDocument/2006/relationships" xmlns:p="http://schemas.openxmlformats.org/presentationml/2006/main" type="tx">
  <p:cSld name="15_Vertical Title and Text">
    <p:bg>
      <p:bgPr>
        <a:solidFill>
          <a:srgbClr val="E7E6E6"/>
        </a:solidFill>
        <a:effectLst/>
      </p:bgPr>
    </p:bg>
    <p:spTree>
      <p:nvGrpSpPr>
        <p:cNvPr id="1" name=""/>
        <p:cNvGrpSpPr/>
        <p:nvPr/>
      </p:nvGrpSpPr>
      <p:grpSpPr>
        <a:xfrm>
          <a:off x="0" y="0"/>
          <a:ext cx="0" cy="0"/>
          <a:chOff x="0" y="0"/>
          <a:chExt cx="0" cy="0"/>
        </a:xfrm>
      </p:grpSpPr>
      <p:sp>
        <p:nvSpPr>
          <p:cNvPr id="2038" name="Shape 2038"/>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039" name="Shape 2039"/>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40" name="Shape 204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78.xml><?xml version="1.0" encoding="utf-8"?>
<p:sldLayout xmlns:a="http://schemas.openxmlformats.org/drawingml/2006/main" xmlns:r="http://schemas.openxmlformats.org/officeDocument/2006/relationships" xmlns:p="http://schemas.openxmlformats.org/presentationml/2006/main" type="tx">
  <p:cSld name="16_Title Slide">
    <p:bg>
      <p:bgPr>
        <a:solidFill>
          <a:srgbClr val="E7E6E6"/>
        </a:solidFill>
        <a:effectLst/>
      </p:bgPr>
    </p:bg>
    <p:spTree>
      <p:nvGrpSpPr>
        <p:cNvPr id="1" name=""/>
        <p:cNvGrpSpPr/>
        <p:nvPr/>
      </p:nvGrpSpPr>
      <p:grpSpPr>
        <a:xfrm>
          <a:off x="0" y="0"/>
          <a:ext cx="0" cy="0"/>
          <a:chOff x="0" y="0"/>
          <a:chExt cx="0" cy="0"/>
        </a:xfrm>
      </p:grpSpPr>
      <p:sp>
        <p:nvSpPr>
          <p:cNvPr id="2047" name="Shape 2047"/>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048" name="Shape 2048"/>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049" name="Shape 20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79.xml><?xml version="1.0" encoding="utf-8"?>
<p:sldLayout xmlns:a="http://schemas.openxmlformats.org/drawingml/2006/main" xmlns:r="http://schemas.openxmlformats.org/officeDocument/2006/relationships" xmlns:p="http://schemas.openxmlformats.org/presentationml/2006/main" type="tx">
  <p:cSld name="42_Custom Layout">
    <p:bg>
      <p:bgPr>
        <a:solidFill>
          <a:srgbClr val="E7E6E6"/>
        </a:solidFill>
        <a:effectLst/>
      </p:bgPr>
    </p:bg>
    <p:spTree>
      <p:nvGrpSpPr>
        <p:cNvPr id="1" name=""/>
        <p:cNvGrpSpPr/>
        <p:nvPr/>
      </p:nvGrpSpPr>
      <p:grpSpPr>
        <a:xfrm>
          <a:off x="0" y="0"/>
          <a:ext cx="0" cy="0"/>
          <a:chOff x="0" y="0"/>
          <a:chExt cx="0" cy="0"/>
        </a:xfrm>
      </p:grpSpPr>
      <p:sp>
        <p:nvSpPr>
          <p:cNvPr id="2056" name="Shape 2056"/>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57" name="Shape 20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1474" name="Shape 147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75" name="Shape 1475"/>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476" name="Shape 147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477" name="Shape 14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80.xml><?xml version="1.0" encoding="utf-8"?>
<p:sldLayout xmlns:a="http://schemas.openxmlformats.org/drawingml/2006/main" xmlns:r="http://schemas.openxmlformats.org/officeDocument/2006/relationships" xmlns:p="http://schemas.openxmlformats.org/presentationml/2006/main" type="tx">
  <p:cSld name="43_Custom Layout">
    <p:bg>
      <p:bgPr>
        <a:solidFill>
          <a:srgbClr val="E7E6E6"/>
        </a:solidFill>
        <a:effectLst/>
      </p:bgPr>
    </p:bg>
    <p:spTree>
      <p:nvGrpSpPr>
        <p:cNvPr id="1" name=""/>
        <p:cNvGrpSpPr/>
        <p:nvPr/>
      </p:nvGrpSpPr>
      <p:grpSpPr>
        <a:xfrm>
          <a:off x="0" y="0"/>
          <a:ext cx="0" cy="0"/>
          <a:chOff x="0" y="0"/>
          <a:chExt cx="0" cy="0"/>
        </a:xfrm>
      </p:grpSpPr>
      <p:sp>
        <p:nvSpPr>
          <p:cNvPr id="2064" name="Shape 2064"/>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65" name="Shape 206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81.xml><?xml version="1.0" encoding="utf-8"?>
<p:sldLayout xmlns:a="http://schemas.openxmlformats.org/drawingml/2006/main" xmlns:r="http://schemas.openxmlformats.org/officeDocument/2006/relationships" xmlns:p="http://schemas.openxmlformats.org/presentationml/2006/main" type="tx">
  <p:cSld name="44_Custom Layout">
    <p:bg>
      <p:bgPr>
        <a:solidFill>
          <a:srgbClr val="E7E6E6"/>
        </a:solidFill>
        <a:effectLst/>
      </p:bgPr>
    </p:bg>
    <p:spTree>
      <p:nvGrpSpPr>
        <p:cNvPr id="1" name=""/>
        <p:cNvGrpSpPr/>
        <p:nvPr/>
      </p:nvGrpSpPr>
      <p:grpSpPr>
        <a:xfrm>
          <a:off x="0" y="0"/>
          <a:ext cx="0" cy="0"/>
          <a:chOff x="0" y="0"/>
          <a:chExt cx="0" cy="0"/>
        </a:xfrm>
      </p:grpSpPr>
      <p:sp>
        <p:nvSpPr>
          <p:cNvPr id="2072" name="Shape 2072"/>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73" name="Shape 2073"/>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82.xml><?xml version="1.0" encoding="utf-8"?>
<p:sldLayout xmlns:a="http://schemas.openxmlformats.org/drawingml/2006/main" xmlns:r="http://schemas.openxmlformats.org/officeDocument/2006/relationships" xmlns:p="http://schemas.openxmlformats.org/presentationml/2006/main" type="tx">
  <p:cSld name="16_Title and Content">
    <p:bg>
      <p:bgPr>
        <a:solidFill>
          <a:srgbClr val="E7E6E6"/>
        </a:solidFill>
        <a:effectLst/>
      </p:bgPr>
    </p:bg>
    <p:spTree>
      <p:nvGrpSpPr>
        <p:cNvPr id="1" name=""/>
        <p:cNvGrpSpPr/>
        <p:nvPr/>
      </p:nvGrpSpPr>
      <p:grpSpPr>
        <a:xfrm>
          <a:off x="0" y="0"/>
          <a:ext cx="0" cy="0"/>
          <a:chOff x="0" y="0"/>
          <a:chExt cx="0" cy="0"/>
        </a:xfrm>
      </p:grpSpPr>
      <p:sp>
        <p:nvSpPr>
          <p:cNvPr id="2080" name="Shape 208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81" name="Shape 208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82" name="Shape 20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83.xml><?xml version="1.0" encoding="utf-8"?>
<p:sldLayout xmlns:a="http://schemas.openxmlformats.org/drawingml/2006/main" xmlns:r="http://schemas.openxmlformats.org/officeDocument/2006/relationships" xmlns:p="http://schemas.openxmlformats.org/presentationml/2006/main" type="tx">
  <p:cSld name="4_Title and Content 0">
    <p:bg>
      <p:bgPr>
        <a:solidFill>
          <a:srgbClr val="E7E6E6"/>
        </a:solidFill>
        <a:effectLst/>
      </p:bgPr>
    </p:bg>
    <p:spTree>
      <p:nvGrpSpPr>
        <p:cNvPr id="1" name=""/>
        <p:cNvGrpSpPr/>
        <p:nvPr/>
      </p:nvGrpSpPr>
      <p:grpSpPr>
        <a:xfrm>
          <a:off x="0" y="0"/>
          <a:ext cx="0" cy="0"/>
          <a:chOff x="0" y="0"/>
          <a:chExt cx="0" cy="0"/>
        </a:xfrm>
      </p:grpSpPr>
      <p:sp>
        <p:nvSpPr>
          <p:cNvPr id="2089" name="Shape 208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90" name="Shape 2090"/>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91" name="Shape 209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84.xml><?xml version="1.0" encoding="utf-8"?>
<p:sldLayout xmlns:a="http://schemas.openxmlformats.org/drawingml/2006/main" xmlns:r="http://schemas.openxmlformats.org/officeDocument/2006/relationships" xmlns:p="http://schemas.openxmlformats.org/presentationml/2006/main" type="tx">
  <p:cSld name="16_Section Header">
    <p:bg>
      <p:bgPr>
        <a:solidFill>
          <a:srgbClr val="E7E6E6"/>
        </a:solidFill>
        <a:effectLst/>
      </p:bgPr>
    </p:bg>
    <p:spTree>
      <p:nvGrpSpPr>
        <p:cNvPr id="1" name=""/>
        <p:cNvGrpSpPr/>
        <p:nvPr/>
      </p:nvGrpSpPr>
      <p:grpSpPr>
        <a:xfrm>
          <a:off x="0" y="0"/>
          <a:ext cx="0" cy="0"/>
          <a:chOff x="0" y="0"/>
          <a:chExt cx="0" cy="0"/>
        </a:xfrm>
      </p:grpSpPr>
      <p:sp>
        <p:nvSpPr>
          <p:cNvPr id="2098" name="Shape 2098"/>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099" name="Shape 2099"/>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100" name="Shape 210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85.xml><?xml version="1.0" encoding="utf-8"?>
<p:sldLayout xmlns:a="http://schemas.openxmlformats.org/drawingml/2006/main" xmlns:r="http://schemas.openxmlformats.org/officeDocument/2006/relationships" xmlns:p="http://schemas.openxmlformats.org/presentationml/2006/main" type="tx">
  <p:cSld name="16_Two Content">
    <p:bg>
      <p:bgPr>
        <a:solidFill>
          <a:srgbClr val="E7E6E6"/>
        </a:solidFill>
        <a:effectLst/>
      </p:bgPr>
    </p:bg>
    <p:spTree>
      <p:nvGrpSpPr>
        <p:cNvPr id="1" name=""/>
        <p:cNvGrpSpPr/>
        <p:nvPr/>
      </p:nvGrpSpPr>
      <p:grpSpPr>
        <a:xfrm>
          <a:off x="0" y="0"/>
          <a:ext cx="0" cy="0"/>
          <a:chOff x="0" y="0"/>
          <a:chExt cx="0" cy="0"/>
        </a:xfrm>
      </p:grpSpPr>
      <p:sp>
        <p:nvSpPr>
          <p:cNvPr id="2107" name="Shape 210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08" name="Shape 2108"/>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09" name="Shape 21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86.xml><?xml version="1.0" encoding="utf-8"?>
<p:sldLayout xmlns:a="http://schemas.openxmlformats.org/drawingml/2006/main" xmlns:r="http://schemas.openxmlformats.org/officeDocument/2006/relationships" xmlns:p="http://schemas.openxmlformats.org/presentationml/2006/main" type="tx">
  <p:cSld name="17_Comparison">
    <p:bg>
      <p:bgPr>
        <a:solidFill>
          <a:srgbClr val="E7E6E6"/>
        </a:solidFill>
        <a:effectLst/>
      </p:bgPr>
    </p:bg>
    <p:spTree>
      <p:nvGrpSpPr>
        <p:cNvPr id="1" name=""/>
        <p:cNvGrpSpPr/>
        <p:nvPr/>
      </p:nvGrpSpPr>
      <p:grpSpPr>
        <a:xfrm>
          <a:off x="0" y="0"/>
          <a:ext cx="0" cy="0"/>
          <a:chOff x="0" y="0"/>
          <a:chExt cx="0" cy="0"/>
        </a:xfrm>
      </p:grpSpPr>
      <p:sp>
        <p:nvSpPr>
          <p:cNvPr id="2116" name="Shape 2116"/>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17" name="Shape 2117"/>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118" name="Shape 2118"/>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119" name="Shape 21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87.xml><?xml version="1.0" encoding="utf-8"?>
<p:sldLayout xmlns:a="http://schemas.openxmlformats.org/drawingml/2006/main" xmlns:r="http://schemas.openxmlformats.org/officeDocument/2006/relationships" xmlns:p="http://schemas.openxmlformats.org/presentationml/2006/main" type="tx">
  <p:cSld name="16_Title Only">
    <p:bg>
      <p:bgPr>
        <a:solidFill>
          <a:srgbClr val="E7E6E6"/>
        </a:solidFill>
        <a:effectLst/>
      </p:bgPr>
    </p:bg>
    <p:spTree>
      <p:nvGrpSpPr>
        <p:cNvPr id="1" name=""/>
        <p:cNvGrpSpPr/>
        <p:nvPr/>
      </p:nvGrpSpPr>
      <p:grpSpPr>
        <a:xfrm>
          <a:off x="0" y="0"/>
          <a:ext cx="0" cy="0"/>
          <a:chOff x="0" y="0"/>
          <a:chExt cx="0" cy="0"/>
        </a:xfrm>
      </p:grpSpPr>
      <p:sp>
        <p:nvSpPr>
          <p:cNvPr id="2126" name="Shape 212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27" name="Shape 21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88.xml><?xml version="1.0" encoding="utf-8"?>
<p:sldLayout xmlns:a="http://schemas.openxmlformats.org/drawingml/2006/main" xmlns:r="http://schemas.openxmlformats.org/officeDocument/2006/relationships" xmlns:p="http://schemas.openxmlformats.org/presentationml/2006/main" type="tx">
  <p:cSld name="13_Blank">
    <p:bg>
      <p:bgPr>
        <a:solidFill>
          <a:srgbClr val="E7E6E6"/>
        </a:solidFill>
        <a:effectLst/>
      </p:bgPr>
    </p:bg>
    <p:spTree>
      <p:nvGrpSpPr>
        <p:cNvPr id="1" name=""/>
        <p:cNvGrpSpPr/>
        <p:nvPr/>
      </p:nvGrpSpPr>
      <p:grpSpPr>
        <a:xfrm>
          <a:off x="0" y="0"/>
          <a:ext cx="0" cy="0"/>
          <a:chOff x="0" y="0"/>
          <a:chExt cx="0" cy="0"/>
        </a:xfrm>
      </p:grpSpPr>
      <p:sp>
        <p:nvSpPr>
          <p:cNvPr id="2134" name="Shape 21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89.xml><?xml version="1.0" encoding="utf-8"?>
<p:sldLayout xmlns:a="http://schemas.openxmlformats.org/drawingml/2006/main" xmlns:r="http://schemas.openxmlformats.org/officeDocument/2006/relationships" xmlns:p="http://schemas.openxmlformats.org/presentationml/2006/main" type="tx">
  <p:cSld name="16_Content with Caption">
    <p:bg>
      <p:bgPr>
        <a:solidFill>
          <a:srgbClr val="E7E6E6"/>
        </a:solidFill>
        <a:effectLst/>
      </p:bgPr>
    </p:bg>
    <p:spTree>
      <p:nvGrpSpPr>
        <p:cNvPr id="1" name=""/>
        <p:cNvGrpSpPr/>
        <p:nvPr/>
      </p:nvGrpSpPr>
      <p:grpSpPr>
        <a:xfrm>
          <a:off x="0" y="0"/>
          <a:ext cx="0" cy="0"/>
          <a:chOff x="0" y="0"/>
          <a:chExt cx="0" cy="0"/>
        </a:xfrm>
      </p:grpSpPr>
      <p:sp>
        <p:nvSpPr>
          <p:cNvPr id="2141" name="Shape 214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42" name="Shape 214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143" name="Shape 214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144" name="Shape 21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1484" name="Shape 148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85" name="Shape 14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90.xml><?xml version="1.0" encoding="utf-8"?>
<p:sldLayout xmlns:a="http://schemas.openxmlformats.org/drawingml/2006/main" xmlns:r="http://schemas.openxmlformats.org/officeDocument/2006/relationships" xmlns:p="http://schemas.openxmlformats.org/presentationml/2006/main" type="tx">
  <p:cSld name="16_Picture with Caption">
    <p:bg>
      <p:bgPr>
        <a:solidFill>
          <a:srgbClr val="E7E6E6"/>
        </a:solidFill>
        <a:effectLst/>
      </p:bgPr>
    </p:bg>
    <p:spTree>
      <p:nvGrpSpPr>
        <p:cNvPr id="1" name=""/>
        <p:cNvGrpSpPr/>
        <p:nvPr/>
      </p:nvGrpSpPr>
      <p:grpSpPr>
        <a:xfrm>
          <a:off x="0" y="0"/>
          <a:ext cx="0" cy="0"/>
          <a:chOff x="0" y="0"/>
          <a:chExt cx="0" cy="0"/>
        </a:xfrm>
      </p:grpSpPr>
      <p:sp>
        <p:nvSpPr>
          <p:cNvPr id="2151" name="Shape 215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52" name="Shape 215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153" name="Shape 215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154" name="Shape 2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91.xml><?xml version="1.0" encoding="utf-8"?>
<p:sldLayout xmlns:a="http://schemas.openxmlformats.org/drawingml/2006/main" xmlns:r="http://schemas.openxmlformats.org/officeDocument/2006/relationships" xmlns:p="http://schemas.openxmlformats.org/presentationml/2006/main" type="tx">
  <p:cSld name="16_Title and Vertical Text">
    <p:bg>
      <p:bgPr>
        <a:solidFill>
          <a:srgbClr val="E7E6E6"/>
        </a:solidFill>
        <a:effectLst/>
      </p:bgPr>
    </p:bg>
    <p:spTree>
      <p:nvGrpSpPr>
        <p:cNvPr id="1" name=""/>
        <p:cNvGrpSpPr/>
        <p:nvPr/>
      </p:nvGrpSpPr>
      <p:grpSpPr>
        <a:xfrm>
          <a:off x="0" y="0"/>
          <a:ext cx="0" cy="0"/>
          <a:chOff x="0" y="0"/>
          <a:chExt cx="0" cy="0"/>
        </a:xfrm>
      </p:grpSpPr>
      <p:sp>
        <p:nvSpPr>
          <p:cNvPr id="2161" name="Shape 216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62" name="Shape 216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63" name="Shape 2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92.xml><?xml version="1.0" encoding="utf-8"?>
<p:sldLayout xmlns:a="http://schemas.openxmlformats.org/drawingml/2006/main" xmlns:r="http://schemas.openxmlformats.org/officeDocument/2006/relationships" xmlns:p="http://schemas.openxmlformats.org/presentationml/2006/main" type="tx">
  <p:cSld name="16_Vertical Title and Text">
    <p:bg>
      <p:bgPr>
        <a:solidFill>
          <a:srgbClr val="E7E6E6"/>
        </a:solidFill>
        <a:effectLst/>
      </p:bgPr>
    </p:bg>
    <p:spTree>
      <p:nvGrpSpPr>
        <p:cNvPr id="1" name=""/>
        <p:cNvGrpSpPr/>
        <p:nvPr/>
      </p:nvGrpSpPr>
      <p:grpSpPr>
        <a:xfrm>
          <a:off x="0" y="0"/>
          <a:ext cx="0" cy="0"/>
          <a:chOff x="0" y="0"/>
          <a:chExt cx="0" cy="0"/>
        </a:xfrm>
      </p:grpSpPr>
      <p:sp>
        <p:nvSpPr>
          <p:cNvPr id="2170" name="Shape 217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171" name="Shape 217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72" name="Shape 21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93.xml><?xml version="1.0" encoding="utf-8"?>
<p:sldLayout xmlns:a="http://schemas.openxmlformats.org/drawingml/2006/main" xmlns:r="http://schemas.openxmlformats.org/officeDocument/2006/relationships" xmlns:p="http://schemas.openxmlformats.org/presentationml/2006/main" type="tx">
  <p:cSld name="17_Title Slide">
    <p:bg>
      <p:bgPr>
        <a:solidFill>
          <a:srgbClr val="E7E6E6"/>
        </a:solidFill>
        <a:effectLst/>
      </p:bgPr>
    </p:bg>
    <p:spTree>
      <p:nvGrpSpPr>
        <p:cNvPr id="1" name=""/>
        <p:cNvGrpSpPr/>
        <p:nvPr/>
      </p:nvGrpSpPr>
      <p:grpSpPr>
        <a:xfrm>
          <a:off x="0" y="0"/>
          <a:ext cx="0" cy="0"/>
          <a:chOff x="0" y="0"/>
          <a:chExt cx="0" cy="0"/>
        </a:xfrm>
      </p:grpSpPr>
      <p:sp>
        <p:nvSpPr>
          <p:cNvPr id="2179" name="Shape 217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180" name="Shape 218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181" name="Shape 218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94.xml><?xml version="1.0" encoding="utf-8"?>
<p:sldLayout xmlns:a="http://schemas.openxmlformats.org/drawingml/2006/main" xmlns:r="http://schemas.openxmlformats.org/officeDocument/2006/relationships" xmlns:p="http://schemas.openxmlformats.org/presentationml/2006/main" type="tx">
  <p:cSld name="45_Custom Layout">
    <p:bg>
      <p:bgPr>
        <a:solidFill>
          <a:srgbClr val="E7E6E6"/>
        </a:solidFill>
        <a:effectLst/>
      </p:bgPr>
    </p:bg>
    <p:spTree>
      <p:nvGrpSpPr>
        <p:cNvPr id="1" name=""/>
        <p:cNvGrpSpPr/>
        <p:nvPr/>
      </p:nvGrpSpPr>
      <p:grpSpPr>
        <a:xfrm>
          <a:off x="0" y="0"/>
          <a:ext cx="0" cy="0"/>
          <a:chOff x="0" y="0"/>
          <a:chExt cx="0" cy="0"/>
        </a:xfrm>
      </p:grpSpPr>
      <p:sp>
        <p:nvSpPr>
          <p:cNvPr id="2188" name="Shape 218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189" name="Shape 218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95.xml><?xml version="1.0" encoding="utf-8"?>
<p:sldLayout xmlns:a="http://schemas.openxmlformats.org/drawingml/2006/main" xmlns:r="http://schemas.openxmlformats.org/officeDocument/2006/relationships" xmlns:p="http://schemas.openxmlformats.org/presentationml/2006/main" type="tx">
  <p:cSld name="46_Custom Layout">
    <p:bg>
      <p:bgPr>
        <a:solidFill>
          <a:srgbClr val="E7E6E6"/>
        </a:solidFill>
        <a:effectLst/>
      </p:bgPr>
    </p:bg>
    <p:spTree>
      <p:nvGrpSpPr>
        <p:cNvPr id="1" name=""/>
        <p:cNvGrpSpPr/>
        <p:nvPr/>
      </p:nvGrpSpPr>
      <p:grpSpPr>
        <a:xfrm>
          <a:off x="0" y="0"/>
          <a:ext cx="0" cy="0"/>
          <a:chOff x="0" y="0"/>
          <a:chExt cx="0" cy="0"/>
        </a:xfrm>
      </p:grpSpPr>
      <p:sp>
        <p:nvSpPr>
          <p:cNvPr id="2196" name="Shape 219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197" name="Shape 219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96.xml><?xml version="1.0" encoding="utf-8"?>
<p:sldLayout xmlns:a="http://schemas.openxmlformats.org/drawingml/2006/main" xmlns:r="http://schemas.openxmlformats.org/officeDocument/2006/relationships" xmlns:p="http://schemas.openxmlformats.org/presentationml/2006/main" type="tx">
  <p:cSld name="47_Custom Layout">
    <p:bg>
      <p:bgPr>
        <a:solidFill>
          <a:srgbClr val="E7E6E6"/>
        </a:solidFill>
        <a:effectLst/>
      </p:bgPr>
    </p:bg>
    <p:spTree>
      <p:nvGrpSpPr>
        <p:cNvPr id="1" name=""/>
        <p:cNvGrpSpPr/>
        <p:nvPr/>
      </p:nvGrpSpPr>
      <p:grpSpPr>
        <a:xfrm>
          <a:off x="0" y="0"/>
          <a:ext cx="0" cy="0"/>
          <a:chOff x="0" y="0"/>
          <a:chExt cx="0" cy="0"/>
        </a:xfrm>
      </p:grpSpPr>
      <p:sp>
        <p:nvSpPr>
          <p:cNvPr id="2204" name="Shape 220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205" name="Shape 220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97.xml><?xml version="1.0" encoding="utf-8"?>
<p:sldLayout xmlns:a="http://schemas.openxmlformats.org/drawingml/2006/main" xmlns:r="http://schemas.openxmlformats.org/officeDocument/2006/relationships" xmlns:p="http://schemas.openxmlformats.org/presentationml/2006/main" type="tx">
  <p:cSld name="17_Title and Content">
    <p:bg>
      <p:bgPr>
        <a:solidFill>
          <a:srgbClr val="E7E6E6"/>
        </a:solidFill>
        <a:effectLst/>
      </p:bgPr>
    </p:bg>
    <p:spTree>
      <p:nvGrpSpPr>
        <p:cNvPr id="1" name=""/>
        <p:cNvGrpSpPr/>
        <p:nvPr/>
      </p:nvGrpSpPr>
      <p:grpSpPr>
        <a:xfrm>
          <a:off x="0" y="0"/>
          <a:ext cx="0" cy="0"/>
          <a:chOff x="0" y="0"/>
          <a:chExt cx="0" cy="0"/>
        </a:xfrm>
      </p:grpSpPr>
      <p:sp>
        <p:nvSpPr>
          <p:cNvPr id="2212" name="Shape 22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13" name="Shape 221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14" name="Shape 2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98.xml><?xml version="1.0" encoding="utf-8"?>
<p:sldLayout xmlns:a="http://schemas.openxmlformats.org/drawingml/2006/main" xmlns:r="http://schemas.openxmlformats.org/officeDocument/2006/relationships" xmlns:p="http://schemas.openxmlformats.org/presentationml/2006/main" type="tx">
  <p:cSld name="17_Section Header">
    <p:bg>
      <p:bgPr>
        <a:solidFill>
          <a:srgbClr val="E7E6E6"/>
        </a:solidFill>
        <a:effectLst/>
      </p:bgPr>
    </p:bg>
    <p:spTree>
      <p:nvGrpSpPr>
        <p:cNvPr id="1" name=""/>
        <p:cNvGrpSpPr/>
        <p:nvPr/>
      </p:nvGrpSpPr>
      <p:grpSpPr>
        <a:xfrm>
          <a:off x="0" y="0"/>
          <a:ext cx="0" cy="0"/>
          <a:chOff x="0" y="0"/>
          <a:chExt cx="0" cy="0"/>
        </a:xfrm>
      </p:grpSpPr>
      <p:sp>
        <p:nvSpPr>
          <p:cNvPr id="2221" name="Shape 222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222" name="Shape 222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223" name="Shape 222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99.xml><?xml version="1.0" encoding="utf-8"?>
<p:sldLayout xmlns:a="http://schemas.openxmlformats.org/drawingml/2006/main" xmlns:r="http://schemas.openxmlformats.org/officeDocument/2006/relationships" xmlns:p="http://schemas.openxmlformats.org/presentationml/2006/main" type="tx">
  <p:cSld name="17_Two Content">
    <p:bg>
      <p:bgPr>
        <a:solidFill>
          <a:srgbClr val="E7E6E6"/>
        </a:solidFill>
        <a:effectLst/>
      </p:bgPr>
    </p:bg>
    <p:spTree>
      <p:nvGrpSpPr>
        <p:cNvPr id="1" name=""/>
        <p:cNvGrpSpPr/>
        <p:nvPr/>
      </p:nvGrpSpPr>
      <p:grpSpPr>
        <a:xfrm>
          <a:off x="0" y="0"/>
          <a:ext cx="0" cy="0"/>
          <a:chOff x="0" y="0"/>
          <a:chExt cx="0" cy="0"/>
        </a:xfrm>
      </p:grpSpPr>
      <p:sp>
        <p:nvSpPr>
          <p:cNvPr id="2230" name="Shape 223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31" name="Shape 223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32" name="Shape 22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161" name="Shape 161"/>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162" name="Shape 162"/>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63" name="Shape 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1492" name="Shape 14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00.xml><?xml version="1.0" encoding="utf-8"?>
<p:sldLayout xmlns:a="http://schemas.openxmlformats.org/drawingml/2006/main" xmlns:r="http://schemas.openxmlformats.org/officeDocument/2006/relationships" xmlns:p="http://schemas.openxmlformats.org/presentationml/2006/main" type="tx">
  <p:cSld name="18_Comparison">
    <p:bg>
      <p:bgPr>
        <a:solidFill>
          <a:srgbClr val="E7E6E6"/>
        </a:solidFill>
        <a:effectLst/>
      </p:bgPr>
    </p:bg>
    <p:spTree>
      <p:nvGrpSpPr>
        <p:cNvPr id="1" name=""/>
        <p:cNvGrpSpPr/>
        <p:nvPr/>
      </p:nvGrpSpPr>
      <p:grpSpPr>
        <a:xfrm>
          <a:off x="0" y="0"/>
          <a:ext cx="0" cy="0"/>
          <a:chOff x="0" y="0"/>
          <a:chExt cx="0" cy="0"/>
        </a:xfrm>
      </p:grpSpPr>
      <p:sp>
        <p:nvSpPr>
          <p:cNvPr id="2239" name="Shape 223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40" name="Shape 224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241" name="Shape 224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242" name="Shape 22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01.xml><?xml version="1.0" encoding="utf-8"?>
<p:sldLayout xmlns:a="http://schemas.openxmlformats.org/drawingml/2006/main" xmlns:r="http://schemas.openxmlformats.org/officeDocument/2006/relationships" xmlns:p="http://schemas.openxmlformats.org/presentationml/2006/main" type="tx">
  <p:cSld name="17_Title Only">
    <p:bg>
      <p:bgPr>
        <a:solidFill>
          <a:srgbClr val="E7E6E6"/>
        </a:solidFill>
        <a:effectLst/>
      </p:bgPr>
    </p:bg>
    <p:spTree>
      <p:nvGrpSpPr>
        <p:cNvPr id="1" name=""/>
        <p:cNvGrpSpPr/>
        <p:nvPr/>
      </p:nvGrpSpPr>
      <p:grpSpPr>
        <a:xfrm>
          <a:off x="0" y="0"/>
          <a:ext cx="0" cy="0"/>
          <a:chOff x="0" y="0"/>
          <a:chExt cx="0" cy="0"/>
        </a:xfrm>
      </p:grpSpPr>
      <p:sp>
        <p:nvSpPr>
          <p:cNvPr id="2249" name="Shape 224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50" name="Shape 225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02.xml><?xml version="1.0" encoding="utf-8"?>
<p:sldLayout xmlns:a="http://schemas.openxmlformats.org/drawingml/2006/main" xmlns:r="http://schemas.openxmlformats.org/officeDocument/2006/relationships" xmlns:p="http://schemas.openxmlformats.org/presentationml/2006/main" type="tx">
  <p:cSld name="14_Blank">
    <p:bg>
      <p:bgPr>
        <a:solidFill>
          <a:srgbClr val="E7E6E6"/>
        </a:solidFill>
        <a:effectLst/>
      </p:bgPr>
    </p:bg>
    <p:spTree>
      <p:nvGrpSpPr>
        <p:cNvPr id="1" name=""/>
        <p:cNvGrpSpPr/>
        <p:nvPr/>
      </p:nvGrpSpPr>
      <p:grpSpPr>
        <a:xfrm>
          <a:off x="0" y="0"/>
          <a:ext cx="0" cy="0"/>
          <a:chOff x="0" y="0"/>
          <a:chExt cx="0" cy="0"/>
        </a:xfrm>
      </p:grpSpPr>
      <p:sp>
        <p:nvSpPr>
          <p:cNvPr id="2257" name="Shape 225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03.xml><?xml version="1.0" encoding="utf-8"?>
<p:sldLayout xmlns:a="http://schemas.openxmlformats.org/drawingml/2006/main" xmlns:r="http://schemas.openxmlformats.org/officeDocument/2006/relationships" xmlns:p="http://schemas.openxmlformats.org/presentationml/2006/main" type="tx">
  <p:cSld name="11_Blank 0">
    <p:bg>
      <p:bgPr>
        <a:solidFill>
          <a:srgbClr val="86754D"/>
        </a:solidFill>
        <a:effectLst/>
      </p:bgPr>
    </p:bg>
    <p:spTree>
      <p:nvGrpSpPr>
        <p:cNvPr id="1" name=""/>
        <p:cNvGrpSpPr/>
        <p:nvPr/>
      </p:nvGrpSpPr>
      <p:grpSpPr>
        <a:xfrm>
          <a:off x="0" y="0"/>
          <a:ext cx="0" cy="0"/>
          <a:chOff x="0" y="0"/>
          <a:chExt cx="0" cy="0"/>
        </a:xfrm>
      </p:grpSpPr>
      <p:sp>
        <p:nvSpPr>
          <p:cNvPr id="2264" name="Shape 22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04.xml><?xml version="1.0" encoding="utf-8"?>
<p:sldLayout xmlns:a="http://schemas.openxmlformats.org/drawingml/2006/main" xmlns:r="http://schemas.openxmlformats.org/officeDocument/2006/relationships" xmlns:p="http://schemas.openxmlformats.org/presentationml/2006/main" type="tx">
  <p:cSld name="17_Content with Caption">
    <p:bg>
      <p:bgPr>
        <a:solidFill>
          <a:srgbClr val="E7E6E6"/>
        </a:solidFill>
        <a:effectLst/>
      </p:bgPr>
    </p:bg>
    <p:spTree>
      <p:nvGrpSpPr>
        <p:cNvPr id="1" name=""/>
        <p:cNvGrpSpPr/>
        <p:nvPr/>
      </p:nvGrpSpPr>
      <p:grpSpPr>
        <a:xfrm>
          <a:off x="0" y="0"/>
          <a:ext cx="0" cy="0"/>
          <a:chOff x="0" y="0"/>
          <a:chExt cx="0" cy="0"/>
        </a:xfrm>
      </p:grpSpPr>
      <p:sp>
        <p:nvSpPr>
          <p:cNvPr id="2271" name="Shape 227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72" name="Shape 227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273" name="Shape 227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274" name="Shape 22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05.xml><?xml version="1.0" encoding="utf-8"?>
<p:sldLayout xmlns:a="http://schemas.openxmlformats.org/drawingml/2006/main" xmlns:r="http://schemas.openxmlformats.org/officeDocument/2006/relationships" xmlns:p="http://schemas.openxmlformats.org/presentationml/2006/main" type="tx">
  <p:cSld name="17_Picture with Caption">
    <p:bg>
      <p:bgPr>
        <a:solidFill>
          <a:srgbClr val="E7E6E6"/>
        </a:solidFill>
        <a:effectLst/>
      </p:bgPr>
    </p:bg>
    <p:spTree>
      <p:nvGrpSpPr>
        <p:cNvPr id="1" name=""/>
        <p:cNvGrpSpPr/>
        <p:nvPr/>
      </p:nvGrpSpPr>
      <p:grpSpPr>
        <a:xfrm>
          <a:off x="0" y="0"/>
          <a:ext cx="0" cy="0"/>
          <a:chOff x="0" y="0"/>
          <a:chExt cx="0" cy="0"/>
        </a:xfrm>
      </p:grpSpPr>
      <p:sp>
        <p:nvSpPr>
          <p:cNvPr id="2281" name="Shape 228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82" name="Shape 228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283" name="Shape 228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284" name="Shape 22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06.xml><?xml version="1.0" encoding="utf-8"?>
<p:sldLayout xmlns:a="http://schemas.openxmlformats.org/drawingml/2006/main" xmlns:r="http://schemas.openxmlformats.org/officeDocument/2006/relationships" xmlns:p="http://schemas.openxmlformats.org/presentationml/2006/main" type="tx">
  <p:cSld name="17_Title and Vertical Text">
    <p:bg>
      <p:bgPr>
        <a:solidFill>
          <a:srgbClr val="E7E6E6"/>
        </a:solidFill>
        <a:effectLst/>
      </p:bgPr>
    </p:bg>
    <p:spTree>
      <p:nvGrpSpPr>
        <p:cNvPr id="1" name=""/>
        <p:cNvGrpSpPr/>
        <p:nvPr/>
      </p:nvGrpSpPr>
      <p:grpSpPr>
        <a:xfrm>
          <a:off x="0" y="0"/>
          <a:ext cx="0" cy="0"/>
          <a:chOff x="0" y="0"/>
          <a:chExt cx="0" cy="0"/>
        </a:xfrm>
      </p:grpSpPr>
      <p:sp>
        <p:nvSpPr>
          <p:cNvPr id="2291" name="Shape 229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92" name="Shape 229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93" name="Shape 229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07.xml><?xml version="1.0" encoding="utf-8"?>
<p:sldLayout xmlns:a="http://schemas.openxmlformats.org/drawingml/2006/main" xmlns:r="http://schemas.openxmlformats.org/officeDocument/2006/relationships" xmlns:p="http://schemas.openxmlformats.org/presentationml/2006/main" type="tx">
  <p:cSld name="17_Vertical Title and Text">
    <p:bg>
      <p:bgPr>
        <a:solidFill>
          <a:srgbClr val="E7E6E6"/>
        </a:solidFill>
        <a:effectLst/>
      </p:bgPr>
    </p:bg>
    <p:spTree>
      <p:nvGrpSpPr>
        <p:cNvPr id="1" name=""/>
        <p:cNvGrpSpPr/>
        <p:nvPr/>
      </p:nvGrpSpPr>
      <p:grpSpPr>
        <a:xfrm>
          <a:off x="0" y="0"/>
          <a:ext cx="0" cy="0"/>
          <a:chOff x="0" y="0"/>
          <a:chExt cx="0" cy="0"/>
        </a:xfrm>
      </p:grpSpPr>
      <p:sp>
        <p:nvSpPr>
          <p:cNvPr id="2300" name="Shape 230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301" name="Shape 230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02" name="Shape 23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08.xml><?xml version="1.0" encoding="utf-8"?>
<p:sldLayout xmlns:a="http://schemas.openxmlformats.org/drawingml/2006/main" xmlns:r="http://schemas.openxmlformats.org/officeDocument/2006/relationships" xmlns:p="http://schemas.openxmlformats.org/presentationml/2006/main" type="tx">
  <p:cSld name="18_Title Slide">
    <p:bg>
      <p:bgPr>
        <a:solidFill>
          <a:srgbClr val="E7E6E6"/>
        </a:solidFill>
        <a:effectLst/>
      </p:bgPr>
    </p:bg>
    <p:spTree>
      <p:nvGrpSpPr>
        <p:cNvPr id="1" name=""/>
        <p:cNvGrpSpPr/>
        <p:nvPr/>
      </p:nvGrpSpPr>
      <p:grpSpPr>
        <a:xfrm>
          <a:off x="0" y="0"/>
          <a:ext cx="0" cy="0"/>
          <a:chOff x="0" y="0"/>
          <a:chExt cx="0" cy="0"/>
        </a:xfrm>
      </p:grpSpPr>
      <p:sp>
        <p:nvSpPr>
          <p:cNvPr id="2309" name="Shape 230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310" name="Shape 231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311" name="Shape 231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09.xml><?xml version="1.0" encoding="utf-8"?>
<p:sldLayout xmlns:a="http://schemas.openxmlformats.org/drawingml/2006/main" xmlns:r="http://schemas.openxmlformats.org/officeDocument/2006/relationships" xmlns:p="http://schemas.openxmlformats.org/presentationml/2006/main" type="tx">
  <p:cSld name="48_Custom Layout">
    <p:bg>
      <p:bgPr>
        <a:solidFill>
          <a:srgbClr val="E7E6E6"/>
        </a:solidFill>
        <a:effectLst/>
      </p:bgPr>
    </p:bg>
    <p:spTree>
      <p:nvGrpSpPr>
        <p:cNvPr id="1" name=""/>
        <p:cNvGrpSpPr/>
        <p:nvPr/>
      </p:nvGrpSpPr>
      <p:grpSpPr>
        <a:xfrm>
          <a:off x="0" y="0"/>
          <a:ext cx="0" cy="0"/>
          <a:chOff x="0" y="0"/>
          <a:chExt cx="0" cy="0"/>
        </a:xfrm>
      </p:grpSpPr>
      <p:sp>
        <p:nvSpPr>
          <p:cNvPr id="2318" name="Shape 231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19" name="Shape 231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Blank 0">
    <p:bg>
      <p:bgPr>
        <a:solidFill>
          <a:srgbClr val="86754D"/>
        </a:solidFill>
        <a:effectLst/>
      </p:bgPr>
    </p:bg>
    <p:spTree>
      <p:nvGrpSpPr>
        <p:cNvPr id="1" name=""/>
        <p:cNvGrpSpPr/>
        <p:nvPr/>
      </p:nvGrpSpPr>
      <p:grpSpPr>
        <a:xfrm>
          <a:off x="0" y="0"/>
          <a:ext cx="0" cy="0"/>
          <a:chOff x="0" y="0"/>
          <a:chExt cx="0" cy="0"/>
        </a:xfrm>
      </p:grpSpPr>
      <p:sp>
        <p:nvSpPr>
          <p:cNvPr id="1499" name="Shape 149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10.xml><?xml version="1.0" encoding="utf-8"?>
<p:sldLayout xmlns:a="http://schemas.openxmlformats.org/drawingml/2006/main" xmlns:r="http://schemas.openxmlformats.org/officeDocument/2006/relationships" xmlns:p="http://schemas.openxmlformats.org/presentationml/2006/main" type="tx">
  <p:cSld name="49_Custom Layout">
    <p:bg>
      <p:bgPr>
        <a:solidFill>
          <a:srgbClr val="E7E6E6"/>
        </a:solidFill>
        <a:effectLst/>
      </p:bgPr>
    </p:bg>
    <p:spTree>
      <p:nvGrpSpPr>
        <p:cNvPr id="1" name=""/>
        <p:cNvGrpSpPr/>
        <p:nvPr/>
      </p:nvGrpSpPr>
      <p:grpSpPr>
        <a:xfrm>
          <a:off x="0" y="0"/>
          <a:ext cx="0" cy="0"/>
          <a:chOff x="0" y="0"/>
          <a:chExt cx="0" cy="0"/>
        </a:xfrm>
      </p:grpSpPr>
      <p:sp>
        <p:nvSpPr>
          <p:cNvPr id="2326" name="Shape 232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27" name="Shape 232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11.xml><?xml version="1.0" encoding="utf-8"?>
<p:sldLayout xmlns:a="http://schemas.openxmlformats.org/drawingml/2006/main" xmlns:r="http://schemas.openxmlformats.org/officeDocument/2006/relationships" xmlns:p="http://schemas.openxmlformats.org/presentationml/2006/main" type="tx">
  <p:cSld name="50_Custom Layout">
    <p:bg>
      <p:bgPr>
        <a:solidFill>
          <a:srgbClr val="E7E6E6"/>
        </a:solidFill>
        <a:effectLst/>
      </p:bgPr>
    </p:bg>
    <p:spTree>
      <p:nvGrpSpPr>
        <p:cNvPr id="1" name=""/>
        <p:cNvGrpSpPr/>
        <p:nvPr/>
      </p:nvGrpSpPr>
      <p:grpSpPr>
        <a:xfrm>
          <a:off x="0" y="0"/>
          <a:ext cx="0" cy="0"/>
          <a:chOff x="0" y="0"/>
          <a:chExt cx="0" cy="0"/>
        </a:xfrm>
      </p:grpSpPr>
      <p:sp>
        <p:nvSpPr>
          <p:cNvPr id="2334" name="Shape 233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35" name="Shape 233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12.xml><?xml version="1.0" encoding="utf-8"?>
<p:sldLayout xmlns:a="http://schemas.openxmlformats.org/drawingml/2006/main" xmlns:r="http://schemas.openxmlformats.org/officeDocument/2006/relationships" xmlns:p="http://schemas.openxmlformats.org/presentationml/2006/main" type="tx">
  <p:cSld name="18_Title and Content">
    <p:bg>
      <p:bgPr>
        <a:solidFill>
          <a:srgbClr val="E7E6E6"/>
        </a:solidFill>
        <a:effectLst/>
      </p:bgPr>
    </p:bg>
    <p:spTree>
      <p:nvGrpSpPr>
        <p:cNvPr id="1" name=""/>
        <p:cNvGrpSpPr/>
        <p:nvPr/>
      </p:nvGrpSpPr>
      <p:grpSpPr>
        <a:xfrm>
          <a:off x="0" y="0"/>
          <a:ext cx="0" cy="0"/>
          <a:chOff x="0" y="0"/>
          <a:chExt cx="0" cy="0"/>
        </a:xfrm>
      </p:grpSpPr>
      <p:sp>
        <p:nvSpPr>
          <p:cNvPr id="2342" name="Shape 234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43" name="Shape 234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44" name="Shape 23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13.xml><?xml version="1.0" encoding="utf-8"?>
<p:sldLayout xmlns:a="http://schemas.openxmlformats.org/drawingml/2006/main" xmlns:r="http://schemas.openxmlformats.org/officeDocument/2006/relationships" xmlns:p="http://schemas.openxmlformats.org/presentationml/2006/main" type="tx">
  <p:cSld name="18_Section Header">
    <p:bg>
      <p:bgPr>
        <a:solidFill>
          <a:srgbClr val="E7E6E6"/>
        </a:solidFill>
        <a:effectLst/>
      </p:bgPr>
    </p:bg>
    <p:spTree>
      <p:nvGrpSpPr>
        <p:cNvPr id="1" name=""/>
        <p:cNvGrpSpPr/>
        <p:nvPr/>
      </p:nvGrpSpPr>
      <p:grpSpPr>
        <a:xfrm>
          <a:off x="0" y="0"/>
          <a:ext cx="0" cy="0"/>
          <a:chOff x="0" y="0"/>
          <a:chExt cx="0" cy="0"/>
        </a:xfrm>
      </p:grpSpPr>
      <p:sp>
        <p:nvSpPr>
          <p:cNvPr id="2351" name="Shape 235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352" name="Shape 235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353" name="Shape 23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14.xml><?xml version="1.0" encoding="utf-8"?>
<p:sldLayout xmlns:a="http://schemas.openxmlformats.org/drawingml/2006/main" xmlns:r="http://schemas.openxmlformats.org/officeDocument/2006/relationships" xmlns:p="http://schemas.openxmlformats.org/presentationml/2006/main" type="tx">
  <p:cSld name="18_Two Content">
    <p:bg>
      <p:bgPr>
        <a:solidFill>
          <a:srgbClr val="E7E6E6"/>
        </a:solidFill>
        <a:effectLst/>
      </p:bgPr>
    </p:bg>
    <p:spTree>
      <p:nvGrpSpPr>
        <p:cNvPr id="1" name=""/>
        <p:cNvGrpSpPr/>
        <p:nvPr/>
      </p:nvGrpSpPr>
      <p:grpSpPr>
        <a:xfrm>
          <a:off x="0" y="0"/>
          <a:ext cx="0" cy="0"/>
          <a:chOff x="0" y="0"/>
          <a:chExt cx="0" cy="0"/>
        </a:xfrm>
      </p:grpSpPr>
      <p:sp>
        <p:nvSpPr>
          <p:cNvPr id="2360" name="Shape 236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61" name="Shape 236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62" name="Shape 23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15.xml><?xml version="1.0" encoding="utf-8"?>
<p:sldLayout xmlns:a="http://schemas.openxmlformats.org/drawingml/2006/main" xmlns:r="http://schemas.openxmlformats.org/officeDocument/2006/relationships" xmlns:p="http://schemas.openxmlformats.org/presentationml/2006/main" type="tx">
  <p:cSld name="19_Comparison">
    <p:bg>
      <p:bgPr>
        <a:solidFill>
          <a:srgbClr val="E7E6E6"/>
        </a:solidFill>
        <a:effectLst/>
      </p:bgPr>
    </p:bg>
    <p:spTree>
      <p:nvGrpSpPr>
        <p:cNvPr id="1" name=""/>
        <p:cNvGrpSpPr/>
        <p:nvPr/>
      </p:nvGrpSpPr>
      <p:grpSpPr>
        <a:xfrm>
          <a:off x="0" y="0"/>
          <a:ext cx="0" cy="0"/>
          <a:chOff x="0" y="0"/>
          <a:chExt cx="0" cy="0"/>
        </a:xfrm>
      </p:grpSpPr>
      <p:sp>
        <p:nvSpPr>
          <p:cNvPr id="2369" name="Shape 236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70" name="Shape 237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371" name="Shape 237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372" name="Shape 23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16.xml><?xml version="1.0" encoding="utf-8"?>
<p:sldLayout xmlns:a="http://schemas.openxmlformats.org/drawingml/2006/main" xmlns:r="http://schemas.openxmlformats.org/officeDocument/2006/relationships" xmlns:p="http://schemas.openxmlformats.org/presentationml/2006/main" type="tx">
  <p:cSld name="18_Title Only">
    <p:bg>
      <p:bgPr>
        <a:solidFill>
          <a:srgbClr val="E7E6E6"/>
        </a:solidFill>
        <a:effectLst/>
      </p:bgPr>
    </p:bg>
    <p:spTree>
      <p:nvGrpSpPr>
        <p:cNvPr id="1" name=""/>
        <p:cNvGrpSpPr/>
        <p:nvPr/>
      </p:nvGrpSpPr>
      <p:grpSpPr>
        <a:xfrm>
          <a:off x="0" y="0"/>
          <a:ext cx="0" cy="0"/>
          <a:chOff x="0" y="0"/>
          <a:chExt cx="0" cy="0"/>
        </a:xfrm>
      </p:grpSpPr>
      <p:sp>
        <p:nvSpPr>
          <p:cNvPr id="2379" name="Shape 237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80" name="Shape 238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17.xml><?xml version="1.0" encoding="utf-8"?>
<p:sldLayout xmlns:a="http://schemas.openxmlformats.org/drawingml/2006/main" xmlns:r="http://schemas.openxmlformats.org/officeDocument/2006/relationships" xmlns:p="http://schemas.openxmlformats.org/presentationml/2006/main" type="tx">
  <p:cSld name="15_Blank">
    <p:bg>
      <p:bgPr>
        <a:solidFill>
          <a:srgbClr val="E7E6E6"/>
        </a:solidFill>
        <a:effectLst/>
      </p:bgPr>
    </p:bg>
    <p:spTree>
      <p:nvGrpSpPr>
        <p:cNvPr id="1" name=""/>
        <p:cNvGrpSpPr/>
        <p:nvPr/>
      </p:nvGrpSpPr>
      <p:grpSpPr>
        <a:xfrm>
          <a:off x="0" y="0"/>
          <a:ext cx="0" cy="0"/>
          <a:chOff x="0" y="0"/>
          <a:chExt cx="0" cy="0"/>
        </a:xfrm>
      </p:grpSpPr>
      <p:sp>
        <p:nvSpPr>
          <p:cNvPr id="2387" name="Shape 238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18.xml><?xml version="1.0" encoding="utf-8"?>
<p:sldLayout xmlns:a="http://schemas.openxmlformats.org/drawingml/2006/main" xmlns:r="http://schemas.openxmlformats.org/officeDocument/2006/relationships" xmlns:p="http://schemas.openxmlformats.org/presentationml/2006/main" type="tx">
  <p:cSld name="12_Blank 0">
    <p:bg>
      <p:bgPr>
        <a:solidFill>
          <a:srgbClr val="86754D"/>
        </a:solidFill>
        <a:effectLst/>
      </p:bgPr>
    </p:bg>
    <p:spTree>
      <p:nvGrpSpPr>
        <p:cNvPr id="1" name=""/>
        <p:cNvGrpSpPr/>
        <p:nvPr/>
      </p:nvGrpSpPr>
      <p:grpSpPr>
        <a:xfrm>
          <a:off x="0" y="0"/>
          <a:ext cx="0" cy="0"/>
          <a:chOff x="0" y="0"/>
          <a:chExt cx="0" cy="0"/>
        </a:xfrm>
      </p:grpSpPr>
      <p:sp>
        <p:nvSpPr>
          <p:cNvPr id="2394" name="Shape 23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19.xml><?xml version="1.0" encoding="utf-8"?>
<p:sldLayout xmlns:a="http://schemas.openxmlformats.org/drawingml/2006/main" xmlns:r="http://schemas.openxmlformats.org/officeDocument/2006/relationships" xmlns:p="http://schemas.openxmlformats.org/presentationml/2006/main" type="tx">
  <p:cSld name="18_Content with Caption">
    <p:bg>
      <p:bgPr>
        <a:solidFill>
          <a:srgbClr val="E7E6E6"/>
        </a:solidFill>
        <a:effectLst/>
      </p:bgPr>
    </p:bg>
    <p:spTree>
      <p:nvGrpSpPr>
        <p:cNvPr id="1" name=""/>
        <p:cNvGrpSpPr/>
        <p:nvPr/>
      </p:nvGrpSpPr>
      <p:grpSpPr>
        <a:xfrm>
          <a:off x="0" y="0"/>
          <a:ext cx="0" cy="0"/>
          <a:chOff x="0" y="0"/>
          <a:chExt cx="0" cy="0"/>
        </a:xfrm>
      </p:grpSpPr>
      <p:sp>
        <p:nvSpPr>
          <p:cNvPr id="2401" name="Shape 240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402" name="Shape 240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403" name="Shape 240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404" name="Shape 24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1506" name="Shape 150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507" name="Shape 1507"/>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508" name="Shape 1508"/>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1509" name="Shape 15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20.xml><?xml version="1.0" encoding="utf-8"?>
<p:sldLayout xmlns:a="http://schemas.openxmlformats.org/drawingml/2006/main" xmlns:r="http://schemas.openxmlformats.org/officeDocument/2006/relationships" xmlns:p="http://schemas.openxmlformats.org/presentationml/2006/main" type="tx">
  <p:cSld name="18_Picture with Caption">
    <p:bg>
      <p:bgPr>
        <a:solidFill>
          <a:srgbClr val="E7E6E6"/>
        </a:solidFill>
        <a:effectLst/>
      </p:bgPr>
    </p:bg>
    <p:spTree>
      <p:nvGrpSpPr>
        <p:cNvPr id="1" name=""/>
        <p:cNvGrpSpPr/>
        <p:nvPr/>
      </p:nvGrpSpPr>
      <p:grpSpPr>
        <a:xfrm>
          <a:off x="0" y="0"/>
          <a:ext cx="0" cy="0"/>
          <a:chOff x="0" y="0"/>
          <a:chExt cx="0" cy="0"/>
        </a:xfrm>
      </p:grpSpPr>
      <p:sp>
        <p:nvSpPr>
          <p:cNvPr id="2411" name="Shape 241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412" name="Shape 241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413" name="Shape 241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414" name="Shape 24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21.xml><?xml version="1.0" encoding="utf-8"?>
<p:sldLayout xmlns:a="http://schemas.openxmlformats.org/drawingml/2006/main" xmlns:r="http://schemas.openxmlformats.org/officeDocument/2006/relationships" xmlns:p="http://schemas.openxmlformats.org/presentationml/2006/main" type="tx">
  <p:cSld name="18_Title and Vertical Text">
    <p:bg>
      <p:bgPr>
        <a:solidFill>
          <a:srgbClr val="E7E6E6"/>
        </a:solidFill>
        <a:effectLst/>
      </p:bgPr>
    </p:bg>
    <p:spTree>
      <p:nvGrpSpPr>
        <p:cNvPr id="1" name=""/>
        <p:cNvGrpSpPr/>
        <p:nvPr/>
      </p:nvGrpSpPr>
      <p:grpSpPr>
        <a:xfrm>
          <a:off x="0" y="0"/>
          <a:ext cx="0" cy="0"/>
          <a:chOff x="0" y="0"/>
          <a:chExt cx="0" cy="0"/>
        </a:xfrm>
      </p:grpSpPr>
      <p:sp>
        <p:nvSpPr>
          <p:cNvPr id="2421" name="Shape 242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22" name="Shape 242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23" name="Shape 242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22.xml><?xml version="1.0" encoding="utf-8"?>
<p:sldLayout xmlns:a="http://schemas.openxmlformats.org/drawingml/2006/main" xmlns:r="http://schemas.openxmlformats.org/officeDocument/2006/relationships" xmlns:p="http://schemas.openxmlformats.org/presentationml/2006/main" type="tx">
  <p:cSld name="18_Vertical Title and Text">
    <p:bg>
      <p:bgPr>
        <a:solidFill>
          <a:srgbClr val="E7E6E6"/>
        </a:solidFill>
        <a:effectLst/>
      </p:bgPr>
    </p:bg>
    <p:spTree>
      <p:nvGrpSpPr>
        <p:cNvPr id="1" name=""/>
        <p:cNvGrpSpPr/>
        <p:nvPr/>
      </p:nvGrpSpPr>
      <p:grpSpPr>
        <a:xfrm>
          <a:off x="0" y="0"/>
          <a:ext cx="0" cy="0"/>
          <a:chOff x="0" y="0"/>
          <a:chExt cx="0" cy="0"/>
        </a:xfrm>
      </p:grpSpPr>
      <p:sp>
        <p:nvSpPr>
          <p:cNvPr id="2430" name="Shape 243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431" name="Shape 243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32" name="Shape 24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23.xml><?xml version="1.0" encoding="utf-8"?>
<p:sldLayout xmlns:a="http://schemas.openxmlformats.org/drawingml/2006/main" xmlns:r="http://schemas.openxmlformats.org/officeDocument/2006/relationships" xmlns:p="http://schemas.openxmlformats.org/presentationml/2006/main" type="tx">
  <p:cSld name="19_Title Slide">
    <p:bg>
      <p:bgPr>
        <a:solidFill>
          <a:srgbClr val="E7E6E6"/>
        </a:solidFill>
        <a:effectLst/>
      </p:bgPr>
    </p:bg>
    <p:spTree>
      <p:nvGrpSpPr>
        <p:cNvPr id="1" name=""/>
        <p:cNvGrpSpPr/>
        <p:nvPr/>
      </p:nvGrpSpPr>
      <p:grpSpPr>
        <a:xfrm>
          <a:off x="0" y="0"/>
          <a:ext cx="0" cy="0"/>
          <a:chOff x="0" y="0"/>
          <a:chExt cx="0" cy="0"/>
        </a:xfrm>
      </p:grpSpPr>
      <p:sp>
        <p:nvSpPr>
          <p:cNvPr id="2439" name="Shape 243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440" name="Shape 244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441" name="Shape 244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24.xml><?xml version="1.0" encoding="utf-8"?>
<p:sldLayout xmlns:a="http://schemas.openxmlformats.org/drawingml/2006/main" xmlns:r="http://schemas.openxmlformats.org/officeDocument/2006/relationships" xmlns:p="http://schemas.openxmlformats.org/presentationml/2006/main" type="tx">
  <p:cSld name="51_Custom Layout">
    <p:bg>
      <p:bgPr>
        <a:solidFill>
          <a:srgbClr val="E7E6E6"/>
        </a:solidFill>
        <a:effectLst/>
      </p:bgPr>
    </p:bg>
    <p:spTree>
      <p:nvGrpSpPr>
        <p:cNvPr id="1" name=""/>
        <p:cNvGrpSpPr/>
        <p:nvPr/>
      </p:nvGrpSpPr>
      <p:grpSpPr>
        <a:xfrm>
          <a:off x="0" y="0"/>
          <a:ext cx="0" cy="0"/>
          <a:chOff x="0" y="0"/>
          <a:chExt cx="0" cy="0"/>
        </a:xfrm>
      </p:grpSpPr>
      <p:sp>
        <p:nvSpPr>
          <p:cNvPr id="2448" name="Shape 244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49" name="Shape 244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25.xml><?xml version="1.0" encoding="utf-8"?>
<p:sldLayout xmlns:a="http://schemas.openxmlformats.org/drawingml/2006/main" xmlns:r="http://schemas.openxmlformats.org/officeDocument/2006/relationships" xmlns:p="http://schemas.openxmlformats.org/presentationml/2006/main" type="tx">
  <p:cSld name="52_Custom Layout">
    <p:bg>
      <p:bgPr>
        <a:solidFill>
          <a:srgbClr val="E7E6E6"/>
        </a:solidFill>
        <a:effectLst/>
      </p:bgPr>
    </p:bg>
    <p:spTree>
      <p:nvGrpSpPr>
        <p:cNvPr id="1" name=""/>
        <p:cNvGrpSpPr/>
        <p:nvPr/>
      </p:nvGrpSpPr>
      <p:grpSpPr>
        <a:xfrm>
          <a:off x="0" y="0"/>
          <a:ext cx="0" cy="0"/>
          <a:chOff x="0" y="0"/>
          <a:chExt cx="0" cy="0"/>
        </a:xfrm>
      </p:grpSpPr>
      <p:sp>
        <p:nvSpPr>
          <p:cNvPr id="2456" name="Shape 245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57" name="Shape 24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26.xml><?xml version="1.0" encoding="utf-8"?>
<p:sldLayout xmlns:a="http://schemas.openxmlformats.org/drawingml/2006/main" xmlns:r="http://schemas.openxmlformats.org/officeDocument/2006/relationships" xmlns:p="http://schemas.openxmlformats.org/presentationml/2006/main" type="tx">
  <p:cSld name="53_Custom Layout">
    <p:bg>
      <p:bgPr>
        <a:solidFill>
          <a:srgbClr val="E7E6E6"/>
        </a:solidFill>
        <a:effectLst/>
      </p:bgPr>
    </p:bg>
    <p:spTree>
      <p:nvGrpSpPr>
        <p:cNvPr id="1" name=""/>
        <p:cNvGrpSpPr/>
        <p:nvPr/>
      </p:nvGrpSpPr>
      <p:grpSpPr>
        <a:xfrm>
          <a:off x="0" y="0"/>
          <a:ext cx="0" cy="0"/>
          <a:chOff x="0" y="0"/>
          <a:chExt cx="0" cy="0"/>
        </a:xfrm>
      </p:grpSpPr>
      <p:sp>
        <p:nvSpPr>
          <p:cNvPr id="2464" name="Shape 246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65" name="Shape 246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27.xml><?xml version="1.0" encoding="utf-8"?>
<p:sldLayout xmlns:a="http://schemas.openxmlformats.org/drawingml/2006/main" xmlns:r="http://schemas.openxmlformats.org/officeDocument/2006/relationships" xmlns:p="http://schemas.openxmlformats.org/presentationml/2006/main" type="tx">
  <p:cSld name="19_Title and Content">
    <p:bg>
      <p:bgPr>
        <a:solidFill>
          <a:srgbClr val="E7E6E6"/>
        </a:solidFill>
        <a:effectLst/>
      </p:bgPr>
    </p:bg>
    <p:spTree>
      <p:nvGrpSpPr>
        <p:cNvPr id="1" name=""/>
        <p:cNvGrpSpPr/>
        <p:nvPr/>
      </p:nvGrpSpPr>
      <p:grpSpPr>
        <a:xfrm>
          <a:off x="0" y="0"/>
          <a:ext cx="0" cy="0"/>
          <a:chOff x="0" y="0"/>
          <a:chExt cx="0" cy="0"/>
        </a:xfrm>
      </p:grpSpPr>
      <p:sp>
        <p:nvSpPr>
          <p:cNvPr id="2472" name="Shape 247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73" name="Shape 247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74" name="Shape 24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28.xml><?xml version="1.0" encoding="utf-8"?>
<p:sldLayout xmlns:a="http://schemas.openxmlformats.org/drawingml/2006/main" xmlns:r="http://schemas.openxmlformats.org/officeDocument/2006/relationships" xmlns:p="http://schemas.openxmlformats.org/presentationml/2006/main" type="tx">
  <p:cSld name="19_Section Header">
    <p:bg>
      <p:bgPr>
        <a:solidFill>
          <a:srgbClr val="E7E6E6"/>
        </a:solidFill>
        <a:effectLst/>
      </p:bgPr>
    </p:bg>
    <p:spTree>
      <p:nvGrpSpPr>
        <p:cNvPr id="1" name=""/>
        <p:cNvGrpSpPr/>
        <p:nvPr/>
      </p:nvGrpSpPr>
      <p:grpSpPr>
        <a:xfrm>
          <a:off x="0" y="0"/>
          <a:ext cx="0" cy="0"/>
          <a:chOff x="0" y="0"/>
          <a:chExt cx="0" cy="0"/>
        </a:xfrm>
      </p:grpSpPr>
      <p:sp>
        <p:nvSpPr>
          <p:cNvPr id="2481" name="Shape 248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482" name="Shape 248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483" name="Shape 24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29.xml><?xml version="1.0" encoding="utf-8"?>
<p:sldLayout xmlns:a="http://schemas.openxmlformats.org/drawingml/2006/main" xmlns:r="http://schemas.openxmlformats.org/officeDocument/2006/relationships" xmlns:p="http://schemas.openxmlformats.org/presentationml/2006/main" type="tx">
  <p:cSld name="19_Two Content">
    <p:bg>
      <p:bgPr>
        <a:solidFill>
          <a:srgbClr val="E7E6E6"/>
        </a:solidFill>
        <a:effectLst/>
      </p:bgPr>
    </p:bg>
    <p:spTree>
      <p:nvGrpSpPr>
        <p:cNvPr id="1" name=""/>
        <p:cNvGrpSpPr/>
        <p:nvPr/>
      </p:nvGrpSpPr>
      <p:grpSpPr>
        <a:xfrm>
          <a:off x="0" y="0"/>
          <a:ext cx="0" cy="0"/>
          <a:chOff x="0" y="0"/>
          <a:chExt cx="0" cy="0"/>
        </a:xfrm>
      </p:grpSpPr>
      <p:sp>
        <p:nvSpPr>
          <p:cNvPr id="2490" name="Shape 249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91" name="Shape 249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92" name="Shape 24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1516" name="Shape 151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517" name="Shape 1517"/>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1518" name="Shape 1518"/>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519" name="Shape 15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30.xml><?xml version="1.0" encoding="utf-8"?>
<p:sldLayout xmlns:a="http://schemas.openxmlformats.org/drawingml/2006/main" xmlns:r="http://schemas.openxmlformats.org/officeDocument/2006/relationships" xmlns:p="http://schemas.openxmlformats.org/presentationml/2006/main" type="tx">
  <p:cSld name="20_Comparison">
    <p:bg>
      <p:bgPr>
        <a:solidFill>
          <a:srgbClr val="E7E6E6"/>
        </a:solidFill>
        <a:effectLst/>
      </p:bgPr>
    </p:bg>
    <p:spTree>
      <p:nvGrpSpPr>
        <p:cNvPr id="1" name=""/>
        <p:cNvGrpSpPr/>
        <p:nvPr/>
      </p:nvGrpSpPr>
      <p:grpSpPr>
        <a:xfrm>
          <a:off x="0" y="0"/>
          <a:ext cx="0" cy="0"/>
          <a:chOff x="0" y="0"/>
          <a:chExt cx="0" cy="0"/>
        </a:xfrm>
      </p:grpSpPr>
      <p:sp>
        <p:nvSpPr>
          <p:cNvPr id="2499" name="Shape 249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00" name="Shape 250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501" name="Shape 250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502" name="Shape 25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31.xml><?xml version="1.0" encoding="utf-8"?>
<p:sldLayout xmlns:a="http://schemas.openxmlformats.org/drawingml/2006/main" xmlns:r="http://schemas.openxmlformats.org/officeDocument/2006/relationships" xmlns:p="http://schemas.openxmlformats.org/presentationml/2006/main" type="tx">
  <p:cSld name="19_Title Only">
    <p:bg>
      <p:bgPr>
        <a:solidFill>
          <a:srgbClr val="E7E6E6"/>
        </a:solidFill>
        <a:effectLst/>
      </p:bgPr>
    </p:bg>
    <p:spTree>
      <p:nvGrpSpPr>
        <p:cNvPr id="1" name=""/>
        <p:cNvGrpSpPr/>
        <p:nvPr/>
      </p:nvGrpSpPr>
      <p:grpSpPr>
        <a:xfrm>
          <a:off x="0" y="0"/>
          <a:ext cx="0" cy="0"/>
          <a:chOff x="0" y="0"/>
          <a:chExt cx="0" cy="0"/>
        </a:xfrm>
      </p:grpSpPr>
      <p:sp>
        <p:nvSpPr>
          <p:cNvPr id="2509" name="Shape 250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10" name="Shape 251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32.xml><?xml version="1.0" encoding="utf-8"?>
<p:sldLayout xmlns:a="http://schemas.openxmlformats.org/drawingml/2006/main" xmlns:r="http://schemas.openxmlformats.org/officeDocument/2006/relationships" xmlns:p="http://schemas.openxmlformats.org/presentationml/2006/main" type="tx">
  <p:cSld name="16_Blank">
    <p:bg>
      <p:bgPr>
        <a:solidFill>
          <a:srgbClr val="E7E6E6"/>
        </a:solidFill>
        <a:effectLst/>
      </p:bgPr>
    </p:bg>
    <p:spTree>
      <p:nvGrpSpPr>
        <p:cNvPr id="1" name=""/>
        <p:cNvGrpSpPr/>
        <p:nvPr/>
      </p:nvGrpSpPr>
      <p:grpSpPr>
        <a:xfrm>
          <a:off x="0" y="0"/>
          <a:ext cx="0" cy="0"/>
          <a:chOff x="0" y="0"/>
          <a:chExt cx="0" cy="0"/>
        </a:xfrm>
      </p:grpSpPr>
      <p:sp>
        <p:nvSpPr>
          <p:cNvPr id="2517" name="Shape 25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33.xml><?xml version="1.0" encoding="utf-8"?>
<p:sldLayout xmlns:a="http://schemas.openxmlformats.org/drawingml/2006/main" xmlns:r="http://schemas.openxmlformats.org/officeDocument/2006/relationships" xmlns:p="http://schemas.openxmlformats.org/presentationml/2006/main" type="tx">
  <p:cSld name="13_Blank 0">
    <p:bg>
      <p:bgPr>
        <a:solidFill>
          <a:srgbClr val="86754D"/>
        </a:solidFill>
        <a:effectLst/>
      </p:bgPr>
    </p:bg>
    <p:spTree>
      <p:nvGrpSpPr>
        <p:cNvPr id="1" name=""/>
        <p:cNvGrpSpPr/>
        <p:nvPr/>
      </p:nvGrpSpPr>
      <p:grpSpPr>
        <a:xfrm>
          <a:off x="0" y="0"/>
          <a:ext cx="0" cy="0"/>
          <a:chOff x="0" y="0"/>
          <a:chExt cx="0" cy="0"/>
        </a:xfrm>
      </p:grpSpPr>
      <p:sp>
        <p:nvSpPr>
          <p:cNvPr id="2524" name="Shape 25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34.xml><?xml version="1.0" encoding="utf-8"?>
<p:sldLayout xmlns:a="http://schemas.openxmlformats.org/drawingml/2006/main" xmlns:r="http://schemas.openxmlformats.org/officeDocument/2006/relationships" xmlns:p="http://schemas.openxmlformats.org/presentationml/2006/main" type="tx">
  <p:cSld name="19_Content with Caption">
    <p:bg>
      <p:bgPr>
        <a:solidFill>
          <a:srgbClr val="E7E6E6"/>
        </a:solidFill>
        <a:effectLst/>
      </p:bgPr>
    </p:bg>
    <p:spTree>
      <p:nvGrpSpPr>
        <p:cNvPr id="1" name=""/>
        <p:cNvGrpSpPr/>
        <p:nvPr/>
      </p:nvGrpSpPr>
      <p:grpSpPr>
        <a:xfrm>
          <a:off x="0" y="0"/>
          <a:ext cx="0" cy="0"/>
          <a:chOff x="0" y="0"/>
          <a:chExt cx="0" cy="0"/>
        </a:xfrm>
      </p:grpSpPr>
      <p:sp>
        <p:nvSpPr>
          <p:cNvPr id="2531" name="Shape 253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532" name="Shape 253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533" name="Shape 253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534" name="Shape 25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35.xml><?xml version="1.0" encoding="utf-8"?>
<p:sldLayout xmlns:a="http://schemas.openxmlformats.org/drawingml/2006/main" xmlns:r="http://schemas.openxmlformats.org/officeDocument/2006/relationships" xmlns:p="http://schemas.openxmlformats.org/presentationml/2006/main" type="tx">
  <p:cSld name="19_Picture with Caption">
    <p:bg>
      <p:bgPr>
        <a:solidFill>
          <a:srgbClr val="E7E6E6"/>
        </a:solidFill>
        <a:effectLst/>
      </p:bgPr>
    </p:bg>
    <p:spTree>
      <p:nvGrpSpPr>
        <p:cNvPr id="1" name=""/>
        <p:cNvGrpSpPr/>
        <p:nvPr/>
      </p:nvGrpSpPr>
      <p:grpSpPr>
        <a:xfrm>
          <a:off x="0" y="0"/>
          <a:ext cx="0" cy="0"/>
          <a:chOff x="0" y="0"/>
          <a:chExt cx="0" cy="0"/>
        </a:xfrm>
      </p:grpSpPr>
      <p:sp>
        <p:nvSpPr>
          <p:cNvPr id="2541" name="Shape 254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542" name="Shape 254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543" name="Shape 254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544" name="Shape 25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36.xml><?xml version="1.0" encoding="utf-8"?>
<p:sldLayout xmlns:a="http://schemas.openxmlformats.org/drawingml/2006/main" xmlns:r="http://schemas.openxmlformats.org/officeDocument/2006/relationships" xmlns:p="http://schemas.openxmlformats.org/presentationml/2006/main" type="tx">
  <p:cSld name="19_Title and Vertical Text">
    <p:bg>
      <p:bgPr>
        <a:solidFill>
          <a:srgbClr val="E7E6E6"/>
        </a:solidFill>
        <a:effectLst/>
      </p:bgPr>
    </p:bg>
    <p:spTree>
      <p:nvGrpSpPr>
        <p:cNvPr id="1" name=""/>
        <p:cNvGrpSpPr/>
        <p:nvPr/>
      </p:nvGrpSpPr>
      <p:grpSpPr>
        <a:xfrm>
          <a:off x="0" y="0"/>
          <a:ext cx="0" cy="0"/>
          <a:chOff x="0" y="0"/>
          <a:chExt cx="0" cy="0"/>
        </a:xfrm>
      </p:grpSpPr>
      <p:sp>
        <p:nvSpPr>
          <p:cNvPr id="2551" name="Shape 255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52" name="Shape 255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553" name="Shape 25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37.xml><?xml version="1.0" encoding="utf-8"?>
<p:sldLayout xmlns:a="http://schemas.openxmlformats.org/drawingml/2006/main" xmlns:r="http://schemas.openxmlformats.org/officeDocument/2006/relationships" xmlns:p="http://schemas.openxmlformats.org/presentationml/2006/main" type="tx">
  <p:cSld name="19_Vertical Title and Text">
    <p:bg>
      <p:bgPr>
        <a:solidFill>
          <a:srgbClr val="E7E6E6"/>
        </a:solidFill>
        <a:effectLst/>
      </p:bgPr>
    </p:bg>
    <p:spTree>
      <p:nvGrpSpPr>
        <p:cNvPr id="1" name=""/>
        <p:cNvGrpSpPr/>
        <p:nvPr/>
      </p:nvGrpSpPr>
      <p:grpSpPr>
        <a:xfrm>
          <a:off x="0" y="0"/>
          <a:ext cx="0" cy="0"/>
          <a:chOff x="0" y="0"/>
          <a:chExt cx="0" cy="0"/>
        </a:xfrm>
      </p:grpSpPr>
      <p:sp>
        <p:nvSpPr>
          <p:cNvPr id="2560" name="Shape 256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561" name="Shape 256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562" name="Shape 25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38.xml><?xml version="1.0" encoding="utf-8"?>
<p:sldLayout xmlns:a="http://schemas.openxmlformats.org/drawingml/2006/main" xmlns:r="http://schemas.openxmlformats.org/officeDocument/2006/relationships" xmlns:p="http://schemas.openxmlformats.org/presentationml/2006/main" type="tx">
  <p:cSld name="20_Title Slide">
    <p:bg>
      <p:bgPr>
        <a:solidFill>
          <a:srgbClr val="E7E6E6"/>
        </a:solidFill>
        <a:effectLst/>
      </p:bgPr>
    </p:bg>
    <p:spTree>
      <p:nvGrpSpPr>
        <p:cNvPr id="1" name=""/>
        <p:cNvGrpSpPr/>
        <p:nvPr/>
      </p:nvGrpSpPr>
      <p:grpSpPr>
        <a:xfrm>
          <a:off x="0" y="0"/>
          <a:ext cx="0" cy="0"/>
          <a:chOff x="0" y="0"/>
          <a:chExt cx="0" cy="0"/>
        </a:xfrm>
      </p:grpSpPr>
      <p:sp>
        <p:nvSpPr>
          <p:cNvPr id="2569" name="Shape 256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570" name="Shape 257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571" name="Shape 257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39.xml><?xml version="1.0" encoding="utf-8"?>
<p:sldLayout xmlns:a="http://schemas.openxmlformats.org/drawingml/2006/main" xmlns:r="http://schemas.openxmlformats.org/officeDocument/2006/relationships" xmlns:p="http://schemas.openxmlformats.org/presentationml/2006/main" type="tx">
  <p:cSld name="54_Custom Layout">
    <p:bg>
      <p:bgPr>
        <a:solidFill>
          <a:srgbClr val="E7E6E6"/>
        </a:solidFill>
        <a:effectLst/>
      </p:bgPr>
    </p:bg>
    <p:spTree>
      <p:nvGrpSpPr>
        <p:cNvPr id="1" name=""/>
        <p:cNvGrpSpPr/>
        <p:nvPr/>
      </p:nvGrpSpPr>
      <p:grpSpPr>
        <a:xfrm>
          <a:off x="0" y="0"/>
          <a:ext cx="0" cy="0"/>
          <a:chOff x="0" y="0"/>
          <a:chExt cx="0" cy="0"/>
        </a:xfrm>
      </p:grpSpPr>
      <p:sp>
        <p:nvSpPr>
          <p:cNvPr id="2578" name="Shape 257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79" name="Shape 257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1526" name="Shape 152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27" name="Shape 152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28" name="Shape 152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40.xml><?xml version="1.0" encoding="utf-8"?>
<p:sldLayout xmlns:a="http://schemas.openxmlformats.org/drawingml/2006/main" xmlns:r="http://schemas.openxmlformats.org/officeDocument/2006/relationships" xmlns:p="http://schemas.openxmlformats.org/presentationml/2006/main" type="tx">
  <p:cSld name="55_Custom Layout">
    <p:bg>
      <p:bgPr>
        <a:solidFill>
          <a:srgbClr val="E7E6E6"/>
        </a:solidFill>
        <a:effectLst/>
      </p:bgPr>
    </p:bg>
    <p:spTree>
      <p:nvGrpSpPr>
        <p:cNvPr id="1" name=""/>
        <p:cNvGrpSpPr/>
        <p:nvPr/>
      </p:nvGrpSpPr>
      <p:grpSpPr>
        <a:xfrm>
          <a:off x="0" y="0"/>
          <a:ext cx="0" cy="0"/>
          <a:chOff x="0" y="0"/>
          <a:chExt cx="0" cy="0"/>
        </a:xfrm>
      </p:grpSpPr>
      <p:sp>
        <p:nvSpPr>
          <p:cNvPr id="2586" name="Shape 258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87" name="Shape 258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41.xml><?xml version="1.0" encoding="utf-8"?>
<p:sldLayout xmlns:a="http://schemas.openxmlformats.org/drawingml/2006/main" xmlns:r="http://schemas.openxmlformats.org/officeDocument/2006/relationships" xmlns:p="http://schemas.openxmlformats.org/presentationml/2006/main" type="tx">
  <p:cSld name="56_Custom Layout">
    <p:bg>
      <p:bgPr>
        <a:solidFill>
          <a:srgbClr val="E7E6E6"/>
        </a:solidFill>
        <a:effectLst/>
      </p:bgPr>
    </p:bg>
    <p:spTree>
      <p:nvGrpSpPr>
        <p:cNvPr id="1" name=""/>
        <p:cNvGrpSpPr/>
        <p:nvPr/>
      </p:nvGrpSpPr>
      <p:grpSpPr>
        <a:xfrm>
          <a:off x="0" y="0"/>
          <a:ext cx="0" cy="0"/>
          <a:chOff x="0" y="0"/>
          <a:chExt cx="0" cy="0"/>
        </a:xfrm>
      </p:grpSpPr>
      <p:sp>
        <p:nvSpPr>
          <p:cNvPr id="2594" name="Shape 259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95" name="Shape 259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42.xml><?xml version="1.0" encoding="utf-8"?>
<p:sldLayout xmlns:a="http://schemas.openxmlformats.org/drawingml/2006/main" xmlns:r="http://schemas.openxmlformats.org/officeDocument/2006/relationships" xmlns:p="http://schemas.openxmlformats.org/presentationml/2006/main" type="tx">
  <p:cSld name="20_Title and Content">
    <p:bg>
      <p:bgPr>
        <a:solidFill>
          <a:srgbClr val="E7E6E6"/>
        </a:solidFill>
        <a:effectLst/>
      </p:bgPr>
    </p:bg>
    <p:spTree>
      <p:nvGrpSpPr>
        <p:cNvPr id="1" name=""/>
        <p:cNvGrpSpPr/>
        <p:nvPr/>
      </p:nvGrpSpPr>
      <p:grpSpPr>
        <a:xfrm>
          <a:off x="0" y="0"/>
          <a:ext cx="0" cy="0"/>
          <a:chOff x="0" y="0"/>
          <a:chExt cx="0" cy="0"/>
        </a:xfrm>
      </p:grpSpPr>
      <p:sp>
        <p:nvSpPr>
          <p:cNvPr id="2602" name="Shape 260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03" name="Shape 260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04" name="Shape 26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43.xml><?xml version="1.0" encoding="utf-8"?>
<p:sldLayout xmlns:a="http://schemas.openxmlformats.org/drawingml/2006/main" xmlns:r="http://schemas.openxmlformats.org/officeDocument/2006/relationships" xmlns:p="http://schemas.openxmlformats.org/presentationml/2006/main" type="tx">
  <p:cSld name="20_Section Header">
    <p:bg>
      <p:bgPr>
        <a:solidFill>
          <a:srgbClr val="E7E6E6"/>
        </a:solidFill>
        <a:effectLst/>
      </p:bgPr>
    </p:bg>
    <p:spTree>
      <p:nvGrpSpPr>
        <p:cNvPr id="1" name=""/>
        <p:cNvGrpSpPr/>
        <p:nvPr/>
      </p:nvGrpSpPr>
      <p:grpSpPr>
        <a:xfrm>
          <a:off x="0" y="0"/>
          <a:ext cx="0" cy="0"/>
          <a:chOff x="0" y="0"/>
          <a:chExt cx="0" cy="0"/>
        </a:xfrm>
      </p:grpSpPr>
      <p:sp>
        <p:nvSpPr>
          <p:cNvPr id="2611" name="Shape 261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612" name="Shape 261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613" name="Shape 26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44.xml><?xml version="1.0" encoding="utf-8"?>
<p:sldLayout xmlns:a="http://schemas.openxmlformats.org/drawingml/2006/main" xmlns:r="http://schemas.openxmlformats.org/officeDocument/2006/relationships" xmlns:p="http://schemas.openxmlformats.org/presentationml/2006/main" type="tx">
  <p:cSld name="20_Two Content">
    <p:bg>
      <p:bgPr>
        <a:solidFill>
          <a:srgbClr val="E7E6E6"/>
        </a:solidFill>
        <a:effectLst/>
      </p:bgPr>
    </p:bg>
    <p:spTree>
      <p:nvGrpSpPr>
        <p:cNvPr id="1" name=""/>
        <p:cNvGrpSpPr/>
        <p:nvPr/>
      </p:nvGrpSpPr>
      <p:grpSpPr>
        <a:xfrm>
          <a:off x="0" y="0"/>
          <a:ext cx="0" cy="0"/>
          <a:chOff x="0" y="0"/>
          <a:chExt cx="0" cy="0"/>
        </a:xfrm>
      </p:grpSpPr>
      <p:sp>
        <p:nvSpPr>
          <p:cNvPr id="2620" name="Shape 262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21" name="Shape 262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22" name="Shape 26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45.xml><?xml version="1.0" encoding="utf-8"?>
<p:sldLayout xmlns:a="http://schemas.openxmlformats.org/drawingml/2006/main" xmlns:r="http://schemas.openxmlformats.org/officeDocument/2006/relationships" xmlns:p="http://schemas.openxmlformats.org/presentationml/2006/main" type="tx">
  <p:cSld name="21_Comparison">
    <p:bg>
      <p:bgPr>
        <a:solidFill>
          <a:srgbClr val="E7E6E6"/>
        </a:solidFill>
        <a:effectLst/>
      </p:bgPr>
    </p:bg>
    <p:spTree>
      <p:nvGrpSpPr>
        <p:cNvPr id="1" name=""/>
        <p:cNvGrpSpPr/>
        <p:nvPr/>
      </p:nvGrpSpPr>
      <p:grpSpPr>
        <a:xfrm>
          <a:off x="0" y="0"/>
          <a:ext cx="0" cy="0"/>
          <a:chOff x="0" y="0"/>
          <a:chExt cx="0" cy="0"/>
        </a:xfrm>
      </p:grpSpPr>
      <p:sp>
        <p:nvSpPr>
          <p:cNvPr id="2629" name="Shape 262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30" name="Shape 263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631" name="Shape 263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632" name="Shape 26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46.xml><?xml version="1.0" encoding="utf-8"?>
<p:sldLayout xmlns:a="http://schemas.openxmlformats.org/drawingml/2006/main" xmlns:r="http://schemas.openxmlformats.org/officeDocument/2006/relationships" xmlns:p="http://schemas.openxmlformats.org/presentationml/2006/main" type="tx">
  <p:cSld name="20_Title Only">
    <p:bg>
      <p:bgPr>
        <a:solidFill>
          <a:srgbClr val="E7E6E6"/>
        </a:solidFill>
        <a:effectLst/>
      </p:bgPr>
    </p:bg>
    <p:spTree>
      <p:nvGrpSpPr>
        <p:cNvPr id="1" name=""/>
        <p:cNvGrpSpPr/>
        <p:nvPr/>
      </p:nvGrpSpPr>
      <p:grpSpPr>
        <a:xfrm>
          <a:off x="0" y="0"/>
          <a:ext cx="0" cy="0"/>
          <a:chOff x="0" y="0"/>
          <a:chExt cx="0" cy="0"/>
        </a:xfrm>
      </p:grpSpPr>
      <p:sp>
        <p:nvSpPr>
          <p:cNvPr id="2639" name="Shape 263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40" name="Shape 264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47.xml><?xml version="1.0" encoding="utf-8"?>
<p:sldLayout xmlns:a="http://schemas.openxmlformats.org/drawingml/2006/main" xmlns:r="http://schemas.openxmlformats.org/officeDocument/2006/relationships" xmlns:p="http://schemas.openxmlformats.org/presentationml/2006/main" type="tx">
  <p:cSld name="17_Blank">
    <p:bg>
      <p:bgPr>
        <a:solidFill>
          <a:srgbClr val="E7E6E6"/>
        </a:solidFill>
        <a:effectLst/>
      </p:bgPr>
    </p:bg>
    <p:spTree>
      <p:nvGrpSpPr>
        <p:cNvPr id="1" name=""/>
        <p:cNvGrpSpPr/>
        <p:nvPr/>
      </p:nvGrpSpPr>
      <p:grpSpPr>
        <a:xfrm>
          <a:off x="0" y="0"/>
          <a:ext cx="0" cy="0"/>
          <a:chOff x="0" y="0"/>
          <a:chExt cx="0" cy="0"/>
        </a:xfrm>
      </p:grpSpPr>
      <p:sp>
        <p:nvSpPr>
          <p:cNvPr id="2647" name="Shape 26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48.xml><?xml version="1.0" encoding="utf-8"?>
<p:sldLayout xmlns:a="http://schemas.openxmlformats.org/drawingml/2006/main" xmlns:r="http://schemas.openxmlformats.org/officeDocument/2006/relationships" xmlns:p="http://schemas.openxmlformats.org/presentationml/2006/main" type="tx">
  <p:cSld name="14_Blank 0">
    <p:bg>
      <p:bgPr>
        <a:solidFill>
          <a:srgbClr val="221C35"/>
        </a:solidFill>
        <a:effectLst/>
      </p:bgPr>
    </p:bg>
    <p:spTree>
      <p:nvGrpSpPr>
        <p:cNvPr id="1" name=""/>
        <p:cNvGrpSpPr/>
        <p:nvPr/>
      </p:nvGrpSpPr>
      <p:grpSpPr>
        <a:xfrm>
          <a:off x="0" y="0"/>
          <a:ext cx="0" cy="0"/>
          <a:chOff x="0" y="0"/>
          <a:chExt cx="0" cy="0"/>
        </a:xfrm>
      </p:grpSpPr>
      <p:sp>
        <p:nvSpPr>
          <p:cNvPr id="2654" name="Shape 26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49.xml><?xml version="1.0" encoding="utf-8"?>
<p:sldLayout xmlns:a="http://schemas.openxmlformats.org/drawingml/2006/main" xmlns:r="http://schemas.openxmlformats.org/officeDocument/2006/relationships" xmlns:p="http://schemas.openxmlformats.org/presentationml/2006/main" type="tx">
  <p:cSld name="20_Content with Caption">
    <p:bg>
      <p:bgPr>
        <a:solidFill>
          <a:srgbClr val="E7E6E6"/>
        </a:solidFill>
        <a:effectLst/>
      </p:bgPr>
    </p:bg>
    <p:spTree>
      <p:nvGrpSpPr>
        <p:cNvPr id="1" name=""/>
        <p:cNvGrpSpPr/>
        <p:nvPr/>
      </p:nvGrpSpPr>
      <p:grpSpPr>
        <a:xfrm>
          <a:off x="0" y="0"/>
          <a:ext cx="0" cy="0"/>
          <a:chOff x="0" y="0"/>
          <a:chExt cx="0" cy="0"/>
        </a:xfrm>
      </p:grpSpPr>
      <p:sp>
        <p:nvSpPr>
          <p:cNvPr id="2661" name="Shape 266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662" name="Shape 266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663" name="Shape 266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664" name="Shape 26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1535" name="Shape 1535"/>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536" name="Shape 153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37" name="Shape 15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50.xml><?xml version="1.0" encoding="utf-8"?>
<p:sldLayout xmlns:a="http://schemas.openxmlformats.org/drawingml/2006/main" xmlns:r="http://schemas.openxmlformats.org/officeDocument/2006/relationships" xmlns:p="http://schemas.openxmlformats.org/presentationml/2006/main" type="tx">
  <p:cSld name="20_Picture with Caption">
    <p:bg>
      <p:bgPr>
        <a:solidFill>
          <a:srgbClr val="E7E6E6"/>
        </a:solidFill>
        <a:effectLst/>
      </p:bgPr>
    </p:bg>
    <p:spTree>
      <p:nvGrpSpPr>
        <p:cNvPr id="1" name=""/>
        <p:cNvGrpSpPr/>
        <p:nvPr/>
      </p:nvGrpSpPr>
      <p:grpSpPr>
        <a:xfrm>
          <a:off x="0" y="0"/>
          <a:ext cx="0" cy="0"/>
          <a:chOff x="0" y="0"/>
          <a:chExt cx="0" cy="0"/>
        </a:xfrm>
      </p:grpSpPr>
      <p:sp>
        <p:nvSpPr>
          <p:cNvPr id="2671" name="Shape 267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672" name="Shape 267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673" name="Shape 267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674" name="Shape 26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51.xml><?xml version="1.0" encoding="utf-8"?>
<p:sldLayout xmlns:a="http://schemas.openxmlformats.org/drawingml/2006/main" xmlns:r="http://schemas.openxmlformats.org/officeDocument/2006/relationships" xmlns:p="http://schemas.openxmlformats.org/presentationml/2006/main" type="tx">
  <p:cSld name="20_Title and Vertical Text">
    <p:bg>
      <p:bgPr>
        <a:solidFill>
          <a:srgbClr val="E7E6E6"/>
        </a:solidFill>
        <a:effectLst/>
      </p:bgPr>
    </p:bg>
    <p:spTree>
      <p:nvGrpSpPr>
        <p:cNvPr id="1" name=""/>
        <p:cNvGrpSpPr/>
        <p:nvPr/>
      </p:nvGrpSpPr>
      <p:grpSpPr>
        <a:xfrm>
          <a:off x="0" y="0"/>
          <a:ext cx="0" cy="0"/>
          <a:chOff x="0" y="0"/>
          <a:chExt cx="0" cy="0"/>
        </a:xfrm>
      </p:grpSpPr>
      <p:sp>
        <p:nvSpPr>
          <p:cNvPr id="2681" name="Shape 268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82" name="Shape 268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83" name="Shape 26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52.xml><?xml version="1.0" encoding="utf-8"?>
<p:sldLayout xmlns:a="http://schemas.openxmlformats.org/drawingml/2006/main" xmlns:r="http://schemas.openxmlformats.org/officeDocument/2006/relationships" xmlns:p="http://schemas.openxmlformats.org/presentationml/2006/main" type="tx">
  <p:cSld name="20_Vertical Title and Text">
    <p:bg>
      <p:bgPr>
        <a:solidFill>
          <a:srgbClr val="E7E6E6"/>
        </a:solidFill>
        <a:effectLst/>
      </p:bgPr>
    </p:bg>
    <p:spTree>
      <p:nvGrpSpPr>
        <p:cNvPr id="1" name=""/>
        <p:cNvGrpSpPr/>
        <p:nvPr/>
      </p:nvGrpSpPr>
      <p:grpSpPr>
        <a:xfrm>
          <a:off x="0" y="0"/>
          <a:ext cx="0" cy="0"/>
          <a:chOff x="0" y="0"/>
          <a:chExt cx="0" cy="0"/>
        </a:xfrm>
      </p:grpSpPr>
      <p:sp>
        <p:nvSpPr>
          <p:cNvPr id="2690" name="Shape 269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691" name="Shape 269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92" name="Shape 26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53.xml><?xml version="1.0" encoding="utf-8"?>
<p:sldLayout xmlns:a="http://schemas.openxmlformats.org/drawingml/2006/main" xmlns:r="http://schemas.openxmlformats.org/officeDocument/2006/relationships" xmlns:p="http://schemas.openxmlformats.org/presentationml/2006/main" type="tx">
  <p:cSld name="21_Title Slide">
    <p:bg>
      <p:bgPr>
        <a:solidFill>
          <a:srgbClr val="E7E6E6"/>
        </a:solidFill>
        <a:effectLst/>
      </p:bgPr>
    </p:bg>
    <p:spTree>
      <p:nvGrpSpPr>
        <p:cNvPr id="1" name=""/>
        <p:cNvGrpSpPr/>
        <p:nvPr/>
      </p:nvGrpSpPr>
      <p:grpSpPr>
        <a:xfrm>
          <a:off x="0" y="0"/>
          <a:ext cx="0" cy="0"/>
          <a:chOff x="0" y="0"/>
          <a:chExt cx="0" cy="0"/>
        </a:xfrm>
      </p:grpSpPr>
      <p:sp>
        <p:nvSpPr>
          <p:cNvPr id="2699" name="Shape 269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700" name="Shape 270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701" name="Shape 270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54.xml><?xml version="1.0" encoding="utf-8"?>
<p:sldLayout xmlns:a="http://schemas.openxmlformats.org/drawingml/2006/main" xmlns:r="http://schemas.openxmlformats.org/officeDocument/2006/relationships" xmlns:p="http://schemas.openxmlformats.org/presentationml/2006/main" type="tx">
  <p:cSld name="57_Custom Layout">
    <p:bg>
      <p:bgPr>
        <a:solidFill>
          <a:srgbClr val="E7E6E6"/>
        </a:solidFill>
        <a:effectLst/>
      </p:bgPr>
    </p:bg>
    <p:spTree>
      <p:nvGrpSpPr>
        <p:cNvPr id="1" name=""/>
        <p:cNvGrpSpPr/>
        <p:nvPr/>
      </p:nvGrpSpPr>
      <p:grpSpPr>
        <a:xfrm>
          <a:off x="0" y="0"/>
          <a:ext cx="0" cy="0"/>
          <a:chOff x="0" y="0"/>
          <a:chExt cx="0" cy="0"/>
        </a:xfrm>
      </p:grpSpPr>
      <p:sp>
        <p:nvSpPr>
          <p:cNvPr id="2708" name="Shape 270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09" name="Shape 270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55.xml><?xml version="1.0" encoding="utf-8"?>
<p:sldLayout xmlns:a="http://schemas.openxmlformats.org/drawingml/2006/main" xmlns:r="http://schemas.openxmlformats.org/officeDocument/2006/relationships" xmlns:p="http://schemas.openxmlformats.org/presentationml/2006/main" type="tx">
  <p:cSld name="58_Custom Layout">
    <p:bg>
      <p:bgPr>
        <a:solidFill>
          <a:srgbClr val="E7E6E6"/>
        </a:solidFill>
        <a:effectLst/>
      </p:bgPr>
    </p:bg>
    <p:spTree>
      <p:nvGrpSpPr>
        <p:cNvPr id="1" name=""/>
        <p:cNvGrpSpPr/>
        <p:nvPr/>
      </p:nvGrpSpPr>
      <p:grpSpPr>
        <a:xfrm>
          <a:off x="0" y="0"/>
          <a:ext cx="0" cy="0"/>
          <a:chOff x="0" y="0"/>
          <a:chExt cx="0" cy="0"/>
        </a:xfrm>
      </p:grpSpPr>
      <p:sp>
        <p:nvSpPr>
          <p:cNvPr id="2716" name="Shape 271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17" name="Shape 271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56.xml><?xml version="1.0" encoding="utf-8"?>
<p:sldLayout xmlns:a="http://schemas.openxmlformats.org/drawingml/2006/main" xmlns:r="http://schemas.openxmlformats.org/officeDocument/2006/relationships" xmlns:p="http://schemas.openxmlformats.org/presentationml/2006/main" type="tx">
  <p:cSld name="59_Custom Layout">
    <p:bg>
      <p:bgPr>
        <a:solidFill>
          <a:srgbClr val="E7E6E6"/>
        </a:solidFill>
        <a:effectLst/>
      </p:bgPr>
    </p:bg>
    <p:spTree>
      <p:nvGrpSpPr>
        <p:cNvPr id="1" name=""/>
        <p:cNvGrpSpPr/>
        <p:nvPr/>
      </p:nvGrpSpPr>
      <p:grpSpPr>
        <a:xfrm>
          <a:off x="0" y="0"/>
          <a:ext cx="0" cy="0"/>
          <a:chOff x="0" y="0"/>
          <a:chExt cx="0" cy="0"/>
        </a:xfrm>
      </p:grpSpPr>
      <p:sp>
        <p:nvSpPr>
          <p:cNvPr id="2724" name="Shape 272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25" name="Shape 272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57.xml><?xml version="1.0" encoding="utf-8"?>
<p:sldLayout xmlns:a="http://schemas.openxmlformats.org/drawingml/2006/main" xmlns:r="http://schemas.openxmlformats.org/officeDocument/2006/relationships" xmlns:p="http://schemas.openxmlformats.org/presentationml/2006/main" type="tx">
  <p:cSld name="21_Title and Content">
    <p:bg>
      <p:bgPr>
        <a:solidFill>
          <a:srgbClr val="E7E6E6"/>
        </a:solidFill>
        <a:effectLst/>
      </p:bgPr>
    </p:bg>
    <p:spTree>
      <p:nvGrpSpPr>
        <p:cNvPr id="1" name=""/>
        <p:cNvGrpSpPr/>
        <p:nvPr/>
      </p:nvGrpSpPr>
      <p:grpSpPr>
        <a:xfrm>
          <a:off x="0" y="0"/>
          <a:ext cx="0" cy="0"/>
          <a:chOff x="0" y="0"/>
          <a:chExt cx="0" cy="0"/>
        </a:xfrm>
      </p:grpSpPr>
      <p:sp>
        <p:nvSpPr>
          <p:cNvPr id="2732" name="Shape 273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33" name="Shape 273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734" name="Shape 27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58.xml><?xml version="1.0" encoding="utf-8"?>
<p:sldLayout xmlns:a="http://schemas.openxmlformats.org/drawingml/2006/main" xmlns:r="http://schemas.openxmlformats.org/officeDocument/2006/relationships" xmlns:p="http://schemas.openxmlformats.org/presentationml/2006/main" type="tx">
  <p:cSld name="21_Section Header">
    <p:bg>
      <p:bgPr>
        <a:solidFill>
          <a:srgbClr val="E7E6E6"/>
        </a:solidFill>
        <a:effectLst/>
      </p:bgPr>
    </p:bg>
    <p:spTree>
      <p:nvGrpSpPr>
        <p:cNvPr id="1" name=""/>
        <p:cNvGrpSpPr/>
        <p:nvPr/>
      </p:nvGrpSpPr>
      <p:grpSpPr>
        <a:xfrm>
          <a:off x="0" y="0"/>
          <a:ext cx="0" cy="0"/>
          <a:chOff x="0" y="0"/>
          <a:chExt cx="0" cy="0"/>
        </a:xfrm>
      </p:grpSpPr>
      <p:sp>
        <p:nvSpPr>
          <p:cNvPr id="2741" name="Shape 274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742" name="Shape 274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743" name="Shape 27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59.xml><?xml version="1.0" encoding="utf-8"?>
<p:sldLayout xmlns:a="http://schemas.openxmlformats.org/drawingml/2006/main" xmlns:r="http://schemas.openxmlformats.org/officeDocument/2006/relationships" xmlns:p="http://schemas.openxmlformats.org/presentationml/2006/main" type="tx">
  <p:cSld name="21_Two Content">
    <p:bg>
      <p:bgPr>
        <a:solidFill>
          <a:srgbClr val="E7E6E6"/>
        </a:solidFill>
        <a:effectLst/>
      </p:bgPr>
    </p:bg>
    <p:spTree>
      <p:nvGrpSpPr>
        <p:cNvPr id="1" name=""/>
        <p:cNvGrpSpPr/>
        <p:nvPr/>
      </p:nvGrpSpPr>
      <p:grpSpPr>
        <a:xfrm>
          <a:off x="0" y="0"/>
          <a:ext cx="0" cy="0"/>
          <a:chOff x="0" y="0"/>
          <a:chExt cx="0" cy="0"/>
        </a:xfrm>
      </p:grpSpPr>
      <p:sp>
        <p:nvSpPr>
          <p:cNvPr id="2750" name="Shape 275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51" name="Shape 275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752" name="Shape 27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1544" name="Shape 1544"/>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545" name="Shape 1545"/>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546" name="Shape 15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60.xml><?xml version="1.0" encoding="utf-8"?>
<p:sldLayout xmlns:a="http://schemas.openxmlformats.org/drawingml/2006/main" xmlns:r="http://schemas.openxmlformats.org/officeDocument/2006/relationships" xmlns:p="http://schemas.openxmlformats.org/presentationml/2006/main" type="tx">
  <p:cSld name="22_Comparison">
    <p:bg>
      <p:bgPr>
        <a:solidFill>
          <a:srgbClr val="E7E6E6"/>
        </a:solidFill>
        <a:effectLst/>
      </p:bgPr>
    </p:bg>
    <p:spTree>
      <p:nvGrpSpPr>
        <p:cNvPr id="1" name=""/>
        <p:cNvGrpSpPr/>
        <p:nvPr/>
      </p:nvGrpSpPr>
      <p:grpSpPr>
        <a:xfrm>
          <a:off x="0" y="0"/>
          <a:ext cx="0" cy="0"/>
          <a:chOff x="0" y="0"/>
          <a:chExt cx="0" cy="0"/>
        </a:xfrm>
      </p:grpSpPr>
      <p:sp>
        <p:nvSpPr>
          <p:cNvPr id="2759" name="Shape 275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60" name="Shape 276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761" name="Shape 276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762" name="Shape 27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61.xml><?xml version="1.0" encoding="utf-8"?>
<p:sldLayout xmlns:a="http://schemas.openxmlformats.org/drawingml/2006/main" xmlns:r="http://schemas.openxmlformats.org/officeDocument/2006/relationships" xmlns:p="http://schemas.openxmlformats.org/presentationml/2006/main" type="tx">
  <p:cSld name="21_Title Only">
    <p:bg>
      <p:bgPr>
        <a:solidFill>
          <a:srgbClr val="E7E6E6"/>
        </a:solidFill>
        <a:effectLst/>
      </p:bgPr>
    </p:bg>
    <p:spTree>
      <p:nvGrpSpPr>
        <p:cNvPr id="1" name=""/>
        <p:cNvGrpSpPr/>
        <p:nvPr/>
      </p:nvGrpSpPr>
      <p:grpSpPr>
        <a:xfrm>
          <a:off x="0" y="0"/>
          <a:ext cx="0" cy="0"/>
          <a:chOff x="0" y="0"/>
          <a:chExt cx="0" cy="0"/>
        </a:xfrm>
      </p:grpSpPr>
      <p:sp>
        <p:nvSpPr>
          <p:cNvPr id="2769" name="Shape 276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70" name="Shape 27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62.xml><?xml version="1.0" encoding="utf-8"?>
<p:sldLayout xmlns:a="http://schemas.openxmlformats.org/drawingml/2006/main" xmlns:r="http://schemas.openxmlformats.org/officeDocument/2006/relationships" xmlns:p="http://schemas.openxmlformats.org/presentationml/2006/main" type="tx">
  <p:cSld name="18_Blank">
    <p:bg>
      <p:bgPr>
        <a:solidFill>
          <a:srgbClr val="E7E6E6"/>
        </a:solidFill>
        <a:effectLst/>
      </p:bgPr>
    </p:bg>
    <p:spTree>
      <p:nvGrpSpPr>
        <p:cNvPr id="1" name=""/>
        <p:cNvGrpSpPr/>
        <p:nvPr/>
      </p:nvGrpSpPr>
      <p:grpSpPr>
        <a:xfrm>
          <a:off x="0" y="0"/>
          <a:ext cx="0" cy="0"/>
          <a:chOff x="0" y="0"/>
          <a:chExt cx="0" cy="0"/>
        </a:xfrm>
      </p:grpSpPr>
      <p:sp>
        <p:nvSpPr>
          <p:cNvPr id="2777" name="Shape 27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63.xml><?xml version="1.0" encoding="utf-8"?>
<p:sldLayout xmlns:a="http://schemas.openxmlformats.org/drawingml/2006/main" xmlns:r="http://schemas.openxmlformats.org/officeDocument/2006/relationships" xmlns:p="http://schemas.openxmlformats.org/presentationml/2006/main" type="tx">
  <p:cSld name="15_Blank 0">
    <p:bg>
      <p:bgPr>
        <a:solidFill>
          <a:srgbClr val="86754D"/>
        </a:solidFill>
        <a:effectLst/>
      </p:bgPr>
    </p:bg>
    <p:spTree>
      <p:nvGrpSpPr>
        <p:cNvPr id="1" name=""/>
        <p:cNvGrpSpPr/>
        <p:nvPr/>
      </p:nvGrpSpPr>
      <p:grpSpPr>
        <a:xfrm>
          <a:off x="0" y="0"/>
          <a:ext cx="0" cy="0"/>
          <a:chOff x="0" y="0"/>
          <a:chExt cx="0" cy="0"/>
        </a:xfrm>
      </p:grpSpPr>
      <p:sp>
        <p:nvSpPr>
          <p:cNvPr id="2784" name="Shape 27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64.xml><?xml version="1.0" encoding="utf-8"?>
<p:sldLayout xmlns:a="http://schemas.openxmlformats.org/drawingml/2006/main" xmlns:r="http://schemas.openxmlformats.org/officeDocument/2006/relationships" xmlns:p="http://schemas.openxmlformats.org/presentationml/2006/main" type="tx">
  <p:cSld name="21_Content with Caption">
    <p:bg>
      <p:bgPr>
        <a:solidFill>
          <a:srgbClr val="E7E6E6"/>
        </a:solidFill>
        <a:effectLst/>
      </p:bgPr>
    </p:bg>
    <p:spTree>
      <p:nvGrpSpPr>
        <p:cNvPr id="1" name=""/>
        <p:cNvGrpSpPr/>
        <p:nvPr/>
      </p:nvGrpSpPr>
      <p:grpSpPr>
        <a:xfrm>
          <a:off x="0" y="0"/>
          <a:ext cx="0" cy="0"/>
          <a:chOff x="0" y="0"/>
          <a:chExt cx="0" cy="0"/>
        </a:xfrm>
      </p:grpSpPr>
      <p:sp>
        <p:nvSpPr>
          <p:cNvPr id="2791" name="Shape 279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792" name="Shape 279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793" name="Shape 279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794" name="Shape 27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65.xml><?xml version="1.0" encoding="utf-8"?>
<p:sldLayout xmlns:a="http://schemas.openxmlformats.org/drawingml/2006/main" xmlns:r="http://schemas.openxmlformats.org/officeDocument/2006/relationships" xmlns:p="http://schemas.openxmlformats.org/presentationml/2006/main" type="tx">
  <p:cSld name="21_Picture with Caption">
    <p:bg>
      <p:bgPr>
        <a:solidFill>
          <a:srgbClr val="E7E6E6"/>
        </a:solidFill>
        <a:effectLst/>
      </p:bgPr>
    </p:bg>
    <p:spTree>
      <p:nvGrpSpPr>
        <p:cNvPr id="1" name=""/>
        <p:cNvGrpSpPr/>
        <p:nvPr/>
      </p:nvGrpSpPr>
      <p:grpSpPr>
        <a:xfrm>
          <a:off x="0" y="0"/>
          <a:ext cx="0" cy="0"/>
          <a:chOff x="0" y="0"/>
          <a:chExt cx="0" cy="0"/>
        </a:xfrm>
      </p:grpSpPr>
      <p:sp>
        <p:nvSpPr>
          <p:cNvPr id="2801" name="Shape 280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802" name="Shape 280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803" name="Shape 280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804" name="Shape 28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66.xml><?xml version="1.0" encoding="utf-8"?>
<p:sldLayout xmlns:a="http://schemas.openxmlformats.org/drawingml/2006/main" xmlns:r="http://schemas.openxmlformats.org/officeDocument/2006/relationships" xmlns:p="http://schemas.openxmlformats.org/presentationml/2006/main" type="tx">
  <p:cSld name="21_Title and Vertical Text">
    <p:bg>
      <p:bgPr>
        <a:solidFill>
          <a:srgbClr val="E7E6E6"/>
        </a:solidFill>
        <a:effectLst/>
      </p:bgPr>
    </p:bg>
    <p:spTree>
      <p:nvGrpSpPr>
        <p:cNvPr id="1" name=""/>
        <p:cNvGrpSpPr/>
        <p:nvPr/>
      </p:nvGrpSpPr>
      <p:grpSpPr>
        <a:xfrm>
          <a:off x="0" y="0"/>
          <a:ext cx="0" cy="0"/>
          <a:chOff x="0" y="0"/>
          <a:chExt cx="0" cy="0"/>
        </a:xfrm>
      </p:grpSpPr>
      <p:sp>
        <p:nvSpPr>
          <p:cNvPr id="2811" name="Shape 281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12" name="Shape 281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13" name="Shape 28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67.xml><?xml version="1.0" encoding="utf-8"?>
<p:sldLayout xmlns:a="http://schemas.openxmlformats.org/drawingml/2006/main" xmlns:r="http://schemas.openxmlformats.org/officeDocument/2006/relationships" xmlns:p="http://schemas.openxmlformats.org/presentationml/2006/main" type="tx">
  <p:cSld name="21_Vertical Title and Text">
    <p:bg>
      <p:bgPr>
        <a:solidFill>
          <a:srgbClr val="E7E6E6"/>
        </a:solidFill>
        <a:effectLst/>
      </p:bgPr>
    </p:bg>
    <p:spTree>
      <p:nvGrpSpPr>
        <p:cNvPr id="1" name=""/>
        <p:cNvGrpSpPr/>
        <p:nvPr/>
      </p:nvGrpSpPr>
      <p:grpSpPr>
        <a:xfrm>
          <a:off x="0" y="0"/>
          <a:ext cx="0" cy="0"/>
          <a:chOff x="0" y="0"/>
          <a:chExt cx="0" cy="0"/>
        </a:xfrm>
      </p:grpSpPr>
      <p:sp>
        <p:nvSpPr>
          <p:cNvPr id="2820" name="Shape 282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821" name="Shape 282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22" name="Shape 28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68.xml><?xml version="1.0" encoding="utf-8"?>
<p:sldLayout xmlns:a="http://schemas.openxmlformats.org/drawingml/2006/main" xmlns:r="http://schemas.openxmlformats.org/officeDocument/2006/relationships" xmlns:p="http://schemas.openxmlformats.org/presentationml/2006/main" type="tx">
  <p:cSld name="22_Title Slide">
    <p:bg>
      <p:bgPr>
        <a:solidFill>
          <a:srgbClr val="E7E6E6"/>
        </a:solidFill>
        <a:effectLst/>
      </p:bgPr>
    </p:bg>
    <p:spTree>
      <p:nvGrpSpPr>
        <p:cNvPr id="1" name=""/>
        <p:cNvGrpSpPr/>
        <p:nvPr/>
      </p:nvGrpSpPr>
      <p:grpSpPr>
        <a:xfrm>
          <a:off x="0" y="0"/>
          <a:ext cx="0" cy="0"/>
          <a:chOff x="0" y="0"/>
          <a:chExt cx="0" cy="0"/>
        </a:xfrm>
      </p:grpSpPr>
      <p:sp>
        <p:nvSpPr>
          <p:cNvPr id="2829" name="Shape 282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830" name="Shape 283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831" name="Shape 283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69.xml><?xml version="1.0" encoding="utf-8"?>
<p:sldLayout xmlns:a="http://schemas.openxmlformats.org/drawingml/2006/main" xmlns:r="http://schemas.openxmlformats.org/officeDocument/2006/relationships" xmlns:p="http://schemas.openxmlformats.org/presentationml/2006/main" type="tx">
  <p:cSld name="60_Custom Layout">
    <p:bg>
      <p:bgPr>
        <a:solidFill>
          <a:srgbClr val="E7E6E6"/>
        </a:solidFill>
        <a:effectLst/>
      </p:bgPr>
    </p:bg>
    <p:spTree>
      <p:nvGrpSpPr>
        <p:cNvPr id="1" name=""/>
        <p:cNvGrpSpPr/>
        <p:nvPr/>
      </p:nvGrpSpPr>
      <p:grpSpPr>
        <a:xfrm>
          <a:off x="0" y="0"/>
          <a:ext cx="0" cy="0"/>
          <a:chOff x="0" y="0"/>
          <a:chExt cx="0" cy="0"/>
        </a:xfrm>
      </p:grpSpPr>
      <p:sp>
        <p:nvSpPr>
          <p:cNvPr id="2838" name="Shape 283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39" name="Shape 283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1553" name="Shape 1553"/>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554" name="Shape 1554"/>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70.xml><?xml version="1.0" encoding="utf-8"?>
<p:sldLayout xmlns:a="http://schemas.openxmlformats.org/drawingml/2006/main" xmlns:r="http://schemas.openxmlformats.org/officeDocument/2006/relationships" xmlns:p="http://schemas.openxmlformats.org/presentationml/2006/main" type="tx">
  <p:cSld name="61_Custom Layout">
    <p:bg>
      <p:bgPr>
        <a:solidFill>
          <a:srgbClr val="E7E6E6"/>
        </a:solidFill>
        <a:effectLst/>
      </p:bgPr>
    </p:bg>
    <p:spTree>
      <p:nvGrpSpPr>
        <p:cNvPr id="1" name=""/>
        <p:cNvGrpSpPr/>
        <p:nvPr/>
      </p:nvGrpSpPr>
      <p:grpSpPr>
        <a:xfrm>
          <a:off x="0" y="0"/>
          <a:ext cx="0" cy="0"/>
          <a:chOff x="0" y="0"/>
          <a:chExt cx="0" cy="0"/>
        </a:xfrm>
      </p:grpSpPr>
      <p:sp>
        <p:nvSpPr>
          <p:cNvPr id="2846" name="Shape 284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47" name="Shape 284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71.xml><?xml version="1.0" encoding="utf-8"?>
<p:sldLayout xmlns:a="http://schemas.openxmlformats.org/drawingml/2006/main" xmlns:r="http://schemas.openxmlformats.org/officeDocument/2006/relationships" xmlns:p="http://schemas.openxmlformats.org/presentationml/2006/main" type="tx">
  <p:cSld name="62_Custom Layout">
    <p:bg>
      <p:bgPr>
        <a:solidFill>
          <a:srgbClr val="E7E6E6"/>
        </a:solidFill>
        <a:effectLst/>
      </p:bgPr>
    </p:bg>
    <p:spTree>
      <p:nvGrpSpPr>
        <p:cNvPr id="1" name=""/>
        <p:cNvGrpSpPr/>
        <p:nvPr/>
      </p:nvGrpSpPr>
      <p:grpSpPr>
        <a:xfrm>
          <a:off x="0" y="0"/>
          <a:ext cx="0" cy="0"/>
          <a:chOff x="0" y="0"/>
          <a:chExt cx="0" cy="0"/>
        </a:xfrm>
      </p:grpSpPr>
      <p:sp>
        <p:nvSpPr>
          <p:cNvPr id="2854" name="Shape 285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55" name="Shape 285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72.xml><?xml version="1.0" encoding="utf-8"?>
<p:sldLayout xmlns:a="http://schemas.openxmlformats.org/drawingml/2006/main" xmlns:r="http://schemas.openxmlformats.org/officeDocument/2006/relationships" xmlns:p="http://schemas.openxmlformats.org/presentationml/2006/main" type="tx">
  <p:cSld name="22_Title and Content">
    <p:bg>
      <p:bgPr>
        <a:solidFill>
          <a:srgbClr val="E7E6E6"/>
        </a:solidFill>
        <a:effectLst/>
      </p:bgPr>
    </p:bg>
    <p:spTree>
      <p:nvGrpSpPr>
        <p:cNvPr id="1" name=""/>
        <p:cNvGrpSpPr/>
        <p:nvPr/>
      </p:nvGrpSpPr>
      <p:grpSpPr>
        <a:xfrm>
          <a:off x="0" y="0"/>
          <a:ext cx="0" cy="0"/>
          <a:chOff x="0" y="0"/>
          <a:chExt cx="0" cy="0"/>
        </a:xfrm>
      </p:grpSpPr>
      <p:sp>
        <p:nvSpPr>
          <p:cNvPr id="2862" name="Shape 286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63" name="Shape 286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64" name="Shape 28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73.xml><?xml version="1.0" encoding="utf-8"?>
<p:sldLayout xmlns:a="http://schemas.openxmlformats.org/drawingml/2006/main" xmlns:r="http://schemas.openxmlformats.org/officeDocument/2006/relationships" xmlns:p="http://schemas.openxmlformats.org/presentationml/2006/main" type="tx">
  <p:cSld name="22_Section Header">
    <p:bg>
      <p:bgPr>
        <a:solidFill>
          <a:srgbClr val="E7E6E6"/>
        </a:solidFill>
        <a:effectLst/>
      </p:bgPr>
    </p:bg>
    <p:spTree>
      <p:nvGrpSpPr>
        <p:cNvPr id="1" name=""/>
        <p:cNvGrpSpPr/>
        <p:nvPr/>
      </p:nvGrpSpPr>
      <p:grpSpPr>
        <a:xfrm>
          <a:off x="0" y="0"/>
          <a:ext cx="0" cy="0"/>
          <a:chOff x="0" y="0"/>
          <a:chExt cx="0" cy="0"/>
        </a:xfrm>
      </p:grpSpPr>
      <p:sp>
        <p:nvSpPr>
          <p:cNvPr id="2871" name="Shape 287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872" name="Shape 287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873" name="Shape 287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74.xml><?xml version="1.0" encoding="utf-8"?>
<p:sldLayout xmlns:a="http://schemas.openxmlformats.org/drawingml/2006/main" xmlns:r="http://schemas.openxmlformats.org/officeDocument/2006/relationships" xmlns:p="http://schemas.openxmlformats.org/presentationml/2006/main" type="tx">
  <p:cSld name="22_Two Content">
    <p:bg>
      <p:bgPr>
        <a:solidFill>
          <a:srgbClr val="E7E6E6"/>
        </a:solidFill>
        <a:effectLst/>
      </p:bgPr>
    </p:bg>
    <p:spTree>
      <p:nvGrpSpPr>
        <p:cNvPr id="1" name=""/>
        <p:cNvGrpSpPr/>
        <p:nvPr/>
      </p:nvGrpSpPr>
      <p:grpSpPr>
        <a:xfrm>
          <a:off x="0" y="0"/>
          <a:ext cx="0" cy="0"/>
          <a:chOff x="0" y="0"/>
          <a:chExt cx="0" cy="0"/>
        </a:xfrm>
      </p:grpSpPr>
      <p:sp>
        <p:nvSpPr>
          <p:cNvPr id="2880" name="Shape 288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81" name="Shape 288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82" name="Shape 28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75.xml><?xml version="1.0" encoding="utf-8"?>
<p:sldLayout xmlns:a="http://schemas.openxmlformats.org/drawingml/2006/main" xmlns:r="http://schemas.openxmlformats.org/officeDocument/2006/relationships" xmlns:p="http://schemas.openxmlformats.org/presentationml/2006/main" type="tx">
  <p:cSld name="23_Comparison">
    <p:bg>
      <p:bgPr>
        <a:solidFill>
          <a:srgbClr val="E7E6E6"/>
        </a:solidFill>
        <a:effectLst/>
      </p:bgPr>
    </p:bg>
    <p:spTree>
      <p:nvGrpSpPr>
        <p:cNvPr id="1" name=""/>
        <p:cNvGrpSpPr/>
        <p:nvPr/>
      </p:nvGrpSpPr>
      <p:grpSpPr>
        <a:xfrm>
          <a:off x="0" y="0"/>
          <a:ext cx="0" cy="0"/>
          <a:chOff x="0" y="0"/>
          <a:chExt cx="0" cy="0"/>
        </a:xfrm>
      </p:grpSpPr>
      <p:sp>
        <p:nvSpPr>
          <p:cNvPr id="2889" name="Shape 288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90" name="Shape 289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891" name="Shape 289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892" name="Shape 28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76.xml><?xml version="1.0" encoding="utf-8"?>
<p:sldLayout xmlns:a="http://schemas.openxmlformats.org/drawingml/2006/main" xmlns:r="http://schemas.openxmlformats.org/officeDocument/2006/relationships" xmlns:p="http://schemas.openxmlformats.org/presentationml/2006/main" type="tx">
  <p:cSld name="22_Title Only">
    <p:bg>
      <p:bgPr>
        <a:solidFill>
          <a:srgbClr val="E7E6E6"/>
        </a:solidFill>
        <a:effectLst/>
      </p:bgPr>
    </p:bg>
    <p:spTree>
      <p:nvGrpSpPr>
        <p:cNvPr id="1" name=""/>
        <p:cNvGrpSpPr/>
        <p:nvPr/>
      </p:nvGrpSpPr>
      <p:grpSpPr>
        <a:xfrm>
          <a:off x="0" y="0"/>
          <a:ext cx="0" cy="0"/>
          <a:chOff x="0" y="0"/>
          <a:chExt cx="0" cy="0"/>
        </a:xfrm>
      </p:grpSpPr>
      <p:sp>
        <p:nvSpPr>
          <p:cNvPr id="2899" name="Shape 289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00" name="Shape 290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77.xml><?xml version="1.0" encoding="utf-8"?>
<p:sldLayout xmlns:a="http://schemas.openxmlformats.org/drawingml/2006/main" xmlns:r="http://schemas.openxmlformats.org/officeDocument/2006/relationships" xmlns:p="http://schemas.openxmlformats.org/presentationml/2006/main" type="tx">
  <p:cSld name="19_Blank">
    <p:bg>
      <p:bgPr>
        <a:solidFill>
          <a:srgbClr val="E7E6E6"/>
        </a:solidFill>
        <a:effectLst/>
      </p:bgPr>
    </p:bg>
    <p:spTree>
      <p:nvGrpSpPr>
        <p:cNvPr id="1" name=""/>
        <p:cNvGrpSpPr/>
        <p:nvPr/>
      </p:nvGrpSpPr>
      <p:grpSpPr>
        <a:xfrm>
          <a:off x="0" y="0"/>
          <a:ext cx="0" cy="0"/>
          <a:chOff x="0" y="0"/>
          <a:chExt cx="0" cy="0"/>
        </a:xfrm>
      </p:grpSpPr>
      <p:sp>
        <p:nvSpPr>
          <p:cNvPr id="2907" name="Shape 29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78.xml><?xml version="1.0" encoding="utf-8"?>
<p:sldLayout xmlns:a="http://schemas.openxmlformats.org/drawingml/2006/main" xmlns:r="http://schemas.openxmlformats.org/officeDocument/2006/relationships" xmlns:p="http://schemas.openxmlformats.org/presentationml/2006/main" type="tx">
  <p:cSld name="16_Blank 0">
    <p:bg>
      <p:bgPr>
        <a:solidFill>
          <a:srgbClr val="86754D"/>
        </a:solidFill>
        <a:effectLst/>
      </p:bgPr>
    </p:bg>
    <p:spTree>
      <p:nvGrpSpPr>
        <p:cNvPr id="1" name=""/>
        <p:cNvGrpSpPr/>
        <p:nvPr/>
      </p:nvGrpSpPr>
      <p:grpSpPr>
        <a:xfrm>
          <a:off x="0" y="0"/>
          <a:ext cx="0" cy="0"/>
          <a:chOff x="0" y="0"/>
          <a:chExt cx="0" cy="0"/>
        </a:xfrm>
      </p:grpSpPr>
      <p:sp>
        <p:nvSpPr>
          <p:cNvPr id="2914" name="Shape 29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79.xml><?xml version="1.0" encoding="utf-8"?>
<p:sldLayout xmlns:a="http://schemas.openxmlformats.org/drawingml/2006/main" xmlns:r="http://schemas.openxmlformats.org/officeDocument/2006/relationships" xmlns:p="http://schemas.openxmlformats.org/presentationml/2006/main" type="tx">
  <p:cSld name="22_Content with Caption">
    <p:bg>
      <p:bgPr>
        <a:solidFill>
          <a:srgbClr val="E7E6E6"/>
        </a:solidFill>
        <a:effectLst/>
      </p:bgPr>
    </p:bg>
    <p:spTree>
      <p:nvGrpSpPr>
        <p:cNvPr id="1" name=""/>
        <p:cNvGrpSpPr/>
        <p:nvPr/>
      </p:nvGrpSpPr>
      <p:grpSpPr>
        <a:xfrm>
          <a:off x="0" y="0"/>
          <a:ext cx="0" cy="0"/>
          <a:chOff x="0" y="0"/>
          <a:chExt cx="0" cy="0"/>
        </a:xfrm>
      </p:grpSpPr>
      <p:sp>
        <p:nvSpPr>
          <p:cNvPr id="2921" name="Shape 292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922" name="Shape 292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923" name="Shape 292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924" name="Shape 29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1561" name="Shape 1561"/>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562" name="Shape 1562"/>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80.xml><?xml version="1.0" encoding="utf-8"?>
<p:sldLayout xmlns:a="http://schemas.openxmlformats.org/drawingml/2006/main" xmlns:r="http://schemas.openxmlformats.org/officeDocument/2006/relationships" xmlns:p="http://schemas.openxmlformats.org/presentationml/2006/main" type="tx">
  <p:cSld name="22_Picture with Caption">
    <p:bg>
      <p:bgPr>
        <a:solidFill>
          <a:srgbClr val="E7E6E6"/>
        </a:solidFill>
        <a:effectLst/>
      </p:bgPr>
    </p:bg>
    <p:spTree>
      <p:nvGrpSpPr>
        <p:cNvPr id="1" name=""/>
        <p:cNvGrpSpPr/>
        <p:nvPr/>
      </p:nvGrpSpPr>
      <p:grpSpPr>
        <a:xfrm>
          <a:off x="0" y="0"/>
          <a:ext cx="0" cy="0"/>
          <a:chOff x="0" y="0"/>
          <a:chExt cx="0" cy="0"/>
        </a:xfrm>
      </p:grpSpPr>
      <p:sp>
        <p:nvSpPr>
          <p:cNvPr id="2931" name="Shape 293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932" name="Shape 293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933" name="Shape 293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934" name="Shape 29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81.xml><?xml version="1.0" encoding="utf-8"?>
<p:sldLayout xmlns:a="http://schemas.openxmlformats.org/drawingml/2006/main" xmlns:r="http://schemas.openxmlformats.org/officeDocument/2006/relationships" xmlns:p="http://schemas.openxmlformats.org/presentationml/2006/main" type="tx">
  <p:cSld name="22_Title and Vertical Text">
    <p:bg>
      <p:bgPr>
        <a:solidFill>
          <a:srgbClr val="E7E6E6"/>
        </a:solidFill>
        <a:effectLst/>
      </p:bgPr>
    </p:bg>
    <p:spTree>
      <p:nvGrpSpPr>
        <p:cNvPr id="1" name=""/>
        <p:cNvGrpSpPr/>
        <p:nvPr/>
      </p:nvGrpSpPr>
      <p:grpSpPr>
        <a:xfrm>
          <a:off x="0" y="0"/>
          <a:ext cx="0" cy="0"/>
          <a:chOff x="0" y="0"/>
          <a:chExt cx="0" cy="0"/>
        </a:xfrm>
      </p:grpSpPr>
      <p:sp>
        <p:nvSpPr>
          <p:cNvPr id="2941" name="Shape 29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42" name="Shape 294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43" name="Shape 29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82.xml><?xml version="1.0" encoding="utf-8"?>
<p:sldLayout xmlns:a="http://schemas.openxmlformats.org/drawingml/2006/main" xmlns:r="http://schemas.openxmlformats.org/officeDocument/2006/relationships" xmlns:p="http://schemas.openxmlformats.org/presentationml/2006/main" type="tx">
  <p:cSld name="22_Vertical Title and Text">
    <p:bg>
      <p:bgPr>
        <a:solidFill>
          <a:srgbClr val="E7E6E6"/>
        </a:solidFill>
        <a:effectLst/>
      </p:bgPr>
    </p:bg>
    <p:spTree>
      <p:nvGrpSpPr>
        <p:cNvPr id="1" name=""/>
        <p:cNvGrpSpPr/>
        <p:nvPr/>
      </p:nvGrpSpPr>
      <p:grpSpPr>
        <a:xfrm>
          <a:off x="0" y="0"/>
          <a:ext cx="0" cy="0"/>
          <a:chOff x="0" y="0"/>
          <a:chExt cx="0" cy="0"/>
        </a:xfrm>
      </p:grpSpPr>
      <p:sp>
        <p:nvSpPr>
          <p:cNvPr id="2950" name="Shape 295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951" name="Shape 295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52" name="Shape 29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83.xml><?xml version="1.0" encoding="utf-8"?>
<p:sldLayout xmlns:a="http://schemas.openxmlformats.org/drawingml/2006/main" xmlns:r="http://schemas.openxmlformats.org/officeDocument/2006/relationships" xmlns:p="http://schemas.openxmlformats.org/presentationml/2006/main" type="tx">
  <p:cSld name="23_Title Slide">
    <p:bg>
      <p:bgPr>
        <a:solidFill>
          <a:srgbClr val="E7E6E6"/>
        </a:solidFill>
        <a:effectLst/>
      </p:bgPr>
    </p:bg>
    <p:spTree>
      <p:nvGrpSpPr>
        <p:cNvPr id="1" name=""/>
        <p:cNvGrpSpPr/>
        <p:nvPr/>
      </p:nvGrpSpPr>
      <p:grpSpPr>
        <a:xfrm>
          <a:off x="0" y="0"/>
          <a:ext cx="0" cy="0"/>
          <a:chOff x="0" y="0"/>
          <a:chExt cx="0" cy="0"/>
        </a:xfrm>
      </p:grpSpPr>
      <p:sp>
        <p:nvSpPr>
          <p:cNvPr id="2959" name="Shape 295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960" name="Shape 296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961" name="Shape 296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84.xml><?xml version="1.0" encoding="utf-8"?>
<p:sldLayout xmlns:a="http://schemas.openxmlformats.org/drawingml/2006/main" xmlns:r="http://schemas.openxmlformats.org/officeDocument/2006/relationships" xmlns:p="http://schemas.openxmlformats.org/presentationml/2006/main" type="tx">
  <p:cSld name="63_Custom Layout">
    <p:bg>
      <p:bgPr>
        <a:solidFill>
          <a:srgbClr val="E7E6E6"/>
        </a:solidFill>
        <a:effectLst/>
      </p:bgPr>
    </p:bg>
    <p:spTree>
      <p:nvGrpSpPr>
        <p:cNvPr id="1" name=""/>
        <p:cNvGrpSpPr/>
        <p:nvPr/>
      </p:nvGrpSpPr>
      <p:grpSpPr>
        <a:xfrm>
          <a:off x="0" y="0"/>
          <a:ext cx="0" cy="0"/>
          <a:chOff x="0" y="0"/>
          <a:chExt cx="0" cy="0"/>
        </a:xfrm>
      </p:grpSpPr>
      <p:sp>
        <p:nvSpPr>
          <p:cNvPr id="2968" name="Shape 296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69" name="Shape 296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85.xml><?xml version="1.0" encoding="utf-8"?>
<p:sldLayout xmlns:a="http://schemas.openxmlformats.org/drawingml/2006/main" xmlns:r="http://schemas.openxmlformats.org/officeDocument/2006/relationships" xmlns:p="http://schemas.openxmlformats.org/presentationml/2006/main" type="tx">
  <p:cSld name="64_Custom Layout">
    <p:bg>
      <p:bgPr>
        <a:solidFill>
          <a:srgbClr val="E7E6E6"/>
        </a:solidFill>
        <a:effectLst/>
      </p:bgPr>
    </p:bg>
    <p:spTree>
      <p:nvGrpSpPr>
        <p:cNvPr id="1" name=""/>
        <p:cNvGrpSpPr/>
        <p:nvPr/>
      </p:nvGrpSpPr>
      <p:grpSpPr>
        <a:xfrm>
          <a:off x="0" y="0"/>
          <a:ext cx="0" cy="0"/>
          <a:chOff x="0" y="0"/>
          <a:chExt cx="0" cy="0"/>
        </a:xfrm>
      </p:grpSpPr>
      <p:sp>
        <p:nvSpPr>
          <p:cNvPr id="2976" name="Shape 297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77" name="Shape 297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86.xml><?xml version="1.0" encoding="utf-8"?>
<p:sldLayout xmlns:a="http://schemas.openxmlformats.org/drawingml/2006/main" xmlns:r="http://schemas.openxmlformats.org/officeDocument/2006/relationships" xmlns:p="http://schemas.openxmlformats.org/presentationml/2006/main" type="tx">
  <p:cSld name="65_Custom Layout">
    <p:bg>
      <p:bgPr>
        <a:solidFill>
          <a:srgbClr val="E7E6E6"/>
        </a:solidFill>
        <a:effectLst/>
      </p:bgPr>
    </p:bg>
    <p:spTree>
      <p:nvGrpSpPr>
        <p:cNvPr id="1" name=""/>
        <p:cNvGrpSpPr/>
        <p:nvPr/>
      </p:nvGrpSpPr>
      <p:grpSpPr>
        <a:xfrm>
          <a:off x="0" y="0"/>
          <a:ext cx="0" cy="0"/>
          <a:chOff x="0" y="0"/>
          <a:chExt cx="0" cy="0"/>
        </a:xfrm>
      </p:grpSpPr>
      <p:sp>
        <p:nvSpPr>
          <p:cNvPr id="2984" name="Shape 298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85" name="Shape 298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87.xml><?xml version="1.0" encoding="utf-8"?>
<p:sldLayout xmlns:a="http://schemas.openxmlformats.org/drawingml/2006/main" xmlns:r="http://schemas.openxmlformats.org/officeDocument/2006/relationships" xmlns:p="http://schemas.openxmlformats.org/presentationml/2006/main" type="tx">
  <p:cSld name="23_Title and Content">
    <p:bg>
      <p:bgPr>
        <a:solidFill>
          <a:srgbClr val="E7E6E6"/>
        </a:solidFill>
        <a:effectLst/>
      </p:bgPr>
    </p:bg>
    <p:spTree>
      <p:nvGrpSpPr>
        <p:cNvPr id="1" name=""/>
        <p:cNvGrpSpPr/>
        <p:nvPr/>
      </p:nvGrpSpPr>
      <p:grpSpPr>
        <a:xfrm>
          <a:off x="0" y="0"/>
          <a:ext cx="0" cy="0"/>
          <a:chOff x="0" y="0"/>
          <a:chExt cx="0" cy="0"/>
        </a:xfrm>
      </p:grpSpPr>
      <p:sp>
        <p:nvSpPr>
          <p:cNvPr id="2992" name="Shape 299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93" name="Shape 299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94" name="Shape 29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88.xml><?xml version="1.0" encoding="utf-8"?>
<p:sldLayout xmlns:a="http://schemas.openxmlformats.org/drawingml/2006/main" xmlns:r="http://schemas.openxmlformats.org/officeDocument/2006/relationships" xmlns:p="http://schemas.openxmlformats.org/presentationml/2006/main" type="tx">
  <p:cSld name="23_Section Header">
    <p:bg>
      <p:bgPr>
        <a:solidFill>
          <a:srgbClr val="E7E6E6"/>
        </a:solidFill>
        <a:effectLst/>
      </p:bgPr>
    </p:bg>
    <p:spTree>
      <p:nvGrpSpPr>
        <p:cNvPr id="1" name=""/>
        <p:cNvGrpSpPr/>
        <p:nvPr/>
      </p:nvGrpSpPr>
      <p:grpSpPr>
        <a:xfrm>
          <a:off x="0" y="0"/>
          <a:ext cx="0" cy="0"/>
          <a:chOff x="0" y="0"/>
          <a:chExt cx="0" cy="0"/>
        </a:xfrm>
      </p:grpSpPr>
      <p:sp>
        <p:nvSpPr>
          <p:cNvPr id="3001" name="Shape 300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002" name="Shape 300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003" name="Shape 30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89.xml><?xml version="1.0" encoding="utf-8"?>
<p:sldLayout xmlns:a="http://schemas.openxmlformats.org/drawingml/2006/main" xmlns:r="http://schemas.openxmlformats.org/officeDocument/2006/relationships" xmlns:p="http://schemas.openxmlformats.org/presentationml/2006/main" type="tx">
  <p:cSld name="23_Two Content">
    <p:bg>
      <p:bgPr>
        <a:solidFill>
          <a:srgbClr val="E7E6E6"/>
        </a:solidFill>
        <a:effectLst/>
      </p:bgPr>
    </p:bg>
    <p:spTree>
      <p:nvGrpSpPr>
        <p:cNvPr id="1" name=""/>
        <p:cNvGrpSpPr/>
        <p:nvPr/>
      </p:nvGrpSpPr>
      <p:grpSpPr>
        <a:xfrm>
          <a:off x="0" y="0"/>
          <a:ext cx="0" cy="0"/>
          <a:chOff x="0" y="0"/>
          <a:chExt cx="0" cy="0"/>
        </a:xfrm>
      </p:grpSpPr>
      <p:sp>
        <p:nvSpPr>
          <p:cNvPr id="3010" name="Shape 301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11" name="Shape 301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12" name="Shape 30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1569" name="Shape 1569"/>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570" name="Shape 1570"/>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90.xml><?xml version="1.0" encoding="utf-8"?>
<p:sldLayout xmlns:a="http://schemas.openxmlformats.org/drawingml/2006/main" xmlns:r="http://schemas.openxmlformats.org/officeDocument/2006/relationships" xmlns:p="http://schemas.openxmlformats.org/presentationml/2006/main" type="tx">
  <p:cSld name="24_Comparison">
    <p:bg>
      <p:bgPr>
        <a:solidFill>
          <a:srgbClr val="E7E6E6"/>
        </a:solidFill>
        <a:effectLst/>
      </p:bgPr>
    </p:bg>
    <p:spTree>
      <p:nvGrpSpPr>
        <p:cNvPr id="1" name=""/>
        <p:cNvGrpSpPr/>
        <p:nvPr/>
      </p:nvGrpSpPr>
      <p:grpSpPr>
        <a:xfrm>
          <a:off x="0" y="0"/>
          <a:ext cx="0" cy="0"/>
          <a:chOff x="0" y="0"/>
          <a:chExt cx="0" cy="0"/>
        </a:xfrm>
      </p:grpSpPr>
      <p:sp>
        <p:nvSpPr>
          <p:cNvPr id="3019" name="Shape 301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20" name="Shape 302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021" name="Shape 302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022" name="Shape 30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91.xml><?xml version="1.0" encoding="utf-8"?>
<p:sldLayout xmlns:a="http://schemas.openxmlformats.org/drawingml/2006/main" xmlns:r="http://schemas.openxmlformats.org/officeDocument/2006/relationships" xmlns:p="http://schemas.openxmlformats.org/presentationml/2006/main" type="tx">
  <p:cSld name="23_Title Only">
    <p:bg>
      <p:bgPr>
        <a:solidFill>
          <a:srgbClr val="E7E6E6"/>
        </a:solidFill>
        <a:effectLst/>
      </p:bgPr>
    </p:bg>
    <p:spTree>
      <p:nvGrpSpPr>
        <p:cNvPr id="1" name=""/>
        <p:cNvGrpSpPr/>
        <p:nvPr/>
      </p:nvGrpSpPr>
      <p:grpSpPr>
        <a:xfrm>
          <a:off x="0" y="0"/>
          <a:ext cx="0" cy="0"/>
          <a:chOff x="0" y="0"/>
          <a:chExt cx="0" cy="0"/>
        </a:xfrm>
      </p:grpSpPr>
      <p:sp>
        <p:nvSpPr>
          <p:cNvPr id="3029" name="Shape 302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30" name="Shape 303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92.xml><?xml version="1.0" encoding="utf-8"?>
<p:sldLayout xmlns:a="http://schemas.openxmlformats.org/drawingml/2006/main" xmlns:r="http://schemas.openxmlformats.org/officeDocument/2006/relationships" xmlns:p="http://schemas.openxmlformats.org/presentationml/2006/main" type="tx">
  <p:cSld name="20_Blank">
    <p:bg>
      <p:bgPr>
        <a:solidFill>
          <a:srgbClr val="E7E6E6"/>
        </a:solidFill>
        <a:effectLst/>
      </p:bgPr>
    </p:bg>
    <p:spTree>
      <p:nvGrpSpPr>
        <p:cNvPr id="1" name=""/>
        <p:cNvGrpSpPr/>
        <p:nvPr/>
      </p:nvGrpSpPr>
      <p:grpSpPr>
        <a:xfrm>
          <a:off x="0" y="0"/>
          <a:ext cx="0" cy="0"/>
          <a:chOff x="0" y="0"/>
          <a:chExt cx="0" cy="0"/>
        </a:xfrm>
      </p:grpSpPr>
      <p:sp>
        <p:nvSpPr>
          <p:cNvPr id="3037" name="Shape 30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93.xml><?xml version="1.0" encoding="utf-8"?>
<p:sldLayout xmlns:a="http://schemas.openxmlformats.org/drawingml/2006/main" xmlns:r="http://schemas.openxmlformats.org/officeDocument/2006/relationships" xmlns:p="http://schemas.openxmlformats.org/presentationml/2006/main" type="tx">
  <p:cSld name="23_Content with Caption">
    <p:bg>
      <p:bgPr>
        <a:solidFill>
          <a:srgbClr val="E7E6E6"/>
        </a:solidFill>
        <a:effectLst/>
      </p:bgPr>
    </p:bg>
    <p:spTree>
      <p:nvGrpSpPr>
        <p:cNvPr id="1" name=""/>
        <p:cNvGrpSpPr/>
        <p:nvPr/>
      </p:nvGrpSpPr>
      <p:grpSpPr>
        <a:xfrm>
          <a:off x="0" y="0"/>
          <a:ext cx="0" cy="0"/>
          <a:chOff x="0" y="0"/>
          <a:chExt cx="0" cy="0"/>
        </a:xfrm>
      </p:grpSpPr>
      <p:sp>
        <p:nvSpPr>
          <p:cNvPr id="3044" name="Shape 304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045" name="Shape 304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046" name="Shape 304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047" name="Shape 30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94.xml><?xml version="1.0" encoding="utf-8"?>
<p:sldLayout xmlns:a="http://schemas.openxmlformats.org/drawingml/2006/main" xmlns:r="http://schemas.openxmlformats.org/officeDocument/2006/relationships" xmlns:p="http://schemas.openxmlformats.org/presentationml/2006/main" type="tx">
  <p:cSld name="23_Picture with Caption">
    <p:bg>
      <p:bgPr>
        <a:solidFill>
          <a:srgbClr val="E7E6E6"/>
        </a:solidFill>
        <a:effectLst/>
      </p:bgPr>
    </p:bg>
    <p:spTree>
      <p:nvGrpSpPr>
        <p:cNvPr id="1" name=""/>
        <p:cNvGrpSpPr/>
        <p:nvPr/>
      </p:nvGrpSpPr>
      <p:grpSpPr>
        <a:xfrm>
          <a:off x="0" y="0"/>
          <a:ext cx="0" cy="0"/>
          <a:chOff x="0" y="0"/>
          <a:chExt cx="0" cy="0"/>
        </a:xfrm>
      </p:grpSpPr>
      <p:sp>
        <p:nvSpPr>
          <p:cNvPr id="3054" name="Shape 305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055" name="Shape 305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056" name="Shape 305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057" name="Shape 305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95.xml><?xml version="1.0" encoding="utf-8"?>
<p:sldLayout xmlns:a="http://schemas.openxmlformats.org/drawingml/2006/main" xmlns:r="http://schemas.openxmlformats.org/officeDocument/2006/relationships" xmlns:p="http://schemas.openxmlformats.org/presentationml/2006/main" type="tx">
  <p:cSld name="23_Title and Vertical Text">
    <p:bg>
      <p:bgPr>
        <a:solidFill>
          <a:srgbClr val="E7E6E6"/>
        </a:solidFill>
        <a:effectLst/>
      </p:bgPr>
    </p:bg>
    <p:spTree>
      <p:nvGrpSpPr>
        <p:cNvPr id="1" name=""/>
        <p:cNvGrpSpPr/>
        <p:nvPr/>
      </p:nvGrpSpPr>
      <p:grpSpPr>
        <a:xfrm>
          <a:off x="0" y="0"/>
          <a:ext cx="0" cy="0"/>
          <a:chOff x="0" y="0"/>
          <a:chExt cx="0" cy="0"/>
        </a:xfrm>
      </p:grpSpPr>
      <p:sp>
        <p:nvSpPr>
          <p:cNvPr id="3064" name="Shape 306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65" name="Shape 306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66" name="Shape 30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96.xml><?xml version="1.0" encoding="utf-8"?>
<p:sldLayout xmlns:a="http://schemas.openxmlformats.org/drawingml/2006/main" xmlns:r="http://schemas.openxmlformats.org/officeDocument/2006/relationships" xmlns:p="http://schemas.openxmlformats.org/presentationml/2006/main" type="tx">
  <p:cSld name="23_Vertical Title and Text">
    <p:bg>
      <p:bgPr>
        <a:solidFill>
          <a:srgbClr val="E7E6E6"/>
        </a:solidFill>
        <a:effectLst/>
      </p:bgPr>
    </p:bg>
    <p:spTree>
      <p:nvGrpSpPr>
        <p:cNvPr id="1" name=""/>
        <p:cNvGrpSpPr/>
        <p:nvPr/>
      </p:nvGrpSpPr>
      <p:grpSpPr>
        <a:xfrm>
          <a:off x="0" y="0"/>
          <a:ext cx="0" cy="0"/>
          <a:chOff x="0" y="0"/>
          <a:chExt cx="0" cy="0"/>
        </a:xfrm>
      </p:grpSpPr>
      <p:sp>
        <p:nvSpPr>
          <p:cNvPr id="3073" name="Shape 307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074" name="Shape 307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75" name="Shape 30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97.xml><?xml version="1.0" encoding="utf-8"?>
<p:sldLayout xmlns:a="http://schemas.openxmlformats.org/drawingml/2006/main" xmlns:r="http://schemas.openxmlformats.org/officeDocument/2006/relationships" xmlns:p="http://schemas.openxmlformats.org/presentationml/2006/main" type="tx">
  <p:cSld name="24_Title Slide">
    <p:bg>
      <p:bgPr>
        <a:solidFill>
          <a:srgbClr val="E7E6E6"/>
        </a:solidFill>
        <a:effectLst/>
      </p:bgPr>
    </p:bg>
    <p:spTree>
      <p:nvGrpSpPr>
        <p:cNvPr id="1" name=""/>
        <p:cNvGrpSpPr/>
        <p:nvPr/>
      </p:nvGrpSpPr>
      <p:grpSpPr>
        <a:xfrm>
          <a:off x="0" y="0"/>
          <a:ext cx="0" cy="0"/>
          <a:chOff x="0" y="0"/>
          <a:chExt cx="0" cy="0"/>
        </a:xfrm>
      </p:grpSpPr>
      <p:sp>
        <p:nvSpPr>
          <p:cNvPr id="3082" name="Shape 308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083" name="Shape 308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084" name="Shape 30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98.xml><?xml version="1.0" encoding="utf-8"?>
<p:sldLayout xmlns:a="http://schemas.openxmlformats.org/drawingml/2006/main" xmlns:r="http://schemas.openxmlformats.org/officeDocument/2006/relationships" xmlns:p="http://schemas.openxmlformats.org/presentationml/2006/main" type="tx">
  <p:cSld name="66_Custom Layout">
    <p:bg>
      <p:bgPr>
        <a:solidFill>
          <a:srgbClr val="E7E6E6"/>
        </a:solidFill>
        <a:effectLst/>
      </p:bgPr>
    </p:bg>
    <p:spTree>
      <p:nvGrpSpPr>
        <p:cNvPr id="1" name=""/>
        <p:cNvGrpSpPr/>
        <p:nvPr/>
      </p:nvGrpSpPr>
      <p:grpSpPr>
        <a:xfrm>
          <a:off x="0" y="0"/>
          <a:ext cx="0" cy="0"/>
          <a:chOff x="0" y="0"/>
          <a:chExt cx="0" cy="0"/>
        </a:xfrm>
      </p:grpSpPr>
      <p:sp>
        <p:nvSpPr>
          <p:cNvPr id="3091" name="Shape 309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092" name="Shape 309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99.xml><?xml version="1.0" encoding="utf-8"?>
<p:sldLayout xmlns:a="http://schemas.openxmlformats.org/drawingml/2006/main" xmlns:r="http://schemas.openxmlformats.org/officeDocument/2006/relationships" xmlns:p="http://schemas.openxmlformats.org/presentationml/2006/main" type="tx">
  <p:cSld name="67_Custom Layout">
    <p:bg>
      <p:bgPr>
        <a:solidFill>
          <a:srgbClr val="E7E6E6"/>
        </a:solidFill>
        <a:effectLst/>
      </p:bgPr>
    </p:bg>
    <p:spTree>
      <p:nvGrpSpPr>
        <p:cNvPr id="1" name=""/>
        <p:cNvGrpSpPr/>
        <p:nvPr/>
      </p:nvGrpSpPr>
      <p:grpSpPr>
        <a:xfrm>
          <a:off x="0" y="0"/>
          <a:ext cx="0" cy="0"/>
          <a:chOff x="0" y="0"/>
          <a:chExt cx="0" cy="0"/>
        </a:xfrm>
      </p:grpSpPr>
      <p:sp>
        <p:nvSpPr>
          <p:cNvPr id="3099" name="Shape 309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100" name="Shape 310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170" name="Shape 17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1" name="Shape 171"/>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2" name="Shape 1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1577" name="Shape 157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78" name="Shape 157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79" name="Shape 15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00.xml><?xml version="1.0" encoding="utf-8"?>
<p:sldLayout xmlns:a="http://schemas.openxmlformats.org/drawingml/2006/main" xmlns:r="http://schemas.openxmlformats.org/officeDocument/2006/relationships" xmlns:p="http://schemas.openxmlformats.org/presentationml/2006/main" type="tx">
  <p:cSld name="68_Custom Layout">
    <p:bg>
      <p:bgPr>
        <a:solidFill>
          <a:srgbClr val="E7E6E6"/>
        </a:solidFill>
        <a:effectLst/>
      </p:bgPr>
    </p:bg>
    <p:spTree>
      <p:nvGrpSpPr>
        <p:cNvPr id="1" name=""/>
        <p:cNvGrpSpPr/>
        <p:nvPr/>
      </p:nvGrpSpPr>
      <p:grpSpPr>
        <a:xfrm>
          <a:off x="0" y="0"/>
          <a:ext cx="0" cy="0"/>
          <a:chOff x="0" y="0"/>
          <a:chExt cx="0" cy="0"/>
        </a:xfrm>
      </p:grpSpPr>
      <p:sp>
        <p:nvSpPr>
          <p:cNvPr id="3107" name="Shape 310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108" name="Shape 310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01.xml><?xml version="1.0" encoding="utf-8"?>
<p:sldLayout xmlns:a="http://schemas.openxmlformats.org/drawingml/2006/main" xmlns:r="http://schemas.openxmlformats.org/officeDocument/2006/relationships" xmlns:p="http://schemas.openxmlformats.org/presentationml/2006/main" type="tx">
  <p:cSld name="24_Title and Content">
    <p:bg>
      <p:bgPr>
        <a:solidFill>
          <a:srgbClr val="E7E6E6"/>
        </a:solidFill>
        <a:effectLst/>
      </p:bgPr>
    </p:bg>
    <p:spTree>
      <p:nvGrpSpPr>
        <p:cNvPr id="1" name=""/>
        <p:cNvGrpSpPr/>
        <p:nvPr/>
      </p:nvGrpSpPr>
      <p:grpSpPr>
        <a:xfrm>
          <a:off x="0" y="0"/>
          <a:ext cx="0" cy="0"/>
          <a:chOff x="0" y="0"/>
          <a:chExt cx="0" cy="0"/>
        </a:xfrm>
      </p:grpSpPr>
      <p:sp>
        <p:nvSpPr>
          <p:cNvPr id="3115" name="Shape 311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16" name="Shape 311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17" name="Shape 31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02.xml><?xml version="1.0" encoding="utf-8"?>
<p:sldLayout xmlns:a="http://schemas.openxmlformats.org/drawingml/2006/main" xmlns:r="http://schemas.openxmlformats.org/officeDocument/2006/relationships" xmlns:p="http://schemas.openxmlformats.org/presentationml/2006/main" type="tx">
  <p:cSld name="24_Section Header">
    <p:bg>
      <p:bgPr>
        <a:solidFill>
          <a:srgbClr val="E7E6E6"/>
        </a:solidFill>
        <a:effectLst/>
      </p:bgPr>
    </p:bg>
    <p:spTree>
      <p:nvGrpSpPr>
        <p:cNvPr id="1" name=""/>
        <p:cNvGrpSpPr/>
        <p:nvPr/>
      </p:nvGrpSpPr>
      <p:grpSpPr>
        <a:xfrm>
          <a:off x="0" y="0"/>
          <a:ext cx="0" cy="0"/>
          <a:chOff x="0" y="0"/>
          <a:chExt cx="0" cy="0"/>
        </a:xfrm>
      </p:grpSpPr>
      <p:sp>
        <p:nvSpPr>
          <p:cNvPr id="3124" name="Shape 312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125" name="Shape 312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26" name="Shape 31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03.xml><?xml version="1.0" encoding="utf-8"?>
<p:sldLayout xmlns:a="http://schemas.openxmlformats.org/drawingml/2006/main" xmlns:r="http://schemas.openxmlformats.org/officeDocument/2006/relationships" xmlns:p="http://schemas.openxmlformats.org/presentationml/2006/main" type="tx">
  <p:cSld name="24_Two Content">
    <p:bg>
      <p:bgPr>
        <a:solidFill>
          <a:srgbClr val="E7E6E6"/>
        </a:solidFill>
        <a:effectLst/>
      </p:bgPr>
    </p:bg>
    <p:spTree>
      <p:nvGrpSpPr>
        <p:cNvPr id="1" name=""/>
        <p:cNvGrpSpPr/>
        <p:nvPr/>
      </p:nvGrpSpPr>
      <p:grpSpPr>
        <a:xfrm>
          <a:off x="0" y="0"/>
          <a:ext cx="0" cy="0"/>
          <a:chOff x="0" y="0"/>
          <a:chExt cx="0" cy="0"/>
        </a:xfrm>
      </p:grpSpPr>
      <p:sp>
        <p:nvSpPr>
          <p:cNvPr id="3133" name="Shape 313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34" name="Shape 313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35" name="Shape 31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04.xml><?xml version="1.0" encoding="utf-8"?>
<p:sldLayout xmlns:a="http://schemas.openxmlformats.org/drawingml/2006/main" xmlns:r="http://schemas.openxmlformats.org/officeDocument/2006/relationships" xmlns:p="http://schemas.openxmlformats.org/presentationml/2006/main" type="tx">
  <p:cSld name="25_Comparison">
    <p:bg>
      <p:bgPr>
        <a:solidFill>
          <a:srgbClr val="E7E6E6"/>
        </a:solidFill>
        <a:effectLst/>
      </p:bgPr>
    </p:bg>
    <p:spTree>
      <p:nvGrpSpPr>
        <p:cNvPr id="1" name=""/>
        <p:cNvGrpSpPr/>
        <p:nvPr/>
      </p:nvGrpSpPr>
      <p:grpSpPr>
        <a:xfrm>
          <a:off x="0" y="0"/>
          <a:ext cx="0" cy="0"/>
          <a:chOff x="0" y="0"/>
          <a:chExt cx="0" cy="0"/>
        </a:xfrm>
      </p:grpSpPr>
      <p:sp>
        <p:nvSpPr>
          <p:cNvPr id="3142" name="Shape 314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43" name="Shape 314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144" name="Shape 314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145" name="Shape 3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05.xml><?xml version="1.0" encoding="utf-8"?>
<p:sldLayout xmlns:a="http://schemas.openxmlformats.org/drawingml/2006/main" xmlns:r="http://schemas.openxmlformats.org/officeDocument/2006/relationships" xmlns:p="http://schemas.openxmlformats.org/presentationml/2006/main" type="tx">
  <p:cSld name="24_Title Only">
    <p:bg>
      <p:bgPr>
        <a:solidFill>
          <a:srgbClr val="E7E6E6"/>
        </a:solidFill>
        <a:effectLst/>
      </p:bgPr>
    </p:bg>
    <p:spTree>
      <p:nvGrpSpPr>
        <p:cNvPr id="1" name=""/>
        <p:cNvGrpSpPr/>
        <p:nvPr/>
      </p:nvGrpSpPr>
      <p:grpSpPr>
        <a:xfrm>
          <a:off x="0" y="0"/>
          <a:ext cx="0" cy="0"/>
          <a:chOff x="0" y="0"/>
          <a:chExt cx="0" cy="0"/>
        </a:xfrm>
      </p:grpSpPr>
      <p:sp>
        <p:nvSpPr>
          <p:cNvPr id="3152" name="Shape 31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53" name="Shape 31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06.xml><?xml version="1.0" encoding="utf-8"?>
<p:sldLayout xmlns:a="http://schemas.openxmlformats.org/drawingml/2006/main" xmlns:r="http://schemas.openxmlformats.org/officeDocument/2006/relationships" xmlns:p="http://schemas.openxmlformats.org/presentationml/2006/main" type="tx">
  <p:cSld name="21_Blank">
    <p:bg>
      <p:bgPr>
        <a:solidFill>
          <a:srgbClr val="E7E6E6"/>
        </a:solidFill>
        <a:effectLst/>
      </p:bgPr>
    </p:bg>
    <p:spTree>
      <p:nvGrpSpPr>
        <p:cNvPr id="1" name=""/>
        <p:cNvGrpSpPr/>
        <p:nvPr/>
      </p:nvGrpSpPr>
      <p:grpSpPr>
        <a:xfrm>
          <a:off x="0" y="0"/>
          <a:ext cx="0" cy="0"/>
          <a:chOff x="0" y="0"/>
          <a:chExt cx="0" cy="0"/>
        </a:xfrm>
      </p:grpSpPr>
      <p:sp>
        <p:nvSpPr>
          <p:cNvPr id="3160" name="Shape 316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07.xml><?xml version="1.0" encoding="utf-8"?>
<p:sldLayout xmlns:a="http://schemas.openxmlformats.org/drawingml/2006/main" xmlns:r="http://schemas.openxmlformats.org/officeDocument/2006/relationships" xmlns:p="http://schemas.openxmlformats.org/presentationml/2006/main" type="tx">
  <p:cSld name="17_Blank 0">
    <p:bg>
      <p:bgPr>
        <a:solidFill>
          <a:srgbClr val="86754D"/>
        </a:solidFill>
        <a:effectLst/>
      </p:bgPr>
    </p:bg>
    <p:spTree>
      <p:nvGrpSpPr>
        <p:cNvPr id="1" name=""/>
        <p:cNvGrpSpPr/>
        <p:nvPr/>
      </p:nvGrpSpPr>
      <p:grpSpPr>
        <a:xfrm>
          <a:off x="0" y="0"/>
          <a:ext cx="0" cy="0"/>
          <a:chOff x="0" y="0"/>
          <a:chExt cx="0" cy="0"/>
        </a:xfrm>
      </p:grpSpPr>
      <p:sp>
        <p:nvSpPr>
          <p:cNvPr id="3167" name="Shape 31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08.xml><?xml version="1.0" encoding="utf-8"?>
<p:sldLayout xmlns:a="http://schemas.openxmlformats.org/drawingml/2006/main" xmlns:r="http://schemas.openxmlformats.org/officeDocument/2006/relationships" xmlns:p="http://schemas.openxmlformats.org/presentationml/2006/main" type="tx">
  <p:cSld name="24_Content with Caption">
    <p:bg>
      <p:bgPr>
        <a:solidFill>
          <a:srgbClr val="E7E6E6"/>
        </a:solidFill>
        <a:effectLst/>
      </p:bgPr>
    </p:bg>
    <p:spTree>
      <p:nvGrpSpPr>
        <p:cNvPr id="1" name=""/>
        <p:cNvGrpSpPr/>
        <p:nvPr/>
      </p:nvGrpSpPr>
      <p:grpSpPr>
        <a:xfrm>
          <a:off x="0" y="0"/>
          <a:ext cx="0" cy="0"/>
          <a:chOff x="0" y="0"/>
          <a:chExt cx="0" cy="0"/>
        </a:xfrm>
      </p:grpSpPr>
      <p:sp>
        <p:nvSpPr>
          <p:cNvPr id="3174" name="Shape 317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175" name="Shape 317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176" name="Shape 317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177" name="Shape 31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09.xml><?xml version="1.0" encoding="utf-8"?>
<p:sldLayout xmlns:a="http://schemas.openxmlformats.org/drawingml/2006/main" xmlns:r="http://schemas.openxmlformats.org/officeDocument/2006/relationships" xmlns:p="http://schemas.openxmlformats.org/presentationml/2006/main" type="tx">
  <p:cSld name="24_Picture with Caption">
    <p:bg>
      <p:bgPr>
        <a:solidFill>
          <a:srgbClr val="E7E6E6"/>
        </a:solidFill>
        <a:effectLst/>
      </p:bgPr>
    </p:bg>
    <p:spTree>
      <p:nvGrpSpPr>
        <p:cNvPr id="1" name=""/>
        <p:cNvGrpSpPr/>
        <p:nvPr/>
      </p:nvGrpSpPr>
      <p:grpSpPr>
        <a:xfrm>
          <a:off x="0" y="0"/>
          <a:ext cx="0" cy="0"/>
          <a:chOff x="0" y="0"/>
          <a:chExt cx="0" cy="0"/>
        </a:xfrm>
      </p:grpSpPr>
      <p:sp>
        <p:nvSpPr>
          <p:cNvPr id="3184" name="Shape 318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185" name="Shape 318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186" name="Shape 318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187" name="Shape 318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1586" name="Shape 1586"/>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1587" name="Shape 1587"/>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588" name="Shape 15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10.xml><?xml version="1.0" encoding="utf-8"?>
<p:sldLayout xmlns:a="http://schemas.openxmlformats.org/drawingml/2006/main" xmlns:r="http://schemas.openxmlformats.org/officeDocument/2006/relationships" xmlns:p="http://schemas.openxmlformats.org/presentationml/2006/main" type="tx">
  <p:cSld name="24_Title and Vertical Text">
    <p:bg>
      <p:bgPr>
        <a:solidFill>
          <a:srgbClr val="E7E6E6"/>
        </a:solidFill>
        <a:effectLst/>
      </p:bgPr>
    </p:bg>
    <p:spTree>
      <p:nvGrpSpPr>
        <p:cNvPr id="1" name=""/>
        <p:cNvGrpSpPr/>
        <p:nvPr/>
      </p:nvGrpSpPr>
      <p:grpSpPr>
        <a:xfrm>
          <a:off x="0" y="0"/>
          <a:ext cx="0" cy="0"/>
          <a:chOff x="0" y="0"/>
          <a:chExt cx="0" cy="0"/>
        </a:xfrm>
      </p:grpSpPr>
      <p:sp>
        <p:nvSpPr>
          <p:cNvPr id="3194" name="Shape 319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95" name="Shape 319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96" name="Shape 31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11.xml><?xml version="1.0" encoding="utf-8"?>
<p:sldLayout xmlns:a="http://schemas.openxmlformats.org/drawingml/2006/main" xmlns:r="http://schemas.openxmlformats.org/officeDocument/2006/relationships" xmlns:p="http://schemas.openxmlformats.org/presentationml/2006/main" type="tx">
  <p:cSld name="24_Vertical Title and Text">
    <p:bg>
      <p:bgPr>
        <a:solidFill>
          <a:srgbClr val="E7E6E6"/>
        </a:solidFill>
        <a:effectLst/>
      </p:bgPr>
    </p:bg>
    <p:spTree>
      <p:nvGrpSpPr>
        <p:cNvPr id="1" name=""/>
        <p:cNvGrpSpPr/>
        <p:nvPr/>
      </p:nvGrpSpPr>
      <p:grpSpPr>
        <a:xfrm>
          <a:off x="0" y="0"/>
          <a:ext cx="0" cy="0"/>
          <a:chOff x="0" y="0"/>
          <a:chExt cx="0" cy="0"/>
        </a:xfrm>
      </p:grpSpPr>
      <p:sp>
        <p:nvSpPr>
          <p:cNvPr id="3203" name="Shape 320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204" name="Shape 320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05" name="Shape 32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12.xml><?xml version="1.0" encoding="utf-8"?>
<p:sldLayout xmlns:a="http://schemas.openxmlformats.org/drawingml/2006/main" xmlns:r="http://schemas.openxmlformats.org/officeDocument/2006/relationships" xmlns:p="http://schemas.openxmlformats.org/presentationml/2006/main" type="tx">
  <p:cSld name="25_Title Slide">
    <p:bg>
      <p:bgPr>
        <a:solidFill>
          <a:srgbClr val="E7E6E6"/>
        </a:solidFill>
        <a:effectLst/>
      </p:bgPr>
    </p:bg>
    <p:spTree>
      <p:nvGrpSpPr>
        <p:cNvPr id="1" name=""/>
        <p:cNvGrpSpPr/>
        <p:nvPr/>
      </p:nvGrpSpPr>
      <p:grpSpPr>
        <a:xfrm>
          <a:off x="0" y="0"/>
          <a:ext cx="0" cy="0"/>
          <a:chOff x="0" y="0"/>
          <a:chExt cx="0" cy="0"/>
        </a:xfrm>
      </p:grpSpPr>
      <p:sp>
        <p:nvSpPr>
          <p:cNvPr id="3212" name="Shape 321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213" name="Shape 321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214" name="Shape 3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13.xml><?xml version="1.0" encoding="utf-8"?>
<p:sldLayout xmlns:a="http://schemas.openxmlformats.org/drawingml/2006/main" xmlns:r="http://schemas.openxmlformats.org/officeDocument/2006/relationships" xmlns:p="http://schemas.openxmlformats.org/presentationml/2006/main" type="tx">
  <p:cSld name="69_Custom Layout">
    <p:bg>
      <p:bgPr>
        <a:solidFill>
          <a:srgbClr val="E7E6E6"/>
        </a:solidFill>
        <a:effectLst/>
      </p:bgPr>
    </p:bg>
    <p:spTree>
      <p:nvGrpSpPr>
        <p:cNvPr id="1" name=""/>
        <p:cNvGrpSpPr/>
        <p:nvPr/>
      </p:nvGrpSpPr>
      <p:grpSpPr>
        <a:xfrm>
          <a:off x="0" y="0"/>
          <a:ext cx="0" cy="0"/>
          <a:chOff x="0" y="0"/>
          <a:chExt cx="0" cy="0"/>
        </a:xfrm>
      </p:grpSpPr>
      <p:sp>
        <p:nvSpPr>
          <p:cNvPr id="3221" name="Shape 322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22" name="Shape 322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14.xml><?xml version="1.0" encoding="utf-8"?>
<p:sldLayout xmlns:a="http://schemas.openxmlformats.org/drawingml/2006/main" xmlns:r="http://schemas.openxmlformats.org/officeDocument/2006/relationships" xmlns:p="http://schemas.openxmlformats.org/presentationml/2006/main" type="tx">
  <p:cSld name="70_Custom Layout">
    <p:bg>
      <p:bgPr>
        <a:solidFill>
          <a:srgbClr val="E7E6E6"/>
        </a:solidFill>
        <a:effectLst/>
      </p:bgPr>
    </p:bg>
    <p:spTree>
      <p:nvGrpSpPr>
        <p:cNvPr id="1" name=""/>
        <p:cNvGrpSpPr/>
        <p:nvPr/>
      </p:nvGrpSpPr>
      <p:grpSpPr>
        <a:xfrm>
          <a:off x="0" y="0"/>
          <a:ext cx="0" cy="0"/>
          <a:chOff x="0" y="0"/>
          <a:chExt cx="0" cy="0"/>
        </a:xfrm>
      </p:grpSpPr>
      <p:sp>
        <p:nvSpPr>
          <p:cNvPr id="3229" name="Shape 322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30" name="Shape 323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15.xml><?xml version="1.0" encoding="utf-8"?>
<p:sldLayout xmlns:a="http://schemas.openxmlformats.org/drawingml/2006/main" xmlns:r="http://schemas.openxmlformats.org/officeDocument/2006/relationships" xmlns:p="http://schemas.openxmlformats.org/presentationml/2006/main" type="tx">
  <p:cSld name="71_Custom Layout">
    <p:bg>
      <p:bgPr>
        <a:solidFill>
          <a:srgbClr val="E7E6E6"/>
        </a:solidFill>
        <a:effectLst/>
      </p:bgPr>
    </p:bg>
    <p:spTree>
      <p:nvGrpSpPr>
        <p:cNvPr id="1" name=""/>
        <p:cNvGrpSpPr/>
        <p:nvPr/>
      </p:nvGrpSpPr>
      <p:grpSpPr>
        <a:xfrm>
          <a:off x="0" y="0"/>
          <a:ext cx="0" cy="0"/>
          <a:chOff x="0" y="0"/>
          <a:chExt cx="0" cy="0"/>
        </a:xfrm>
      </p:grpSpPr>
      <p:sp>
        <p:nvSpPr>
          <p:cNvPr id="3237" name="Shape 323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38" name="Shape 323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16.xml><?xml version="1.0" encoding="utf-8"?>
<p:sldLayout xmlns:a="http://schemas.openxmlformats.org/drawingml/2006/main" xmlns:r="http://schemas.openxmlformats.org/officeDocument/2006/relationships" xmlns:p="http://schemas.openxmlformats.org/presentationml/2006/main" type="tx">
  <p:cSld name="25_Title and Content">
    <p:bg>
      <p:bgPr>
        <a:solidFill>
          <a:srgbClr val="E7E6E6"/>
        </a:solidFill>
        <a:effectLst/>
      </p:bgPr>
    </p:bg>
    <p:spTree>
      <p:nvGrpSpPr>
        <p:cNvPr id="1" name=""/>
        <p:cNvGrpSpPr/>
        <p:nvPr/>
      </p:nvGrpSpPr>
      <p:grpSpPr>
        <a:xfrm>
          <a:off x="0" y="0"/>
          <a:ext cx="0" cy="0"/>
          <a:chOff x="0" y="0"/>
          <a:chExt cx="0" cy="0"/>
        </a:xfrm>
      </p:grpSpPr>
      <p:sp>
        <p:nvSpPr>
          <p:cNvPr id="3245" name="Shape 324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46" name="Shape 324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47" name="Shape 32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17.xml><?xml version="1.0" encoding="utf-8"?>
<p:sldLayout xmlns:a="http://schemas.openxmlformats.org/drawingml/2006/main" xmlns:r="http://schemas.openxmlformats.org/officeDocument/2006/relationships" xmlns:p="http://schemas.openxmlformats.org/presentationml/2006/main" type="tx">
  <p:cSld name="25_Section Header">
    <p:bg>
      <p:bgPr>
        <a:solidFill>
          <a:srgbClr val="E7E6E6"/>
        </a:solidFill>
        <a:effectLst/>
      </p:bgPr>
    </p:bg>
    <p:spTree>
      <p:nvGrpSpPr>
        <p:cNvPr id="1" name=""/>
        <p:cNvGrpSpPr/>
        <p:nvPr/>
      </p:nvGrpSpPr>
      <p:grpSpPr>
        <a:xfrm>
          <a:off x="0" y="0"/>
          <a:ext cx="0" cy="0"/>
          <a:chOff x="0" y="0"/>
          <a:chExt cx="0" cy="0"/>
        </a:xfrm>
      </p:grpSpPr>
      <p:sp>
        <p:nvSpPr>
          <p:cNvPr id="3254" name="Shape 325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255" name="Shape 325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256" name="Shape 32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18.xml><?xml version="1.0" encoding="utf-8"?>
<p:sldLayout xmlns:a="http://schemas.openxmlformats.org/drawingml/2006/main" xmlns:r="http://schemas.openxmlformats.org/officeDocument/2006/relationships" xmlns:p="http://schemas.openxmlformats.org/presentationml/2006/main" type="tx">
  <p:cSld name="25_Two Content">
    <p:bg>
      <p:bgPr>
        <a:solidFill>
          <a:srgbClr val="E7E6E6"/>
        </a:solidFill>
        <a:effectLst/>
      </p:bgPr>
    </p:bg>
    <p:spTree>
      <p:nvGrpSpPr>
        <p:cNvPr id="1" name=""/>
        <p:cNvGrpSpPr/>
        <p:nvPr/>
      </p:nvGrpSpPr>
      <p:grpSpPr>
        <a:xfrm>
          <a:off x="0" y="0"/>
          <a:ext cx="0" cy="0"/>
          <a:chOff x="0" y="0"/>
          <a:chExt cx="0" cy="0"/>
        </a:xfrm>
      </p:grpSpPr>
      <p:sp>
        <p:nvSpPr>
          <p:cNvPr id="3263" name="Shape 326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64" name="Shape 326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65" name="Shape 32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19.xml><?xml version="1.0" encoding="utf-8"?>
<p:sldLayout xmlns:a="http://schemas.openxmlformats.org/drawingml/2006/main" xmlns:r="http://schemas.openxmlformats.org/officeDocument/2006/relationships" xmlns:p="http://schemas.openxmlformats.org/presentationml/2006/main" type="tx">
  <p:cSld name="26_Comparison">
    <p:bg>
      <p:bgPr>
        <a:solidFill>
          <a:srgbClr val="E7E6E6"/>
        </a:solidFill>
        <a:effectLst/>
      </p:bgPr>
    </p:bg>
    <p:spTree>
      <p:nvGrpSpPr>
        <p:cNvPr id="1" name=""/>
        <p:cNvGrpSpPr/>
        <p:nvPr/>
      </p:nvGrpSpPr>
      <p:grpSpPr>
        <a:xfrm>
          <a:off x="0" y="0"/>
          <a:ext cx="0" cy="0"/>
          <a:chOff x="0" y="0"/>
          <a:chExt cx="0" cy="0"/>
        </a:xfrm>
      </p:grpSpPr>
      <p:sp>
        <p:nvSpPr>
          <p:cNvPr id="3272" name="Shape 327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73" name="Shape 327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274" name="Shape 327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275" name="Shape 32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1595" name="Shape 159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96" name="Shape 1596"/>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97" name="Shape 15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20.xml><?xml version="1.0" encoding="utf-8"?>
<p:sldLayout xmlns:a="http://schemas.openxmlformats.org/drawingml/2006/main" xmlns:r="http://schemas.openxmlformats.org/officeDocument/2006/relationships" xmlns:p="http://schemas.openxmlformats.org/presentationml/2006/main" type="tx">
  <p:cSld name="25_Title Only">
    <p:bg>
      <p:bgPr>
        <a:solidFill>
          <a:srgbClr val="E7E6E6"/>
        </a:solidFill>
        <a:effectLst/>
      </p:bgPr>
    </p:bg>
    <p:spTree>
      <p:nvGrpSpPr>
        <p:cNvPr id="1" name=""/>
        <p:cNvGrpSpPr/>
        <p:nvPr/>
      </p:nvGrpSpPr>
      <p:grpSpPr>
        <a:xfrm>
          <a:off x="0" y="0"/>
          <a:ext cx="0" cy="0"/>
          <a:chOff x="0" y="0"/>
          <a:chExt cx="0" cy="0"/>
        </a:xfrm>
      </p:grpSpPr>
      <p:sp>
        <p:nvSpPr>
          <p:cNvPr id="3282" name="Shape 32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83" name="Shape 32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21.xml><?xml version="1.0" encoding="utf-8"?>
<p:sldLayout xmlns:a="http://schemas.openxmlformats.org/drawingml/2006/main" xmlns:r="http://schemas.openxmlformats.org/officeDocument/2006/relationships" xmlns:p="http://schemas.openxmlformats.org/presentationml/2006/main" type="tx">
  <p:cSld name="22_Blank">
    <p:bg>
      <p:bgPr>
        <a:solidFill>
          <a:srgbClr val="E7E6E6"/>
        </a:solidFill>
        <a:effectLst/>
      </p:bgPr>
    </p:bg>
    <p:spTree>
      <p:nvGrpSpPr>
        <p:cNvPr id="1" name=""/>
        <p:cNvGrpSpPr/>
        <p:nvPr/>
      </p:nvGrpSpPr>
      <p:grpSpPr>
        <a:xfrm>
          <a:off x="0" y="0"/>
          <a:ext cx="0" cy="0"/>
          <a:chOff x="0" y="0"/>
          <a:chExt cx="0" cy="0"/>
        </a:xfrm>
      </p:grpSpPr>
      <p:sp>
        <p:nvSpPr>
          <p:cNvPr id="3290" name="Shape 329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22.xml><?xml version="1.0" encoding="utf-8"?>
<p:sldLayout xmlns:a="http://schemas.openxmlformats.org/drawingml/2006/main" xmlns:r="http://schemas.openxmlformats.org/officeDocument/2006/relationships" xmlns:p="http://schemas.openxmlformats.org/presentationml/2006/main" type="tx">
  <p:cSld name="18_Blank 0">
    <p:bg>
      <p:bgPr>
        <a:solidFill>
          <a:srgbClr val="86754D"/>
        </a:solidFill>
        <a:effectLst/>
      </p:bgPr>
    </p:bg>
    <p:spTree>
      <p:nvGrpSpPr>
        <p:cNvPr id="1" name=""/>
        <p:cNvGrpSpPr/>
        <p:nvPr/>
      </p:nvGrpSpPr>
      <p:grpSpPr>
        <a:xfrm>
          <a:off x="0" y="0"/>
          <a:ext cx="0" cy="0"/>
          <a:chOff x="0" y="0"/>
          <a:chExt cx="0" cy="0"/>
        </a:xfrm>
      </p:grpSpPr>
      <p:sp>
        <p:nvSpPr>
          <p:cNvPr id="3297" name="Shape 32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23.xml><?xml version="1.0" encoding="utf-8"?>
<p:sldLayout xmlns:a="http://schemas.openxmlformats.org/drawingml/2006/main" xmlns:r="http://schemas.openxmlformats.org/officeDocument/2006/relationships" xmlns:p="http://schemas.openxmlformats.org/presentationml/2006/main" type="tx">
  <p:cSld name="25_Content with Caption">
    <p:bg>
      <p:bgPr>
        <a:solidFill>
          <a:srgbClr val="E7E6E6"/>
        </a:solidFill>
        <a:effectLst/>
      </p:bgPr>
    </p:bg>
    <p:spTree>
      <p:nvGrpSpPr>
        <p:cNvPr id="1" name=""/>
        <p:cNvGrpSpPr/>
        <p:nvPr/>
      </p:nvGrpSpPr>
      <p:grpSpPr>
        <a:xfrm>
          <a:off x="0" y="0"/>
          <a:ext cx="0" cy="0"/>
          <a:chOff x="0" y="0"/>
          <a:chExt cx="0" cy="0"/>
        </a:xfrm>
      </p:grpSpPr>
      <p:sp>
        <p:nvSpPr>
          <p:cNvPr id="3304" name="Shape 330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305" name="Shape 330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306" name="Shape 330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307" name="Shape 33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24.xml><?xml version="1.0" encoding="utf-8"?>
<p:sldLayout xmlns:a="http://schemas.openxmlformats.org/drawingml/2006/main" xmlns:r="http://schemas.openxmlformats.org/officeDocument/2006/relationships" xmlns:p="http://schemas.openxmlformats.org/presentationml/2006/main" type="tx">
  <p:cSld name="25_Picture with Caption">
    <p:bg>
      <p:bgPr>
        <a:solidFill>
          <a:srgbClr val="E7E6E6"/>
        </a:solidFill>
        <a:effectLst/>
      </p:bgPr>
    </p:bg>
    <p:spTree>
      <p:nvGrpSpPr>
        <p:cNvPr id="1" name=""/>
        <p:cNvGrpSpPr/>
        <p:nvPr/>
      </p:nvGrpSpPr>
      <p:grpSpPr>
        <a:xfrm>
          <a:off x="0" y="0"/>
          <a:ext cx="0" cy="0"/>
          <a:chOff x="0" y="0"/>
          <a:chExt cx="0" cy="0"/>
        </a:xfrm>
      </p:grpSpPr>
      <p:sp>
        <p:nvSpPr>
          <p:cNvPr id="3314" name="Shape 331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315" name="Shape 331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316" name="Shape 331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317" name="Shape 33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25.xml><?xml version="1.0" encoding="utf-8"?>
<p:sldLayout xmlns:a="http://schemas.openxmlformats.org/drawingml/2006/main" xmlns:r="http://schemas.openxmlformats.org/officeDocument/2006/relationships" xmlns:p="http://schemas.openxmlformats.org/presentationml/2006/main" type="tx">
  <p:cSld name="25_Title and Vertical Text">
    <p:bg>
      <p:bgPr>
        <a:solidFill>
          <a:srgbClr val="E7E6E6"/>
        </a:solidFill>
        <a:effectLst/>
      </p:bgPr>
    </p:bg>
    <p:spTree>
      <p:nvGrpSpPr>
        <p:cNvPr id="1" name=""/>
        <p:cNvGrpSpPr/>
        <p:nvPr/>
      </p:nvGrpSpPr>
      <p:grpSpPr>
        <a:xfrm>
          <a:off x="0" y="0"/>
          <a:ext cx="0" cy="0"/>
          <a:chOff x="0" y="0"/>
          <a:chExt cx="0" cy="0"/>
        </a:xfrm>
      </p:grpSpPr>
      <p:sp>
        <p:nvSpPr>
          <p:cNvPr id="3324" name="Shape 332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25" name="Shape 332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26" name="Shape 33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26.xml><?xml version="1.0" encoding="utf-8"?>
<p:sldLayout xmlns:a="http://schemas.openxmlformats.org/drawingml/2006/main" xmlns:r="http://schemas.openxmlformats.org/officeDocument/2006/relationships" xmlns:p="http://schemas.openxmlformats.org/presentationml/2006/main" type="tx">
  <p:cSld name="25_Vertical Title and Text">
    <p:bg>
      <p:bgPr>
        <a:solidFill>
          <a:srgbClr val="E7E6E6"/>
        </a:solidFill>
        <a:effectLst/>
      </p:bgPr>
    </p:bg>
    <p:spTree>
      <p:nvGrpSpPr>
        <p:cNvPr id="1" name=""/>
        <p:cNvGrpSpPr/>
        <p:nvPr/>
      </p:nvGrpSpPr>
      <p:grpSpPr>
        <a:xfrm>
          <a:off x="0" y="0"/>
          <a:ext cx="0" cy="0"/>
          <a:chOff x="0" y="0"/>
          <a:chExt cx="0" cy="0"/>
        </a:xfrm>
      </p:grpSpPr>
      <p:sp>
        <p:nvSpPr>
          <p:cNvPr id="3333" name="Shape 333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334" name="Shape 333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35" name="Shape 33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27.xml><?xml version="1.0" encoding="utf-8"?>
<p:sldLayout xmlns:a="http://schemas.openxmlformats.org/drawingml/2006/main" xmlns:r="http://schemas.openxmlformats.org/officeDocument/2006/relationships" xmlns:p="http://schemas.openxmlformats.org/presentationml/2006/main" type="tx">
  <p:cSld name="26_Title Slide">
    <p:bg>
      <p:bgPr>
        <a:solidFill>
          <a:srgbClr val="E7E6E6"/>
        </a:solidFill>
        <a:effectLst/>
      </p:bgPr>
    </p:bg>
    <p:spTree>
      <p:nvGrpSpPr>
        <p:cNvPr id="1" name=""/>
        <p:cNvGrpSpPr/>
        <p:nvPr/>
      </p:nvGrpSpPr>
      <p:grpSpPr>
        <a:xfrm>
          <a:off x="0" y="0"/>
          <a:ext cx="0" cy="0"/>
          <a:chOff x="0" y="0"/>
          <a:chExt cx="0" cy="0"/>
        </a:xfrm>
      </p:grpSpPr>
      <p:sp>
        <p:nvSpPr>
          <p:cNvPr id="3342" name="Shape 334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343" name="Shape 334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344" name="Shape 33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28.xml><?xml version="1.0" encoding="utf-8"?>
<p:sldLayout xmlns:a="http://schemas.openxmlformats.org/drawingml/2006/main" xmlns:r="http://schemas.openxmlformats.org/officeDocument/2006/relationships" xmlns:p="http://schemas.openxmlformats.org/presentationml/2006/main" type="tx">
  <p:cSld name="72_Custom Layout">
    <p:bg>
      <p:bgPr>
        <a:solidFill>
          <a:srgbClr val="E7E6E6"/>
        </a:solidFill>
        <a:effectLst/>
      </p:bgPr>
    </p:bg>
    <p:spTree>
      <p:nvGrpSpPr>
        <p:cNvPr id="1" name=""/>
        <p:cNvGrpSpPr/>
        <p:nvPr/>
      </p:nvGrpSpPr>
      <p:grpSpPr>
        <a:xfrm>
          <a:off x="0" y="0"/>
          <a:ext cx="0" cy="0"/>
          <a:chOff x="0" y="0"/>
          <a:chExt cx="0" cy="0"/>
        </a:xfrm>
      </p:grpSpPr>
      <p:sp>
        <p:nvSpPr>
          <p:cNvPr id="3351" name="Shape 335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52" name="Shape 335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29.xml><?xml version="1.0" encoding="utf-8"?>
<p:sldLayout xmlns:a="http://schemas.openxmlformats.org/drawingml/2006/main" xmlns:r="http://schemas.openxmlformats.org/officeDocument/2006/relationships" xmlns:p="http://schemas.openxmlformats.org/presentationml/2006/main" type="tx">
  <p:cSld name="73_Custom Layout">
    <p:bg>
      <p:bgPr>
        <a:solidFill>
          <a:srgbClr val="E7E6E6"/>
        </a:solidFill>
        <a:effectLst/>
      </p:bgPr>
    </p:bg>
    <p:spTree>
      <p:nvGrpSpPr>
        <p:cNvPr id="1" name=""/>
        <p:cNvGrpSpPr/>
        <p:nvPr/>
      </p:nvGrpSpPr>
      <p:grpSpPr>
        <a:xfrm>
          <a:off x="0" y="0"/>
          <a:ext cx="0" cy="0"/>
          <a:chOff x="0" y="0"/>
          <a:chExt cx="0" cy="0"/>
        </a:xfrm>
      </p:grpSpPr>
      <p:sp>
        <p:nvSpPr>
          <p:cNvPr id="3359" name="Shape 335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60" name="Shape 336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1604" name="Shape 160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05" name="Shape 1605"/>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606" name="Shape 160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607" name="Shape 16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30.xml><?xml version="1.0" encoding="utf-8"?>
<p:sldLayout xmlns:a="http://schemas.openxmlformats.org/drawingml/2006/main" xmlns:r="http://schemas.openxmlformats.org/officeDocument/2006/relationships" xmlns:p="http://schemas.openxmlformats.org/presentationml/2006/main" type="tx">
  <p:cSld name="74_Custom Layout">
    <p:bg>
      <p:bgPr>
        <a:solidFill>
          <a:srgbClr val="E7E6E6"/>
        </a:solidFill>
        <a:effectLst/>
      </p:bgPr>
    </p:bg>
    <p:spTree>
      <p:nvGrpSpPr>
        <p:cNvPr id="1" name=""/>
        <p:cNvGrpSpPr/>
        <p:nvPr/>
      </p:nvGrpSpPr>
      <p:grpSpPr>
        <a:xfrm>
          <a:off x="0" y="0"/>
          <a:ext cx="0" cy="0"/>
          <a:chOff x="0" y="0"/>
          <a:chExt cx="0" cy="0"/>
        </a:xfrm>
      </p:grpSpPr>
      <p:sp>
        <p:nvSpPr>
          <p:cNvPr id="3367" name="Shape 336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68" name="Shape 336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31.xml><?xml version="1.0" encoding="utf-8"?>
<p:sldLayout xmlns:a="http://schemas.openxmlformats.org/drawingml/2006/main" xmlns:r="http://schemas.openxmlformats.org/officeDocument/2006/relationships" xmlns:p="http://schemas.openxmlformats.org/presentationml/2006/main" type="tx">
  <p:cSld name="26_Title and Content">
    <p:bg>
      <p:bgPr>
        <a:solidFill>
          <a:srgbClr val="E7E6E6"/>
        </a:solidFill>
        <a:effectLst/>
      </p:bgPr>
    </p:bg>
    <p:spTree>
      <p:nvGrpSpPr>
        <p:cNvPr id="1" name=""/>
        <p:cNvGrpSpPr/>
        <p:nvPr/>
      </p:nvGrpSpPr>
      <p:grpSpPr>
        <a:xfrm>
          <a:off x="0" y="0"/>
          <a:ext cx="0" cy="0"/>
          <a:chOff x="0" y="0"/>
          <a:chExt cx="0" cy="0"/>
        </a:xfrm>
      </p:grpSpPr>
      <p:sp>
        <p:nvSpPr>
          <p:cNvPr id="3375" name="Shape 337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76" name="Shape 337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77" name="Shape 33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32.xml><?xml version="1.0" encoding="utf-8"?>
<p:sldLayout xmlns:a="http://schemas.openxmlformats.org/drawingml/2006/main" xmlns:r="http://schemas.openxmlformats.org/officeDocument/2006/relationships" xmlns:p="http://schemas.openxmlformats.org/presentationml/2006/main" type="tx">
  <p:cSld name="26_Section Header">
    <p:bg>
      <p:bgPr>
        <a:solidFill>
          <a:srgbClr val="E7E6E6"/>
        </a:solidFill>
        <a:effectLst/>
      </p:bgPr>
    </p:bg>
    <p:spTree>
      <p:nvGrpSpPr>
        <p:cNvPr id="1" name=""/>
        <p:cNvGrpSpPr/>
        <p:nvPr/>
      </p:nvGrpSpPr>
      <p:grpSpPr>
        <a:xfrm>
          <a:off x="0" y="0"/>
          <a:ext cx="0" cy="0"/>
          <a:chOff x="0" y="0"/>
          <a:chExt cx="0" cy="0"/>
        </a:xfrm>
      </p:grpSpPr>
      <p:sp>
        <p:nvSpPr>
          <p:cNvPr id="3384" name="Shape 338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385" name="Shape 338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386" name="Shape 33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33.xml><?xml version="1.0" encoding="utf-8"?>
<p:sldLayout xmlns:a="http://schemas.openxmlformats.org/drawingml/2006/main" xmlns:r="http://schemas.openxmlformats.org/officeDocument/2006/relationships" xmlns:p="http://schemas.openxmlformats.org/presentationml/2006/main" type="tx">
  <p:cSld name="26_Two Content">
    <p:bg>
      <p:bgPr>
        <a:solidFill>
          <a:srgbClr val="E7E6E6"/>
        </a:solidFill>
        <a:effectLst/>
      </p:bgPr>
    </p:bg>
    <p:spTree>
      <p:nvGrpSpPr>
        <p:cNvPr id="1" name=""/>
        <p:cNvGrpSpPr/>
        <p:nvPr/>
      </p:nvGrpSpPr>
      <p:grpSpPr>
        <a:xfrm>
          <a:off x="0" y="0"/>
          <a:ext cx="0" cy="0"/>
          <a:chOff x="0" y="0"/>
          <a:chExt cx="0" cy="0"/>
        </a:xfrm>
      </p:grpSpPr>
      <p:sp>
        <p:nvSpPr>
          <p:cNvPr id="3393" name="Shape 339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94" name="Shape 339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95" name="Shape 33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34.xml><?xml version="1.0" encoding="utf-8"?>
<p:sldLayout xmlns:a="http://schemas.openxmlformats.org/drawingml/2006/main" xmlns:r="http://schemas.openxmlformats.org/officeDocument/2006/relationships" xmlns:p="http://schemas.openxmlformats.org/presentationml/2006/main" type="tx">
  <p:cSld name="27_Comparison">
    <p:bg>
      <p:bgPr>
        <a:solidFill>
          <a:srgbClr val="E7E6E6"/>
        </a:solidFill>
        <a:effectLst/>
      </p:bgPr>
    </p:bg>
    <p:spTree>
      <p:nvGrpSpPr>
        <p:cNvPr id="1" name=""/>
        <p:cNvGrpSpPr/>
        <p:nvPr/>
      </p:nvGrpSpPr>
      <p:grpSpPr>
        <a:xfrm>
          <a:off x="0" y="0"/>
          <a:ext cx="0" cy="0"/>
          <a:chOff x="0" y="0"/>
          <a:chExt cx="0" cy="0"/>
        </a:xfrm>
      </p:grpSpPr>
      <p:sp>
        <p:nvSpPr>
          <p:cNvPr id="3402" name="Shape 340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03" name="Shape 340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404" name="Shape 340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405" name="Shape 34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35.xml><?xml version="1.0" encoding="utf-8"?>
<p:sldLayout xmlns:a="http://schemas.openxmlformats.org/drawingml/2006/main" xmlns:r="http://schemas.openxmlformats.org/officeDocument/2006/relationships" xmlns:p="http://schemas.openxmlformats.org/presentationml/2006/main" type="tx">
  <p:cSld name="26_Title Only">
    <p:bg>
      <p:bgPr>
        <a:solidFill>
          <a:srgbClr val="E7E6E6"/>
        </a:solidFill>
        <a:effectLst/>
      </p:bgPr>
    </p:bg>
    <p:spTree>
      <p:nvGrpSpPr>
        <p:cNvPr id="1" name=""/>
        <p:cNvGrpSpPr/>
        <p:nvPr/>
      </p:nvGrpSpPr>
      <p:grpSpPr>
        <a:xfrm>
          <a:off x="0" y="0"/>
          <a:ext cx="0" cy="0"/>
          <a:chOff x="0" y="0"/>
          <a:chExt cx="0" cy="0"/>
        </a:xfrm>
      </p:grpSpPr>
      <p:sp>
        <p:nvSpPr>
          <p:cNvPr id="3412" name="Shape 34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13" name="Shape 34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36.xml><?xml version="1.0" encoding="utf-8"?>
<p:sldLayout xmlns:a="http://schemas.openxmlformats.org/drawingml/2006/main" xmlns:r="http://schemas.openxmlformats.org/officeDocument/2006/relationships" xmlns:p="http://schemas.openxmlformats.org/presentationml/2006/main" type="tx">
  <p:cSld name="23_Blank">
    <p:bg>
      <p:bgPr>
        <a:solidFill>
          <a:srgbClr val="E7E6E6"/>
        </a:solidFill>
        <a:effectLst/>
      </p:bgPr>
    </p:bg>
    <p:spTree>
      <p:nvGrpSpPr>
        <p:cNvPr id="1" name=""/>
        <p:cNvGrpSpPr/>
        <p:nvPr/>
      </p:nvGrpSpPr>
      <p:grpSpPr>
        <a:xfrm>
          <a:off x="0" y="0"/>
          <a:ext cx="0" cy="0"/>
          <a:chOff x="0" y="0"/>
          <a:chExt cx="0" cy="0"/>
        </a:xfrm>
      </p:grpSpPr>
      <p:sp>
        <p:nvSpPr>
          <p:cNvPr id="3420" name="Shape 342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37.xml><?xml version="1.0" encoding="utf-8"?>
<p:sldLayout xmlns:a="http://schemas.openxmlformats.org/drawingml/2006/main" xmlns:r="http://schemas.openxmlformats.org/officeDocument/2006/relationships" xmlns:p="http://schemas.openxmlformats.org/presentationml/2006/main" type="tx">
  <p:cSld name="19_Blank 0">
    <p:bg>
      <p:bgPr>
        <a:solidFill>
          <a:srgbClr val="86754D"/>
        </a:solidFill>
        <a:effectLst/>
      </p:bgPr>
    </p:bg>
    <p:spTree>
      <p:nvGrpSpPr>
        <p:cNvPr id="1" name=""/>
        <p:cNvGrpSpPr/>
        <p:nvPr/>
      </p:nvGrpSpPr>
      <p:grpSpPr>
        <a:xfrm>
          <a:off x="0" y="0"/>
          <a:ext cx="0" cy="0"/>
          <a:chOff x="0" y="0"/>
          <a:chExt cx="0" cy="0"/>
        </a:xfrm>
      </p:grpSpPr>
      <p:sp>
        <p:nvSpPr>
          <p:cNvPr id="3427" name="Shape 34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38.xml><?xml version="1.0" encoding="utf-8"?>
<p:sldLayout xmlns:a="http://schemas.openxmlformats.org/drawingml/2006/main" xmlns:r="http://schemas.openxmlformats.org/officeDocument/2006/relationships" xmlns:p="http://schemas.openxmlformats.org/presentationml/2006/main" type="tx">
  <p:cSld name="26_Content with Caption">
    <p:bg>
      <p:bgPr>
        <a:solidFill>
          <a:srgbClr val="E7E6E6"/>
        </a:solidFill>
        <a:effectLst/>
      </p:bgPr>
    </p:bg>
    <p:spTree>
      <p:nvGrpSpPr>
        <p:cNvPr id="1" name=""/>
        <p:cNvGrpSpPr/>
        <p:nvPr/>
      </p:nvGrpSpPr>
      <p:grpSpPr>
        <a:xfrm>
          <a:off x="0" y="0"/>
          <a:ext cx="0" cy="0"/>
          <a:chOff x="0" y="0"/>
          <a:chExt cx="0" cy="0"/>
        </a:xfrm>
      </p:grpSpPr>
      <p:sp>
        <p:nvSpPr>
          <p:cNvPr id="3434" name="Shape 343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35" name="Shape 343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436" name="Shape 343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437" name="Shape 34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39.xml><?xml version="1.0" encoding="utf-8"?>
<p:sldLayout xmlns:a="http://schemas.openxmlformats.org/drawingml/2006/main" xmlns:r="http://schemas.openxmlformats.org/officeDocument/2006/relationships" xmlns:p="http://schemas.openxmlformats.org/presentationml/2006/main" type="tx">
  <p:cSld name="26_Picture with Caption">
    <p:bg>
      <p:bgPr>
        <a:solidFill>
          <a:srgbClr val="E7E6E6"/>
        </a:solidFill>
        <a:effectLst/>
      </p:bgPr>
    </p:bg>
    <p:spTree>
      <p:nvGrpSpPr>
        <p:cNvPr id="1" name=""/>
        <p:cNvGrpSpPr/>
        <p:nvPr/>
      </p:nvGrpSpPr>
      <p:grpSpPr>
        <a:xfrm>
          <a:off x="0" y="0"/>
          <a:ext cx="0" cy="0"/>
          <a:chOff x="0" y="0"/>
          <a:chExt cx="0" cy="0"/>
        </a:xfrm>
      </p:grpSpPr>
      <p:sp>
        <p:nvSpPr>
          <p:cNvPr id="3444" name="Shape 344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45" name="Shape 344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446" name="Shape 344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447" name="Shape 34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1614" name="Shape 161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15" name="Shape 16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40.xml><?xml version="1.0" encoding="utf-8"?>
<p:sldLayout xmlns:a="http://schemas.openxmlformats.org/drawingml/2006/main" xmlns:r="http://schemas.openxmlformats.org/officeDocument/2006/relationships" xmlns:p="http://schemas.openxmlformats.org/presentationml/2006/main" type="tx">
  <p:cSld name="26_Title and Vertical Text">
    <p:bg>
      <p:bgPr>
        <a:solidFill>
          <a:srgbClr val="E7E6E6"/>
        </a:solidFill>
        <a:effectLst/>
      </p:bgPr>
    </p:bg>
    <p:spTree>
      <p:nvGrpSpPr>
        <p:cNvPr id="1" name=""/>
        <p:cNvGrpSpPr/>
        <p:nvPr/>
      </p:nvGrpSpPr>
      <p:grpSpPr>
        <a:xfrm>
          <a:off x="0" y="0"/>
          <a:ext cx="0" cy="0"/>
          <a:chOff x="0" y="0"/>
          <a:chExt cx="0" cy="0"/>
        </a:xfrm>
      </p:grpSpPr>
      <p:sp>
        <p:nvSpPr>
          <p:cNvPr id="3454" name="Shape 345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55" name="Shape 345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456" name="Shape 34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41.xml><?xml version="1.0" encoding="utf-8"?>
<p:sldLayout xmlns:a="http://schemas.openxmlformats.org/drawingml/2006/main" xmlns:r="http://schemas.openxmlformats.org/officeDocument/2006/relationships" xmlns:p="http://schemas.openxmlformats.org/presentationml/2006/main" type="tx">
  <p:cSld name="26_Vertical Title and Text">
    <p:bg>
      <p:bgPr>
        <a:solidFill>
          <a:srgbClr val="E7E6E6"/>
        </a:solidFill>
        <a:effectLst/>
      </p:bgPr>
    </p:bg>
    <p:spTree>
      <p:nvGrpSpPr>
        <p:cNvPr id="1" name=""/>
        <p:cNvGrpSpPr/>
        <p:nvPr/>
      </p:nvGrpSpPr>
      <p:grpSpPr>
        <a:xfrm>
          <a:off x="0" y="0"/>
          <a:ext cx="0" cy="0"/>
          <a:chOff x="0" y="0"/>
          <a:chExt cx="0" cy="0"/>
        </a:xfrm>
      </p:grpSpPr>
      <p:sp>
        <p:nvSpPr>
          <p:cNvPr id="3463" name="Shape 346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464" name="Shape 346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465" name="Shape 34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42.xml><?xml version="1.0" encoding="utf-8"?>
<p:sldLayout xmlns:a="http://schemas.openxmlformats.org/drawingml/2006/main" xmlns:r="http://schemas.openxmlformats.org/officeDocument/2006/relationships" xmlns:p="http://schemas.openxmlformats.org/presentationml/2006/main" type="tx">
  <p:cSld name="27_Title Slide">
    <p:bg>
      <p:bgPr>
        <a:solidFill>
          <a:srgbClr val="E7E6E6"/>
        </a:solidFill>
        <a:effectLst/>
      </p:bgPr>
    </p:bg>
    <p:spTree>
      <p:nvGrpSpPr>
        <p:cNvPr id="1" name=""/>
        <p:cNvGrpSpPr/>
        <p:nvPr/>
      </p:nvGrpSpPr>
      <p:grpSpPr>
        <a:xfrm>
          <a:off x="0" y="0"/>
          <a:ext cx="0" cy="0"/>
          <a:chOff x="0" y="0"/>
          <a:chExt cx="0" cy="0"/>
        </a:xfrm>
      </p:grpSpPr>
      <p:sp>
        <p:nvSpPr>
          <p:cNvPr id="3472" name="Shape 347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473" name="Shape 347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474" name="Shape 34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43.xml><?xml version="1.0" encoding="utf-8"?>
<p:sldLayout xmlns:a="http://schemas.openxmlformats.org/drawingml/2006/main" xmlns:r="http://schemas.openxmlformats.org/officeDocument/2006/relationships" xmlns:p="http://schemas.openxmlformats.org/presentationml/2006/main" type="tx">
  <p:cSld name="75_Custom Layout">
    <p:bg>
      <p:bgPr>
        <a:solidFill>
          <a:srgbClr val="E7E6E6"/>
        </a:solidFill>
        <a:effectLst/>
      </p:bgPr>
    </p:bg>
    <p:spTree>
      <p:nvGrpSpPr>
        <p:cNvPr id="1" name=""/>
        <p:cNvGrpSpPr/>
        <p:nvPr/>
      </p:nvGrpSpPr>
      <p:grpSpPr>
        <a:xfrm>
          <a:off x="0" y="0"/>
          <a:ext cx="0" cy="0"/>
          <a:chOff x="0" y="0"/>
          <a:chExt cx="0" cy="0"/>
        </a:xfrm>
      </p:grpSpPr>
      <p:sp>
        <p:nvSpPr>
          <p:cNvPr id="3481" name="Shape 348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82" name="Shape 348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44.xml><?xml version="1.0" encoding="utf-8"?>
<p:sldLayout xmlns:a="http://schemas.openxmlformats.org/drawingml/2006/main" xmlns:r="http://schemas.openxmlformats.org/officeDocument/2006/relationships" xmlns:p="http://schemas.openxmlformats.org/presentationml/2006/main" type="tx">
  <p:cSld name="76_Custom Layout">
    <p:bg>
      <p:bgPr>
        <a:solidFill>
          <a:srgbClr val="E7E6E6"/>
        </a:solidFill>
        <a:effectLst/>
      </p:bgPr>
    </p:bg>
    <p:spTree>
      <p:nvGrpSpPr>
        <p:cNvPr id="1" name=""/>
        <p:cNvGrpSpPr/>
        <p:nvPr/>
      </p:nvGrpSpPr>
      <p:grpSpPr>
        <a:xfrm>
          <a:off x="0" y="0"/>
          <a:ext cx="0" cy="0"/>
          <a:chOff x="0" y="0"/>
          <a:chExt cx="0" cy="0"/>
        </a:xfrm>
      </p:grpSpPr>
      <p:sp>
        <p:nvSpPr>
          <p:cNvPr id="3489" name="Shape 348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90" name="Shape 349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45.xml><?xml version="1.0" encoding="utf-8"?>
<p:sldLayout xmlns:a="http://schemas.openxmlformats.org/drawingml/2006/main" xmlns:r="http://schemas.openxmlformats.org/officeDocument/2006/relationships" xmlns:p="http://schemas.openxmlformats.org/presentationml/2006/main" type="tx">
  <p:cSld name="77_Custom Layout">
    <p:bg>
      <p:bgPr>
        <a:solidFill>
          <a:srgbClr val="E7E6E6"/>
        </a:solidFill>
        <a:effectLst/>
      </p:bgPr>
    </p:bg>
    <p:spTree>
      <p:nvGrpSpPr>
        <p:cNvPr id="1" name=""/>
        <p:cNvGrpSpPr/>
        <p:nvPr/>
      </p:nvGrpSpPr>
      <p:grpSpPr>
        <a:xfrm>
          <a:off x="0" y="0"/>
          <a:ext cx="0" cy="0"/>
          <a:chOff x="0" y="0"/>
          <a:chExt cx="0" cy="0"/>
        </a:xfrm>
      </p:grpSpPr>
      <p:sp>
        <p:nvSpPr>
          <p:cNvPr id="3497" name="Shape 349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98" name="Shape 349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46.xml><?xml version="1.0" encoding="utf-8"?>
<p:sldLayout xmlns:a="http://schemas.openxmlformats.org/drawingml/2006/main" xmlns:r="http://schemas.openxmlformats.org/officeDocument/2006/relationships" xmlns:p="http://schemas.openxmlformats.org/presentationml/2006/main" type="tx">
  <p:cSld name="27_Title and Content">
    <p:bg>
      <p:bgPr>
        <a:solidFill>
          <a:srgbClr val="E7E6E6"/>
        </a:solidFill>
        <a:effectLst/>
      </p:bgPr>
    </p:bg>
    <p:spTree>
      <p:nvGrpSpPr>
        <p:cNvPr id="1" name=""/>
        <p:cNvGrpSpPr/>
        <p:nvPr/>
      </p:nvGrpSpPr>
      <p:grpSpPr>
        <a:xfrm>
          <a:off x="0" y="0"/>
          <a:ext cx="0" cy="0"/>
          <a:chOff x="0" y="0"/>
          <a:chExt cx="0" cy="0"/>
        </a:xfrm>
      </p:grpSpPr>
      <p:sp>
        <p:nvSpPr>
          <p:cNvPr id="3505" name="Shape 350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06" name="Shape 350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07" name="Shape 35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47.xml><?xml version="1.0" encoding="utf-8"?>
<p:sldLayout xmlns:a="http://schemas.openxmlformats.org/drawingml/2006/main" xmlns:r="http://schemas.openxmlformats.org/officeDocument/2006/relationships" xmlns:p="http://schemas.openxmlformats.org/presentationml/2006/main" type="tx">
  <p:cSld name="27_Section Header">
    <p:bg>
      <p:bgPr>
        <a:solidFill>
          <a:srgbClr val="E7E6E6"/>
        </a:solidFill>
        <a:effectLst/>
      </p:bgPr>
    </p:bg>
    <p:spTree>
      <p:nvGrpSpPr>
        <p:cNvPr id="1" name=""/>
        <p:cNvGrpSpPr/>
        <p:nvPr/>
      </p:nvGrpSpPr>
      <p:grpSpPr>
        <a:xfrm>
          <a:off x="0" y="0"/>
          <a:ext cx="0" cy="0"/>
          <a:chOff x="0" y="0"/>
          <a:chExt cx="0" cy="0"/>
        </a:xfrm>
      </p:grpSpPr>
      <p:sp>
        <p:nvSpPr>
          <p:cNvPr id="3514" name="Shape 351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515" name="Shape 351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516" name="Shape 35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48.xml><?xml version="1.0" encoding="utf-8"?>
<p:sldLayout xmlns:a="http://schemas.openxmlformats.org/drawingml/2006/main" xmlns:r="http://schemas.openxmlformats.org/officeDocument/2006/relationships" xmlns:p="http://schemas.openxmlformats.org/presentationml/2006/main" type="tx">
  <p:cSld name="27_Two Content">
    <p:bg>
      <p:bgPr>
        <a:solidFill>
          <a:srgbClr val="E7E6E6"/>
        </a:solidFill>
        <a:effectLst/>
      </p:bgPr>
    </p:bg>
    <p:spTree>
      <p:nvGrpSpPr>
        <p:cNvPr id="1" name=""/>
        <p:cNvGrpSpPr/>
        <p:nvPr/>
      </p:nvGrpSpPr>
      <p:grpSpPr>
        <a:xfrm>
          <a:off x="0" y="0"/>
          <a:ext cx="0" cy="0"/>
          <a:chOff x="0" y="0"/>
          <a:chExt cx="0" cy="0"/>
        </a:xfrm>
      </p:grpSpPr>
      <p:sp>
        <p:nvSpPr>
          <p:cNvPr id="3523" name="Shape 352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24" name="Shape 352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25" name="Shape 35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49.xml><?xml version="1.0" encoding="utf-8"?>
<p:sldLayout xmlns:a="http://schemas.openxmlformats.org/drawingml/2006/main" xmlns:r="http://schemas.openxmlformats.org/officeDocument/2006/relationships" xmlns:p="http://schemas.openxmlformats.org/presentationml/2006/main" type="tx">
  <p:cSld name="28_Comparison">
    <p:bg>
      <p:bgPr>
        <a:solidFill>
          <a:srgbClr val="E7E6E6"/>
        </a:solidFill>
        <a:effectLst/>
      </p:bgPr>
    </p:bg>
    <p:spTree>
      <p:nvGrpSpPr>
        <p:cNvPr id="1" name=""/>
        <p:cNvGrpSpPr/>
        <p:nvPr/>
      </p:nvGrpSpPr>
      <p:grpSpPr>
        <a:xfrm>
          <a:off x="0" y="0"/>
          <a:ext cx="0" cy="0"/>
          <a:chOff x="0" y="0"/>
          <a:chExt cx="0" cy="0"/>
        </a:xfrm>
      </p:grpSpPr>
      <p:sp>
        <p:nvSpPr>
          <p:cNvPr id="3532" name="Shape 353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33" name="Shape 353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534" name="Shape 353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535" name="Shape 35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1622" name="Shape 16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50.xml><?xml version="1.0" encoding="utf-8"?>
<p:sldLayout xmlns:a="http://schemas.openxmlformats.org/drawingml/2006/main" xmlns:r="http://schemas.openxmlformats.org/officeDocument/2006/relationships" xmlns:p="http://schemas.openxmlformats.org/presentationml/2006/main" type="tx">
  <p:cSld name="27_Title Only">
    <p:bg>
      <p:bgPr>
        <a:solidFill>
          <a:srgbClr val="E7E6E6"/>
        </a:solidFill>
        <a:effectLst/>
      </p:bgPr>
    </p:bg>
    <p:spTree>
      <p:nvGrpSpPr>
        <p:cNvPr id="1" name=""/>
        <p:cNvGrpSpPr/>
        <p:nvPr/>
      </p:nvGrpSpPr>
      <p:grpSpPr>
        <a:xfrm>
          <a:off x="0" y="0"/>
          <a:ext cx="0" cy="0"/>
          <a:chOff x="0" y="0"/>
          <a:chExt cx="0" cy="0"/>
        </a:xfrm>
      </p:grpSpPr>
      <p:sp>
        <p:nvSpPr>
          <p:cNvPr id="3542" name="Shape 354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43" name="Shape 35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51.xml><?xml version="1.0" encoding="utf-8"?>
<p:sldLayout xmlns:a="http://schemas.openxmlformats.org/drawingml/2006/main" xmlns:r="http://schemas.openxmlformats.org/officeDocument/2006/relationships" xmlns:p="http://schemas.openxmlformats.org/presentationml/2006/main" type="tx">
  <p:cSld name="24_Blank">
    <p:bg>
      <p:bgPr>
        <a:solidFill>
          <a:srgbClr val="E7E6E6"/>
        </a:solidFill>
        <a:effectLst/>
      </p:bgPr>
    </p:bg>
    <p:spTree>
      <p:nvGrpSpPr>
        <p:cNvPr id="1" name=""/>
        <p:cNvGrpSpPr/>
        <p:nvPr/>
      </p:nvGrpSpPr>
      <p:grpSpPr>
        <a:xfrm>
          <a:off x="0" y="0"/>
          <a:ext cx="0" cy="0"/>
          <a:chOff x="0" y="0"/>
          <a:chExt cx="0" cy="0"/>
        </a:xfrm>
      </p:grpSpPr>
      <p:sp>
        <p:nvSpPr>
          <p:cNvPr id="3550" name="Shape 355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52.xml><?xml version="1.0" encoding="utf-8"?>
<p:sldLayout xmlns:a="http://schemas.openxmlformats.org/drawingml/2006/main" xmlns:r="http://schemas.openxmlformats.org/officeDocument/2006/relationships" xmlns:p="http://schemas.openxmlformats.org/presentationml/2006/main" type="tx">
  <p:cSld name="27_Content with Caption">
    <p:bg>
      <p:bgPr>
        <a:solidFill>
          <a:srgbClr val="E7E6E6"/>
        </a:solidFill>
        <a:effectLst/>
      </p:bgPr>
    </p:bg>
    <p:spTree>
      <p:nvGrpSpPr>
        <p:cNvPr id="1" name=""/>
        <p:cNvGrpSpPr/>
        <p:nvPr/>
      </p:nvGrpSpPr>
      <p:grpSpPr>
        <a:xfrm>
          <a:off x="0" y="0"/>
          <a:ext cx="0" cy="0"/>
          <a:chOff x="0" y="0"/>
          <a:chExt cx="0" cy="0"/>
        </a:xfrm>
      </p:grpSpPr>
      <p:sp>
        <p:nvSpPr>
          <p:cNvPr id="3557" name="Shape 3557"/>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58" name="Shape 3558"/>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559" name="Shape 3559"/>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560" name="Shape 356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53.xml><?xml version="1.0" encoding="utf-8"?>
<p:sldLayout xmlns:a="http://schemas.openxmlformats.org/drawingml/2006/main" xmlns:r="http://schemas.openxmlformats.org/officeDocument/2006/relationships" xmlns:p="http://schemas.openxmlformats.org/presentationml/2006/main" type="tx">
  <p:cSld name="27_Picture with Caption">
    <p:bg>
      <p:bgPr>
        <a:solidFill>
          <a:srgbClr val="E7E6E6"/>
        </a:solidFill>
        <a:effectLst/>
      </p:bgPr>
    </p:bg>
    <p:spTree>
      <p:nvGrpSpPr>
        <p:cNvPr id="1" name=""/>
        <p:cNvGrpSpPr/>
        <p:nvPr/>
      </p:nvGrpSpPr>
      <p:grpSpPr>
        <a:xfrm>
          <a:off x="0" y="0"/>
          <a:ext cx="0" cy="0"/>
          <a:chOff x="0" y="0"/>
          <a:chExt cx="0" cy="0"/>
        </a:xfrm>
      </p:grpSpPr>
      <p:sp>
        <p:nvSpPr>
          <p:cNvPr id="3567" name="Shape 3567"/>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68" name="Shape 3568"/>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569" name="Shape 3569"/>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570" name="Shape 35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54.xml><?xml version="1.0" encoding="utf-8"?>
<p:sldLayout xmlns:a="http://schemas.openxmlformats.org/drawingml/2006/main" xmlns:r="http://schemas.openxmlformats.org/officeDocument/2006/relationships" xmlns:p="http://schemas.openxmlformats.org/presentationml/2006/main" type="tx">
  <p:cSld name="27_Title and Vertical Text">
    <p:bg>
      <p:bgPr>
        <a:solidFill>
          <a:srgbClr val="E7E6E6"/>
        </a:solidFill>
        <a:effectLst/>
      </p:bgPr>
    </p:bg>
    <p:spTree>
      <p:nvGrpSpPr>
        <p:cNvPr id="1" name=""/>
        <p:cNvGrpSpPr/>
        <p:nvPr/>
      </p:nvGrpSpPr>
      <p:grpSpPr>
        <a:xfrm>
          <a:off x="0" y="0"/>
          <a:ext cx="0" cy="0"/>
          <a:chOff x="0" y="0"/>
          <a:chExt cx="0" cy="0"/>
        </a:xfrm>
      </p:grpSpPr>
      <p:sp>
        <p:nvSpPr>
          <p:cNvPr id="3577" name="Shape 357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78" name="Shape 357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79" name="Shape 35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55.xml><?xml version="1.0" encoding="utf-8"?>
<p:sldLayout xmlns:a="http://schemas.openxmlformats.org/drawingml/2006/main" xmlns:r="http://schemas.openxmlformats.org/officeDocument/2006/relationships" xmlns:p="http://schemas.openxmlformats.org/presentationml/2006/main" type="tx">
  <p:cSld name="27_Vertical Title and Text">
    <p:bg>
      <p:bgPr>
        <a:solidFill>
          <a:srgbClr val="E7E6E6"/>
        </a:solidFill>
        <a:effectLst/>
      </p:bgPr>
    </p:bg>
    <p:spTree>
      <p:nvGrpSpPr>
        <p:cNvPr id="1" name=""/>
        <p:cNvGrpSpPr/>
        <p:nvPr/>
      </p:nvGrpSpPr>
      <p:grpSpPr>
        <a:xfrm>
          <a:off x="0" y="0"/>
          <a:ext cx="0" cy="0"/>
          <a:chOff x="0" y="0"/>
          <a:chExt cx="0" cy="0"/>
        </a:xfrm>
      </p:grpSpPr>
      <p:sp>
        <p:nvSpPr>
          <p:cNvPr id="3586" name="Shape 3586"/>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587" name="Shape 3587"/>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88" name="Shape 35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56.xml><?xml version="1.0" encoding="utf-8"?>
<p:sldLayout xmlns:a="http://schemas.openxmlformats.org/drawingml/2006/main" xmlns:r="http://schemas.openxmlformats.org/officeDocument/2006/relationships" xmlns:p="http://schemas.openxmlformats.org/presentationml/2006/main" type="tx">
  <p:cSld name="29_Comparison">
    <p:spTree>
      <p:nvGrpSpPr>
        <p:cNvPr id="1" name=""/>
        <p:cNvGrpSpPr/>
        <p:nvPr/>
      </p:nvGrpSpPr>
      <p:grpSpPr>
        <a:xfrm>
          <a:off x="0" y="0"/>
          <a:ext cx="0" cy="0"/>
          <a:chOff x="0" y="0"/>
          <a:chExt cx="0" cy="0"/>
        </a:xfrm>
      </p:grpSpPr>
      <p:pic>
        <p:nvPicPr>
          <p:cNvPr id="3595" name="image1.png" descr="Untitled-2.png"/>
          <p:cNvPicPr>
            <a:picLocks noChangeAspect="1"/>
          </p:cNvPicPr>
          <p:nvPr/>
        </p:nvPicPr>
        <p:blipFill>
          <a:blip r:embed="rId2">
            <a:extLst/>
          </a:blip>
          <a:stretch>
            <a:fillRect/>
          </a:stretch>
        </p:blipFill>
        <p:spPr>
          <a:xfrm>
            <a:off x="-3" y="6252462"/>
            <a:ext cx="12192005" cy="605542"/>
          </a:xfrm>
          <a:prstGeom prst="rect">
            <a:avLst/>
          </a:prstGeom>
          <a:ln w="12700">
            <a:miter lim="400000"/>
          </a:ln>
        </p:spPr>
      </p:pic>
      <p:sp>
        <p:nvSpPr>
          <p:cNvPr id="3596" name="Shape 3596"/>
          <p:cNvSpPr>
            <a:spLocks noGrp="1"/>
          </p:cNvSpPr>
          <p:nvPr>
            <p:ph type="title"/>
          </p:nvPr>
        </p:nvSpPr>
        <p:spPr>
          <a:xfrm>
            <a:off x="609598" y="256810"/>
            <a:ext cx="10972804" cy="1178659"/>
          </a:xfrm>
          <a:prstGeom prst="rect">
            <a:avLst/>
          </a:prstGeom>
        </p:spPr>
        <p:txBody>
          <a:bodyPr lIns="60955" tIns="60955" rIns="60955" bIns="60955"/>
          <a:lstStyle>
            <a:lvl1pPr defTabSz="1219200">
              <a:defRPr sz="5800">
                <a:solidFill>
                  <a:srgbClr val="191227"/>
                </a:solidFill>
              </a:defRPr>
            </a:lvl1pPr>
          </a:lstStyle>
          <a:p>
            <a:r>
              <a:t>Title Text</a:t>
            </a:r>
          </a:p>
        </p:txBody>
      </p:sp>
      <p:sp>
        <p:nvSpPr>
          <p:cNvPr id="3597" name="Shape 3597"/>
          <p:cNvSpPr>
            <a:spLocks noGrp="1"/>
          </p:cNvSpPr>
          <p:nvPr>
            <p:ph type="body" sz="quarter" idx="1"/>
          </p:nvPr>
        </p:nvSpPr>
        <p:spPr>
          <a:xfrm>
            <a:off x="609598" y="1435464"/>
            <a:ext cx="5386922" cy="739415"/>
          </a:xfrm>
          <a:prstGeom prst="rect">
            <a:avLst/>
          </a:prstGeom>
        </p:spPr>
        <p:txBody>
          <a:bodyPr lIns="60955" tIns="60955" rIns="60955" bIns="60955" anchor="b"/>
          <a:lstStyle>
            <a:lvl1pPr marL="0" indent="0" defTabSz="1219200">
              <a:spcBef>
                <a:spcPts val="600"/>
              </a:spcBef>
              <a:buSzTx/>
              <a:buFontTx/>
              <a:buNone/>
              <a:defRPr sz="3200">
                <a:solidFill>
                  <a:srgbClr val="191227"/>
                </a:solidFill>
              </a:defRPr>
            </a:lvl1pPr>
            <a:lvl2pPr marL="0" indent="0" defTabSz="1219200">
              <a:spcBef>
                <a:spcPts val="600"/>
              </a:spcBef>
              <a:buSzTx/>
              <a:buFontTx/>
              <a:buNone/>
              <a:defRPr sz="3200">
                <a:solidFill>
                  <a:srgbClr val="191227"/>
                </a:solidFill>
              </a:defRPr>
            </a:lvl2pPr>
            <a:lvl3pPr marL="0" indent="0" defTabSz="1219200">
              <a:spcBef>
                <a:spcPts val="600"/>
              </a:spcBef>
              <a:buSzTx/>
              <a:buFontTx/>
              <a:buNone/>
              <a:defRPr sz="3200">
                <a:solidFill>
                  <a:srgbClr val="191227"/>
                </a:solidFill>
              </a:defRPr>
            </a:lvl3pPr>
            <a:lvl4pPr marL="0" indent="0" defTabSz="1219200">
              <a:spcBef>
                <a:spcPts val="600"/>
              </a:spcBef>
              <a:buSzTx/>
              <a:buFontTx/>
              <a:buNone/>
              <a:defRPr sz="3200">
                <a:solidFill>
                  <a:srgbClr val="191227"/>
                </a:solidFill>
              </a:defRPr>
            </a:lvl4pPr>
            <a:lvl5pPr marL="0" indent="0" defTabSz="1219200">
              <a:spcBef>
                <a:spcPts val="600"/>
              </a:spcBef>
              <a:buSzTx/>
              <a:buFontTx/>
              <a:buNone/>
              <a:defRPr sz="3200">
                <a:solidFill>
                  <a:srgbClr val="191227"/>
                </a:solidFill>
              </a:defRPr>
            </a:lvl5pPr>
          </a:lstStyle>
          <a:p>
            <a:r>
              <a:t>Body Level One</a:t>
            </a:r>
          </a:p>
          <a:p>
            <a:pPr lvl="1"/>
            <a:r>
              <a:t>Body Level Two</a:t>
            </a:r>
          </a:p>
          <a:p>
            <a:pPr lvl="2"/>
            <a:r>
              <a:t>Body Level Three</a:t>
            </a:r>
          </a:p>
          <a:p>
            <a:pPr lvl="3"/>
            <a:r>
              <a:t>Body Level Four</a:t>
            </a:r>
          </a:p>
          <a:p>
            <a:pPr lvl="4"/>
            <a:r>
              <a:t>Body Level Five</a:t>
            </a:r>
          </a:p>
        </p:txBody>
      </p:sp>
      <p:sp>
        <p:nvSpPr>
          <p:cNvPr id="3598" name="Shape 3598"/>
          <p:cNvSpPr>
            <a:spLocks noGrp="1"/>
          </p:cNvSpPr>
          <p:nvPr>
            <p:ph type="sldNum" sz="quarter" idx="2"/>
          </p:nvPr>
        </p:nvSpPr>
        <p:spPr>
          <a:xfrm>
            <a:off x="8737600" y="6356351"/>
            <a:ext cx="439412" cy="528313"/>
          </a:xfrm>
          <a:prstGeom prst="rect">
            <a:avLst/>
          </a:prstGeom>
        </p:spPr>
        <p:txBody>
          <a:bodyPr lIns="60955" tIns="60955" rIns="60955" bIns="60955" anchor="t"/>
          <a:lstStyle>
            <a:lvl1pPr algn="l" defTabSz="609600">
              <a:defRPr sz="24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57.xml><?xml version="1.0" encoding="utf-8"?>
<p:sldLayout xmlns:a="http://schemas.openxmlformats.org/drawingml/2006/main" xmlns:r="http://schemas.openxmlformats.org/officeDocument/2006/relationships" xmlns:p="http://schemas.openxmlformats.org/presentationml/2006/main" type="tx">
  <p:cSld name="28_Title Slide">
    <p:bg>
      <p:bgPr>
        <a:solidFill>
          <a:srgbClr val="E7E6E6"/>
        </a:solidFill>
        <a:effectLst/>
      </p:bgPr>
    </p:bg>
    <p:spTree>
      <p:nvGrpSpPr>
        <p:cNvPr id="1" name=""/>
        <p:cNvGrpSpPr/>
        <p:nvPr/>
      </p:nvGrpSpPr>
      <p:grpSpPr>
        <a:xfrm>
          <a:off x="0" y="0"/>
          <a:ext cx="0" cy="0"/>
          <a:chOff x="0" y="0"/>
          <a:chExt cx="0" cy="0"/>
        </a:xfrm>
      </p:grpSpPr>
      <p:sp>
        <p:nvSpPr>
          <p:cNvPr id="3605" name="Shape 3605"/>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606" name="Shape 3606"/>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0" indent="0" algn="ctr" defTabSz="914103">
              <a:lnSpc>
                <a:spcPct val="90000"/>
              </a:lnSpc>
              <a:buSzTx/>
              <a:buFontTx/>
              <a:buNone/>
              <a:defRPr sz="2400"/>
            </a:lvl2pPr>
            <a:lvl3pPr marL="0" indent="0" algn="ctr" defTabSz="914103">
              <a:lnSpc>
                <a:spcPct val="90000"/>
              </a:lnSpc>
              <a:buSzTx/>
              <a:buFontTx/>
              <a:buNone/>
              <a:defRPr sz="2400"/>
            </a:lvl3pPr>
            <a:lvl4pPr marL="0" indent="0" algn="ctr" defTabSz="914103">
              <a:lnSpc>
                <a:spcPct val="90000"/>
              </a:lnSpc>
              <a:buSzTx/>
              <a:buFontTx/>
              <a:buNone/>
              <a:defRPr sz="2400"/>
            </a:lvl4pPr>
            <a:lvl5pPr marL="0" indent="0" algn="ctr" defTabSz="914103">
              <a:lnSpc>
                <a:spcPct val="90000"/>
              </a:lnSpc>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3607" name="Shape 36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5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914627" y="2130903"/>
            <a:ext cx="10363204" cy="1470030"/>
          </a:xfrm>
          <a:prstGeom prst="rect">
            <a:avLst/>
          </a:prstGeom>
        </p:spPr>
        <p:txBody>
          <a:bodyPr/>
          <a:lstStyle/>
          <a:p>
            <a:r>
              <a:t>Title Text</a:t>
            </a:r>
          </a:p>
        </p:txBody>
      </p:sp>
      <p:sp>
        <p:nvSpPr>
          <p:cNvPr id="12" name="Shape 12"/>
          <p:cNvSpPr>
            <a:spLocks noGrp="1"/>
          </p:cNvSpPr>
          <p:nvPr>
            <p:ph type="body" sz="quarter" idx="1"/>
          </p:nvPr>
        </p:nvSpPr>
        <p:spPr>
          <a:xfrm>
            <a:off x="1828818" y="3886200"/>
            <a:ext cx="8534401" cy="1752600"/>
          </a:xfrm>
          <a:prstGeom prst="rect">
            <a:avLst/>
          </a:prstGeom>
        </p:spPr>
        <p:txBody>
          <a:bodyPr/>
          <a:lstStyle>
            <a:lvl1pPr marL="0" indent="0" algn="ctr">
              <a:buSzTx/>
              <a:buFontTx/>
              <a:buNone/>
              <a:defRPr>
                <a:solidFill>
                  <a:srgbClr val="888888"/>
                </a:solidFill>
              </a:defRPr>
            </a:lvl1pPr>
            <a:lvl2pPr algn="ctr">
              <a:buFontTx/>
              <a:defRPr>
                <a:solidFill>
                  <a:srgbClr val="888888"/>
                </a:solidFill>
              </a:defRPr>
            </a:lvl2pPr>
            <a:lvl3pPr algn="ctr">
              <a:buFontTx/>
              <a:defRPr>
                <a:solidFill>
                  <a:srgbClr val="888888"/>
                </a:solidFill>
              </a:defRPr>
            </a:lvl3pPr>
            <a:lvl4pPr algn="ctr">
              <a:buFontTx/>
              <a:defRPr>
                <a:solidFill>
                  <a:srgbClr val="888888"/>
                </a:solidFill>
              </a:defRPr>
            </a:lvl4pPr>
            <a:lvl5pPr algn="ctr">
              <a:buFontTx/>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5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Blank 0">
    <p:bg>
      <p:bgPr>
        <a:solidFill>
          <a:srgbClr val="86754D"/>
        </a:solidFill>
        <a:effectLst/>
      </p:bgPr>
    </p:bg>
    <p:spTree>
      <p:nvGrpSpPr>
        <p:cNvPr id="1" name=""/>
        <p:cNvGrpSpPr/>
        <p:nvPr/>
      </p:nvGrpSpPr>
      <p:grpSpPr>
        <a:xfrm>
          <a:off x="0" y="0"/>
          <a:ext cx="0" cy="0"/>
          <a:chOff x="0" y="0"/>
          <a:chExt cx="0" cy="0"/>
        </a:xfrm>
      </p:grpSpPr>
      <p:sp>
        <p:nvSpPr>
          <p:cNvPr id="1629" name="Shape 162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6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963084" y="4407363"/>
            <a:ext cx="10363201" cy="1362080"/>
          </a:xfrm>
          <a:prstGeom prst="rect">
            <a:avLst/>
          </a:prstGeom>
        </p:spPr>
        <p:txBody>
          <a:bodyPr anchor="t"/>
          <a:lstStyle>
            <a:lvl1pPr algn="l">
              <a:defRPr sz="5300" b="1" cap="all"/>
            </a:lvl1pPr>
          </a:lstStyle>
          <a:p>
            <a:r>
              <a:t>Title Text</a:t>
            </a:r>
          </a:p>
        </p:txBody>
      </p:sp>
      <p:sp>
        <p:nvSpPr>
          <p:cNvPr id="30" name="Shape 30"/>
          <p:cNvSpPr>
            <a:spLocks noGrp="1"/>
          </p:cNvSpPr>
          <p:nvPr>
            <p:ph type="body" sz="quarter" idx="1"/>
          </p:nvPr>
        </p:nvSpPr>
        <p:spPr>
          <a:xfrm>
            <a:off x="963084" y="2906713"/>
            <a:ext cx="10363201" cy="1500192"/>
          </a:xfrm>
          <a:prstGeom prst="rect">
            <a:avLst/>
          </a:prstGeom>
        </p:spPr>
        <p:txBody>
          <a:bodyPr anchor="b"/>
          <a:lstStyle>
            <a:lvl1pPr marL="0" indent="0">
              <a:spcBef>
                <a:spcPts val="600"/>
              </a:spcBef>
              <a:buSzTx/>
              <a:buFontTx/>
              <a:buNone/>
              <a:defRPr sz="2700">
                <a:solidFill>
                  <a:srgbClr val="888888"/>
                </a:solidFill>
              </a:defRPr>
            </a:lvl1pPr>
            <a:lvl2pPr marL="887324" indent="-277931">
              <a:spcBef>
                <a:spcPts val="600"/>
              </a:spcBef>
              <a:buFontTx/>
              <a:defRPr sz="2700">
                <a:solidFill>
                  <a:srgbClr val="888888"/>
                </a:solidFill>
              </a:defRPr>
            </a:lvl2pPr>
            <a:lvl3pPr marL="1475860" indent="-257078">
              <a:spcBef>
                <a:spcPts val="600"/>
              </a:spcBef>
              <a:buFontTx/>
              <a:defRPr sz="2700">
                <a:solidFill>
                  <a:srgbClr val="888888"/>
                </a:solidFill>
              </a:defRPr>
            </a:lvl3pPr>
            <a:lvl4pPr marL="2132851" indent="-304687">
              <a:spcBef>
                <a:spcPts val="600"/>
              </a:spcBef>
              <a:buFontTx/>
              <a:defRPr sz="2700">
                <a:solidFill>
                  <a:srgbClr val="888888"/>
                </a:solidFill>
              </a:defRPr>
            </a:lvl4pPr>
            <a:lvl5pPr marL="2742245" indent="-304687">
              <a:spcBef>
                <a:spcPts val="600"/>
              </a:spcBef>
              <a:buFontTx/>
              <a:defRPr sz="27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6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609600" y="1600206"/>
            <a:ext cx="5384800" cy="4525963"/>
          </a:xfrm>
          <a:prstGeom prst="rect">
            <a:avLst/>
          </a:prstGeom>
        </p:spPr>
        <p:txBody>
          <a:bodyPr/>
          <a:lstStyle>
            <a:lvl1pPr>
              <a:spcBef>
                <a:spcPts val="800"/>
              </a:spcBef>
              <a:defRPr sz="3700"/>
            </a:lvl1pPr>
            <a:lvl2pPr marL="1049771" indent="-440378">
              <a:spcBef>
                <a:spcPts val="800"/>
              </a:spcBef>
              <a:defRPr sz="3700"/>
            </a:lvl2pPr>
            <a:lvl3pPr marL="1636316" indent="-417534">
              <a:spcBef>
                <a:spcPts val="800"/>
              </a:spcBef>
              <a:defRPr sz="3700"/>
            </a:lvl3pPr>
            <a:lvl4pPr marL="2297889" indent="-469725">
              <a:spcBef>
                <a:spcPts val="800"/>
              </a:spcBef>
              <a:defRPr sz="3700"/>
            </a:lvl4pPr>
            <a:lvl5pPr marL="2907283" indent="-469725">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6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609829" y="1535115"/>
            <a:ext cx="5386919" cy="639768"/>
          </a:xfrm>
          <a:prstGeom prst="rect">
            <a:avLst/>
          </a:prstGeom>
        </p:spPr>
        <p:txBody>
          <a:bodyPr anchor="b"/>
          <a:lstStyle>
            <a:lvl1pPr marL="0" indent="0">
              <a:spcBef>
                <a:spcPts val="700"/>
              </a:spcBef>
              <a:buSzTx/>
              <a:buFontTx/>
              <a:buNone/>
              <a:defRPr sz="3200" b="1"/>
            </a:lvl1pPr>
            <a:lvl2pPr marL="938792" indent="-329398">
              <a:spcBef>
                <a:spcPts val="700"/>
              </a:spcBef>
              <a:buFontTx/>
              <a:defRPr sz="3200" b="1"/>
            </a:lvl2pPr>
            <a:lvl3pPr marL="1523466" indent="-304687">
              <a:spcBef>
                <a:spcPts val="700"/>
              </a:spcBef>
              <a:buFontTx/>
              <a:defRPr sz="3200" b="1"/>
            </a:lvl3pPr>
            <a:lvl4pPr marL="2189276" indent="-361108">
              <a:spcBef>
                <a:spcPts val="700"/>
              </a:spcBef>
              <a:buFontTx/>
              <a:defRPr sz="3200" b="1"/>
            </a:lvl4pPr>
            <a:lvl5pPr marL="2798669" indent="-361108">
              <a:spcBef>
                <a:spcPts val="700"/>
              </a:spcBef>
              <a:buFontTx/>
              <a:defRPr sz="32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6193385" y="1535115"/>
            <a:ext cx="5389039" cy="639768"/>
          </a:xfrm>
          <a:prstGeom prst="rect">
            <a:avLst/>
          </a:prstGeom>
        </p:spPr>
        <p:txBody>
          <a:bodyPr anchor="b"/>
          <a:lstStyle/>
          <a:p>
            <a:pPr marL="329064" indent="-329064" defTabSz="658368">
              <a:spcBef>
                <a:spcPts val="700"/>
              </a:spcBef>
              <a:defRPr sz="3096"/>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6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6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5" name="Shape 65"/>
          <p:cNvSpPr>
            <a:spLocks noGrp="1"/>
          </p:cNvSpPr>
          <p:nvPr>
            <p:ph type="title"/>
          </p:nvPr>
        </p:nvSpPr>
        <p:spPr>
          <a:xfrm>
            <a:off x="609603" y="273151"/>
            <a:ext cx="4011084" cy="1162051"/>
          </a:xfrm>
          <a:prstGeom prst="rect">
            <a:avLst/>
          </a:prstGeom>
        </p:spPr>
        <p:txBody>
          <a:bodyPr anchor="b"/>
          <a:lstStyle>
            <a:lvl1pPr algn="l">
              <a:defRPr sz="2700" b="1"/>
            </a:lvl1pPr>
          </a:lstStyle>
          <a:p>
            <a:r>
              <a:t>Title Text</a:t>
            </a:r>
          </a:p>
        </p:txBody>
      </p:sp>
      <p:sp>
        <p:nvSpPr>
          <p:cNvPr id="66" name="Shape 66"/>
          <p:cNvSpPr>
            <a:spLocks noGrp="1"/>
          </p:cNvSpPr>
          <p:nvPr>
            <p:ph type="body" idx="1"/>
          </p:nvPr>
        </p:nvSpPr>
        <p:spPr>
          <a:xfrm>
            <a:off x="4766733" y="273166"/>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 name="Shape 67"/>
          <p:cNvSpPr>
            <a:spLocks noGrp="1"/>
          </p:cNvSpPr>
          <p:nvPr>
            <p:ph type="body" sz="half" idx="13"/>
          </p:nvPr>
        </p:nvSpPr>
        <p:spPr>
          <a:xfrm>
            <a:off x="609598" y="1435104"/>
            <a:ext cx="4011092" cy="4691063"/>
          </a:xfrm>
          <a:prstGeom prst="rect">
            <a:avLst/>
          </a:prstGeom>
        </p:spPr>
        <p:txBody>
          <a:bodyPr/>
          <a:lstStyle/>
          <a:p>
            <a:endParaRPr/>
          </a:p>
        </p:txBody>
      </p:sp>
      <p:sp>
        <p:nvSpPr>
          <p:cNvPr id="68" name="Shape 6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6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5" name="Shape 75"/>
          <p:cNvSpPr>
            <a:spLocks noGrp="1"/>
          </p:cNvSpPr>
          <p:nvPr>
            <p:ph type="title"/>
          </p:nvPr>
        </p:nvSpPr>
        <p:spPr>
          <a:xfrm>
            <a:off x="2389945" y="4801063"/>
            <a:ext cx="7315201" cy="566744"/>
          </a:xfrm>
          <a:prstGeom prst="rect">
            <a:avLst/>
          </a:prstGeom>
        </p:spPr>
        <p:txBody>
          <a:bodyPr anchor="b"/>
          <a:lstStyle>
            <a:lvl1pPr algn="l">
              <a:defRPr sz="2700" b="1"/>
            </a:lvl1pPr>
          </a:lstStyle>
          <a:p>
            <a:r>
              <a:t>Title Text</a:t>
            </a:r>
          </a:p>
        </p:txBody>
      </p:sp>
      <p:sp>
        <p:nvSpPr>
          <p:cNvPr id="76" name="Shape 76"/>
          <p:cNvSpPr>
            <a:spLocks noGrp="1"/>
          </p:cNvSpPr>
          <p:nvPr>
            <p:ph type="pic" sz="half" idx="13"/>
          </p:nvPr>
        </p:nvSpPr>
        <p:spPr>
          <a:xfrm>
            <a:off x="2389945" y="612775"/>
            <a:ext cx="7315201" cy="4114800"/>
          </a:xfrm>
          <a:prstGeom prst="rect">
            <a:avLst/>
          </a:prstGeom>
        </p:spPr>
        <p:txBody>
          <a:bodyPr lIns="91439" tIns="45719" rIns="91439" bIns="45719">
            <a:noAutofit/>
          </a:bodyPr>
          <a:lstStyle/>
          <a:p>
            <a:endParaRPr/>
          </a:p>
        </p:txBody>
      </p:sp>
      <p:sp>
        <p:nvSpPr>
          <p:cNvPr id="77" name="Shape 77"/>
          <p:cNvSpPr>
            <a:spLocks noGrp="1"/>
          </p:cNvSpPr>
          <p:nvPr>
            <p:ph type="body" sz="quarter" idx="1"/>
          </p:nvPr>
        </p:nvSpPr>
        <p:spPr>
          <a:xfrm>
            <a:off x="2389945" y="5367816"/>
            <a:ext cx="7315201" cy="804868"/>
          </a:xfrm>
          <a:prstGeom prst="rect">
            <a:avLst/>
          </a:prstGeom>
        </p:spPr>
        <p:txBody>
          <a:bodyPr/>
          <a:lstStyle>
            <a:lvl1pPr marL="0" indent="0">
              <a:spcBef>
                <a:spcPts val="400"/>
              </a:spcBef>
              <a:buSzTx/>
              <a:buFontTx/>
              <a:buNone/>
              <a:defRPr sz="1900"/>
            </a:lvl1pPr>
            <a:lvl2pPr marL="804974" indent="-195580">
              <a:spcBef>
                <a:spcPts val="400"/>
              </a:spcBef>
              <a:buFontTx/>
              <a:defRPr sz="1900"/>
            </a:lvl2pPr>
            <a:lvl3pPr marL="1399688" indent="-180906">
              <a:spcBef>
                <a:spcPts val="400"/>
              </a:spcBef>
              <a:buFontTx/>
              <a:defRPr sz="1900"/>
            </a:lvl3pPr>
            <a:lvl4pPr marL="2042572" indent="-214409">
              <a:spcBef>
                <a:spcPts val="400"/>
              </a:spcBef>
              <a:buFontTx/>
              <a:defRPr sz="1900"/>
            </a:lvl4pPr>
            <a:lvl5pPr marL="2651967" indent="-214409">
              <a:spcBef>
                <a:spcPts val="400"/>
              </a:spcBef>
              <a:buFontTx/>
              <a:defRPr sz="1900"/>
            </a:lvl5pPr>
          </a:lstStyle>
          <a:p>
            <a:r>
              <a:t>Body Level One</a:t>
            </a:r>
          </a:p>
          <a:p>
            <a:pPr lvl="1"/>
            <a:r>
              <a:t>Body Level Two</a:t>
            </a:r>
          </a:p>
          <a:p>
            <a:pPr lvl="2"/>
            <a:r>
              <a:t>Body Level Three</a:t>
            </a:r>
          </a:p>
          <a:p>
            <a:pPr lvl="3"/>
            <a:r>
              <a:t>Body Level Four</a:t>
            </a:r>
          </a:p>
          <a:p>
            <a:pPr lvl="4"/>
            <a:r>
              <a:t>Body Level Five</a:t>
            </a:r>
          </a:p>
        </p:txBody>
      </p:sp>
      <p:sp>
        <p:nvSpPr>
          <p:cNvPr id="78" name="Shape 7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66.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5" name="Shape 85"/>
          <p:cNvSpPr>
            <a:spLocks noGrp="1"/>
          </p:cNvSpPr>
          <p:nvPr>
            <p:ph type="title"/>
          </p:nvPr>
        </p:nvSpPr>
        <p:spPr>
          <a:prstGeom prst="rect">
            <a:avLst/>
          </a:prstGeom>
        </p:spPr>
        <p:txBody>
          <a:bodyPr/>
          <a:lstStyle/>
          <a:p>
            <a:r>
              <a:t>Title Text</a:t>
            </a:r>
          </a:p>
        </p:txBody>
      </p:sp>
      <p:sp>
        <p:nvSpPr>
          <p:cNvPr id="86" name="Shape 8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 name="Shape 87"/>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4" name="Shape 94"/>
          <p:cNvSpPr>
            <a:spLocks noGrp="1"/>
          </p:cNvSpPr>
          <p:nvPr>
            <p:ph type="title"/>
          </p:nvPr>
        </p:nvSpPr>
        <p:spPr>
          <a:xfrm>
            <a:off x="8839200" y="274738"/>
            <a:ext cx="2743200" cy="5851527"/>
          </a:xfrm>
          <a:prstGeom prst="rect">
            <a:avLst/>
          </a:prstGeom>
        </p:spPr>
        <p:txBody>
          <a:bodyPr/>
          <a:lstStyle/>
          <a:p>
            <a:r>
              <a:t>Title Text</a:t>
            </a:r>
          </a:p>
        </p:txBody>
      </p:sp>
      <p:sp>
        <p:nvSpPr>
          <p:cNvPr id="95" name="Shape 95"/>
          <p:cNvSpPr>
            <a:spLocks noGrp="1"/>
          </p:cNvSpPr>
          <p:nvPr>
            <p:ph type="body" idx="1"/>
          </p:nvPr>
        </p:nvSpPr>
        <p:spPr>
          <a:xfrm>
            <a:off x="609600" y="274738"/>
            <a:ext cx="80264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 name="Shape 9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68.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E7E6E6"/>
        </a:solidFill>
        <a:effectLst/>
      </p:bgPr>
    </p:bg>
    <p:spTree>
      <p:nvGrpSpPr>
        <p:cNvPr id="1" name=""/>
        <p:cNvGrpSpPr/>
        <p:nvPr/>
      </p:nvGrpSpPr>
      <p:grpSpPr>
        <a:xfrm>
          <a:off x="0" y="0"/>
          <a:ext cx="0" cy="0"/>
          <a:chOff x="0" y="0"/>
          <a:chExt cx="0" cy="0"/>
        </a:xfrm>
      </p:grpSpPr>
      <p:sp>
        <p:nvSpPr>
          <p:cNvPr id="103" name="Shape 103"/>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04" name="Shape 104"/>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05" name="Shape 1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69.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112" name="Shape 112"/>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3" name="Shape 113"/>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1636" name="Shape 163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637" name="Shape 1637"/>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638" name="Shape 1638"/>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1639" name="Shape 163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70.xml><?xml version="1.0" encoding="utf-8"?>
<p:sldLayout xmlns:a="http://schemas.openxmlformats.org/drawingml/2006/main" xmlns:r="http://schemas.openxmlformats.org/officeDocument/2006/relationships" xmlns:p="http://schemas.openxmlformats.org/presentationml/2006/main" type="tx">
  <p:cSld name="Custom Layout 0">
    <p:bg>
      <p:bgPr>
        <a:solidFill>
          <a:srgbClr val="E7E6E6"/>
        </a:solidFill>
        <a:effectLst/>
      </p:bgPr>
    </p:bg>
    <p:spTree>
      <p:nvGrpSpPr>
        <p:cNvPr id="1" name=""/>
        <p:cNvGrpSpPr/>
        <p:nvPr/>
      </p:nvGrpSpPr>
      <p:grpSpPr>
        <a:xfrm>
          <a:off x="0" y="0"/>
          <a:ext cx="0" cy="0"/>
          <a:chOff x="0" y="0"/>
          <a:chExt cx="0" cy="0"/>
        </a:xfrm>
      </p:grpSpPr>
      <p:sp>
        <p:nvSpPr>
          <p:cNvPr id="120" name="Shape 12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71.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127" name="Shape 127"/>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28" name="Shape 12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72.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135" name="Shape 135"/>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6" name="Shape 136"/>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73.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E7E6E6"/>
        </a:solidFill>
        <a:effectLst/>
      </p:bgPr>
    </p:bg>
    <p:spTree>
      <p:nvGrpSpPr>
        <p:cNvPr id="1" name=""/>
        <p:cNvGrpSpPr/>
        <p:nvPr/>
      </p:nvGrpSpPr>
      <p:grpSpPr>
        <a:xfrm>
          <a:off x="0" y="0"/>
          <a:ext cx="0" cy="0"/>
          <a:chOff x="0" y="0"/>
          <a:chExt cx="0" cy="0"/>
        </a:xfrm>
      </p:grpSpPr>
      <p:sp>
        <p:nvSpPr>
          <p:cNvPr id="143" name="Shape 14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4" name="Shape 14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74.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E7E6E6"/>
        </a:solidFill>
        <a:effectLst/>
      </p:bgPr>
    </p:bg>
    <p:spTree>
      <p:nvGrpSpPr>
        <p:cNvPr id="1" name=""/>
        <p:cNvGrpSpPr/>
        <p:nvPr/>
      </p:nvGrpSpPr>
      <p:grpSpPr>
        <a:xfrm>
          <a:off x="0" y="0"/>
          <a:ext cx="0" cy="0"/>
          <a:chOff x="0" y="0"/>
          <a:chExt cx="0" cy="0"/>
        </a:xfrm>
      </p:grpSpPr>
      <p:sp>
        <p:nvSpPr>
          <p:cNvPr id="152" name="Shape 1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3" name="Shape 15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4" name="Shape 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75.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E7E6E6"/>
        </a:solidFill>
        <a:effectLst/>
      </p:bgPr>
    </p:bg>
    <p:spTree>
      <p:nvGrpSpPr>
        <p:cNvPr id="1" name=""/>
        <p:cNvGrpSpPr/>
        <p:nvPr/>
      </p:nvGrpSpPr>
      <p:grpSpPr>
        <a:xfrm>
          <a:off x="0" y="0"/>
          <a:ext cx="0" cy="0"/>
          <a:chOff x="0" y="0"/>
          <a:chExt cx="0" cy="0"/>
        </a:xfrm>
      </p:grpSpPr>
      <p:sp>
        <p:nvSpPr>
          <p:cNvPr id="161" name="Shape 16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62" name="Shape 162"/>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63" name="Shape 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76.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E7E6E6"/>
        </a:solidFill>
        <a:effectLst/>
      </p:bgPr>
    </p:bg>
    <p:spTree>
      <p:nvGrpSpPr>
        <p:cNvPr id="1" name=""/>
        <p:cNvGrpSpPr/>
        <p:nvPr/>
      </p:nvGrpSpPr>
      <p:grpSpPr>
        <a:xfrm>
          <a:off x="0" y="0"/>
          <a:ext cx="0" cy="0"/>
          <a:chOff x="0" y="0"/>
          <a:chExt cx="0" cy="0"/>
        </a:xfrm>
      </p:grpSpPr>
      <p:sp>
        <p:nvSpPr>
          <p:cNvPr id="170" name="Shape 17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1" name="Shape 17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2" name="Shape 1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77.xml><?xml version="1.0" encoding="utf-8"?>
<p:sldLayout xmlns:a="http://schemas.openxmlformats.org/drawingml/2006/main" xmlns:r="http://schemas.openxmlformats.org/officeDocument/2006/relationships" xmlns:p="http://schemas.openxmlformats.org/presentationml/2006/main" type="tx">
  <p:cSld name="1_Comparison">
    <p:bg>
      <p:bgPr>
        <a:solidFill>
          <a:srgbClr val="E7E6E6"/>
        </a:solidFill>
        <a:effectLst/>
      </p:bgPr>
    </p:bg>
    <p:spTree>
      <p:nvGrpSpPr>
        <p:cNvPr id="1" name=""/>
        <p:cNvGrpSpPr/>
        <p:nvPr/>
      </p:nvGrpSpPr>
      <p:grpSpPr>
        <a:xfrm>
          <a:off x="0" y="0"/>
          <a:ext cx="0" cy="0"/>
          <a:chOff x="0" y="0"/>
          <a:chExt cx="0" cy="0"/>
        </a:xfrm>
      </p:grpSpPr>
      <p:sp>
        <p:nvSpPr>
          <p:cNvPr id="179" name="Shape 17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80" name="Shape 180"/>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81" name="Shape 18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82" name="Shape 1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78.xml><?xml version="1.0" encoding="utf-8"?>
<p:sldLayout xmlns:a="http://schemas.openxmlformats.org/drawingml/2006/main" xmlns:r="http://schemas.openxmlformats.org/officeDocument/2006/relationships" xmlns:p="http://schemas.openxmlformats.org/presentationml/2006/main" type="tx">
  <p:cSld name="1_Title Only">
    <p:bg>
      <p:bgPr>
        <a:solidFill>
          <a:srgbClr val="E7E6E6"/>
        </a:solidFill>
        <a:effectLst/>
      </p:bgPr>
    </p:bg>
    <p:spTree>
      <p:nvGrpSpPr>
        <p:cNvPr id="1" name=""/>
        <p:cNvGrpSpPr/>
        <p:nvPr/>
      </p:nvGrpSpPr>
      <p:grpSpPr>
        <a:xfrm>
          <a:off x="0" y="0"/>
          <a:ext cx="0" cy="0"/>
          <a:chOff x="0" y="0"/>
          <a:chExt cx="0" cy="0"/>
        </a:xfrm>
      </p:grpSpPr>
      <p:sp>
        <p:nvSpPr>
          <p:cNvPr id="189" name="Shape 18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0" name="Shape 19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79.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197" name="Shape 1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1646" name="Shape 164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647" name="Shape 1647"/>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1648" name="Shape 1648"/>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649" name="Shape 16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80.xml><?xml version="1.0" encoding="utf-8"?>
<p:sldLayout xmlns:a="http://schemas.openxmlformats.org/drawingml/2006/main" xmlns:r="http://schemas.openxmlformats.org/officeDocument/2006/relationships" xmlns:p="http://schemas.openxmlformats.org/presentationml/2006/main" type="tx">
  <p:cSld name="Blank 0">
    <p:bg>
      <p:bgPr>
        <a:solidFill>
          <a:srgbClr val="E7E6E6"/>
        </a:solidFill>
        <a:effectLst/>
      </p:bgPr>
    </p:bg>
    <p:spTree>
      <p:nvGrpSpPr>
        <p:cNvPr id="1" name=""/>
        <p:cNvGrpSpPr/>
        <p:nvPr/>
      </p:nvGrpSpPr>
      <p:grpSpPr>
        <a:xfrm>
          <a:off x="0" y="0"/>
          <a:ext cx="0" cy="0"/>
          <a:chOff x="0" y="0"/>
          <a:chExt cx="0" cy="0"/>
        </a:xfrm>
      </p:grpSpPr>
      <p:sp>
        <p:nvSpPr>
          <p:cNvPr id="204" name="Shape 2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81.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E7E6E6"/>
        </a:solidFill>
        <a:effectLst/>
      </p:bgPr>
    </p:bg>
    <p:spTree>
      <p:nvGrpSpPr>
        <p:cNvPr id="1" name=""/>
        <p:cNvGrpSpPr/>
        <p:nvPr/>
      </p:nvGrpSpPr>
      <p:grpSpPr>
        <a:xfrm>
          <a:off x="0" y="0"/>
          <a:ext cx="0" cy="0"/>
          <a:chOff x="0" y="0"/>
          <a:chExt cx="0" cy="0"/>
        </a:xfrm>
      </p:grpSpPr>
      <p:sp>
        <p:nvSpPr>
          <p:cNvPr id="211" name="Shape 21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2" name="Shape 21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13" name="Shape 213"/>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214" name="Shape 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82.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E7E6E6"/>
        </a:solidFill>
        <a:effectLst/>
      </p:bgPr>
    </p:bg>
    <p:spTree>
      <p:nvGrpSpPr>
        <p:cNvPr id="1" name=""/>
        <p:cNvGrpSpPr/>
        <p:nvPr/>
      </p:nvGrpSpPr>
      <p:grpSpPr>
        <a:xfrm>
          <a:off x="0" y="0"/>
          <a:ext cx="0" cy="0"/>
          <a:chOff x="0" y="0"/>
          <a:chExt cx="0" cy="0"/>
        </a:xfrm>
      </p:grpSpPr>
      <p:sp>
        <p:nvSpPr>
          <p:cNvPr id="221" name="Shape 22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2" name="Shape 22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23" name="Shape 22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24" name="Shape 2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83.xml><?xml version="1.0" encoding="utf-8"?>
<p:sldLayout xmlns:a="http://schemas.openxmlformats.org/drawingml/2006/main" xmlns:r="http://schemas.openxmlformats.org/officeDocument/2006/relationships" xmlns:p="http://schemas.openxmlformats.org/presentationml/2006/main" type="tx">
  <p:cSld name="1_Title and Vertical Text">
    <p:bg>
      <p:bgPr>
        <a:solidFill>
          <a:srgbClr val="E7E6E6"/>
        </a:solidFill>
        <a:effectLst/>
      </p:bgPr>
    </p:bg>
    <p:spTree>
      <p:nvGrpSpPr>
        <p:cNvPr id="1" name=""/>
        <p:cNvGrpSpPr/>
        <p:nvPr/>
      </p:nvGrpSpPr>
      <p:grpSpPr>
        <a:xfrm>
          <a:off x="0" y="0"/>
          <a:ext cx="0" cy="0"/>
          <a:chOff x="0" y="0"/>
          <a:chExt cx="0" cy="0"/>
        </a:xfrm>
      </p:grpSpPr>
      <p:sp>
        <p:nvSpPr>
          <p:cNvPr id="231" name="Shape 23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2" name="Shape 23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3" name="Shape 23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84.xml><?xml version="1.0" encoding="utf-8"?>
<p:sldLayout xmlns:a="http://schemas.openxmlformats.org/drawingml/2006/main" xmlns:r="http://schemas.openxmlformats.org/officeDocument/2006/relationships" xmlns:p="http://schemas.openxmlformats.org/presentationml/2006/main" type="tx">
  <p:cSld name="1_Vertical Title and Text">
    <p:bg>
      <p:bgPr>
        <a:solidFill>
          <a:srgbClr val="E7E6E6"/>
        </a:solidFill>
        <a:effectLst/>
      </p:bgPr>
    </p:bg>
    <p:spTree>
      <p:nvGrpSpPr>
        <p:cNvPr id="1" name=""/>
        <p:cNvGrpSpPr/>
        <p:nvPr/>
      </p:nvGrpSpPr>
      <p:grpSpPr>
        <a:xfrm>
          <a:off x="0" y="0"/>
          <a:ext cx="0" cy="0"/>
          <a:chOff x="0" y="0"/>
          <a:chExt cx="0" cy="0"/>
        </a:xfrm>
      </p:grpSpPr>
      <p:sp>
        <p:nvSpPr>
          <p:cNvPr id="240" name="Shape 240"/>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41" name="Shape 24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2" name="Shape 2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85.xml><?xml version="1.0" encoding="utf-8"?>
<p:sldLayout xmlns:a="http://schemas.openxmlformats.org/drawingml/2006/main" xmlns:r="http://schemas.openxmlformats.org/officeDocument/2006/relationships" xmlns:p="http://schemas.openxmlformats.org/presentationml/2006/main" type="tx">
  <p:cSld name="2_Title Slide">
    <p:bg>
      <p:bgPr>
        <a:solidFill>
          <a:srgbClr val="E7E6E6"/>
        </a:solidFill>
        <a:effectLst/>
      </p:bgPr>
    </p:bg>
    <p:spTree>
      <p:nvGrpSpPr>
        <p:cNvPr id="1" name=""/>
        <p:cNvGrpSpPr/>
        <p:nvPr/>
      </p:nvGrpSpPr>
      <p:grpSpPr>
        <a:xfrm>
          <a:off x="0" y="0"/>
          <a:ext cx="0" cy="0"/>
          <a:chOff x="0" y="0"/>
          <a:chExt cx="0" cy="0"/>
        </a:xfrm>
      </p:grpSpPr>
      <p:sp>
        <p:nvSpPr>
          <p:cNvPr id="249" name="Shape 24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50" name="Shape 250"/>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51" name="Shape 25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86.xml><?xml version="1.0" encoding="utf-8"?>
<p:sldLayout xmlns:a="http://schemas.openxmlformats.org/drawingml/2006/main" xmlns:r="http://schemas.openxmlformats.org/officeDocument/2006/relationships" xmlns:p="http://schemas.openxmlformats.org/presentationml/2006/main" type="tx">
  <p:cSld name="3_Custom Layout">
    <p:bg>
      <p:bgPr>
        <a:solidFill>
          <a:srgbClr val="E7E6E6"/>
        </a:solidFill>
        <a:effectLst/>
      </p:bgPr>
    </p:bg>
    <p:spTree>
      <p:nvGrpSpPr>
        <p:cNvPr id="1" name=""/>
        <p:cNvGrpSpPr/>
        <p:nvPr/>
      </p:nvGrpSpPr>
      <p:grpSpPr>
        <a:xfrm>
          <a:off x="0" y="0"/>
          <a:ext cx="0" cy="0"/>
          <a:chOff x="0" y="0"/>
          <a:chExt cx="0" cy="0"/>
        </a:xfrm>
      </p:grpSpPr>
      <p:sp>
        <p:nvSpPr>
          <p:cNvPr id="258" name="Shape 25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9" name="Shape 25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87.xml><?xml version="1.0" encoding="utf-8"?>
<p:sldLayout xmlns:a="http://schemas.openxmlformats.org/drawingml/2006/main" xmlns:r="http://schemas.openxmlformats.org/officeDocument/2006/relationships" xmlns:p="http://schemas.openxmlformats.org/presentationml/2006/main" type="tx">
  <p:cSld name="4_Custom Layout">
    <p:bg>
      <p:bgPr>
        <a:solidFill>
          <a:srgbClr val="E7E6E6"/>
        </a:solidFill>
        <a:effectLst/>
      </p:bgPr>
    </p:bg>
    <p:spTree>
      <p:nvGrpSpPr>
        <p:cNvPr id="1" name=""/>
        <p:cNvGrpSpPr/>
        <p:nvPr/>
      </p:nvGrpSpPr>
      <p:grpSpPr>
        <a:xfrm>
          <a:off x="0" y="0"/>
          <a:ext cx="0" cy="0"/>
          <a:chOff x="0" y="0"/>
          <a:chExt cx="0" cy="0"/>
        </a:xfrm>
      </p:grpSpPr>
      <p:sp>
        <p:nvSpPr>
          <p:cNvPr id="266" name="Shape 266"/>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67" name="Shape 26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88.xml><?xml version="1.0" encoding="utf-8"?>
<p:sldLayout xmlns:a="http://schemas.openxmlformats.org/drawingml/2006/main" xmlns:r="http://schemas.openxmlformats.org/officeDocument/2006/relationships" xmlns:p="http://schemas.openxmlformats.org/presentationml/2006/main" type="tx">
  <p:cSld name="5_Custom Layout">
    <p:bg>
      <p:bgPr>
        <a:solidFill>
          <a:srgbClr val="E7E6E6"/>
        </a:solidFill>
        <a:effectLst/>
      </p:bgPr>
    </p:bg>
    <p:spTree>
      <p:nvGrpSpPr>
        <p:cNvPr id="1" name=""/>
        <p:cNvGrpSpPr/>
        <p:nvPr/>
      </p:nvGrpSpPr>
      <p:grpSpPr>
        <a:xfrm>
          <a:off x="0" y="0"/>
          <a:ext cx="0" cy="0"/>
          <a:chOff x="0" y="0"/>
          <a:chExt cx="0" cy="0"/>
        </a:xfrm>
      </p:grpSpPr>
      <p:sp>
        <p:nvSpPr>
          <p:cNvPr id="274" name="Shape 27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5" name="Shape 27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89.xml><?xml version="1.0" encoding="utf-8"?>
<p:sldLayout xmlns:a="http://schemas.openxmlformats.org/drawingml/2006/main" xmlns:r="http://schemas.openxmlformats.org/officeDocument/2006/relationships" xmlns:p="http://schemas.openxmlformats.org/presentationml/2006/main" type="tx">
  <p:cSld name="2_Title and Content">
    <p:bg>
      <p:bgPr>
        <a:solidFill>
          <a:srgbClr val="E7E6E6"/>
        </a:solidFill>
        <a:effectLst/>
      </p:bgPr>
    </p:bg>
    <p:spTree>
      <p:nvGrpSpPr>
        <p:cNvPr id="1" name=""/>
        <p:cNvGrpSpPr/>
        <p:nvPr/>
      </p:nvGrpSpPr>
      <p:grpSpPr>
        <a:xfrm>
          <a:off x="0" y="0"/>
          <a:ext cx="0" cy="0"/>
          <a:chOff x="0" y="0"/>
          <a:chExt cx="0" cy="0"/>
        </a:xfrm>
      </p:grpSpPr>
      <p:sp>
        <p:nvSpPr>
          <p:cNvPr id="282" name="Shape 2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3" name="Shape 28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4" name="Shape 2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1656" name="Shape 165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57" name="Shape 165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658" name="Shape 165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90.xml><?xml version="1.0" encoding="utf-8"?>
<p:sldLayout xmlns:a="http://schemas.openxmlformats.org/drawingml/2006/main" xmlns:r="http://schemas.openxmlformats.org/officeDocument/2006/relationships" xmlns:p="http://schemas.openxmlformats.org/presentationml/2006/main" type="tx">
  <p:cSld name="1_Title and Content 0">
    <p:bg>
      <p:bgPr>
        <a:solidFill>
          <a:srgbClr val="E7E6E6"/>
        </a:solidFill>
        <a:effectLst/>
      </p:bgPr>
    </p:bg>
    <p:spTree>
      <p:nvGrpSpPr>
        <p:cNvPr id="1" name=""/>
        <p:cNvGrpSpPr/>
        <p:nvPr/>
      </p:nvGrpSpPr>
      <p:grpSpPr>
        <a:xfrm>
          <a:off x="0" y="0"/>
          <a:ext cx="0" cy="0"/>
          <a:chOff x="0" y="0"/>
          <a:chExt cx="0" cy="0"/>
        </a:xfrm>
      </p:grpSpPr>
      <p:sp>
        <p:nvSpPr>
          <p:cNvPr id="291" name="Shape 29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2" name="Shape 29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3" name="Shape 29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91.xml><?xml version="1.0" encoding="utf-8"?>
<p:sldLayout xmlns:a="http://schemas.openxmlformats.org/drawingml/2006/main" xmlns:r="http://schemas.openxmlformats.org/officeDocument/2006/relationships" xmlns:p="http://schemas.openxmlformats.org/presentationml/2006/main" type="tx">
  <p:cSld name="2_Section Header">
    <p:bg>
      <p:bgPr>
        <a:solidFill>
          <a:srgbClr val="E7E6E6"/>
        </a:solidFill>
        <a:effectLst/>
      </p:bgPr>
    </p:bg>
    <p:spTree>
      <p:nvGrpSpPr>
        <p:cNvPr id="1" name=""/>
        <p:cNvGrpSpPr/>
        <p:nvPr/>
      </p:nvGrpSpPr>
      <p:grpSpPr>
        <a:xfrm>
          <a:off x="0" y="0"/>
          <a:ext cx="0" cy="0"/>
          <a:chOff x="0" y="0"/>
          <a:chExt cx="0" cy="0"/>
        </a:xfrm>
      </p:grpSpPr>
      <p:sp>
        <p:nvSpPr>
          <p:cNvPr id="300" name="Shape 300"/>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01" name="Shape 301"/>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02" name="Shape 3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92.xml><?xml version="1.0" encoding="utf-8"?>
<p:sldLayout xmlns:a="http://schemas.openxmlformats.org/drawingml/2006/main" xmlns:r="http://schemas.openxmlformats.org/officeDocument/2006/relationships" xmlns:p="http://schemas.openxmlformats.org/presentationml/2006/main" type="tx">
  <p:cSld name="2_Two Content">
    <p:bg>
      <p:bgPr>
        <a:solidFill>
          <a:srgbClr val="E7E6E6"/>
        </a:solidFill>
        <a:effectLst/>
      </p:bgPr>
    </p:bg>
    <p:spTree>
      <p:nvGrpSpPr>
        <p:cNvPr id="1" name=""/>
        <p:cNvGrpSpPr/>
        <p:nvPr/>
      </p:nvGrpSpPr>
      <p:grpSpPr>
        <a:xfrm>
          <a:off x="0" y="0"/>
          <a:ext cx="0" cy="0"/>
          <a:chOff x="0" y="0"/>
          <a:chExt cx="0" cy="0"/>
        </a:xfrm>
      </p:grpSpPr>
      <p:sp>
        <p:nvSpPr>
          <p:cNvPr id="309" name="Shape 30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0" name="Shape 310"/>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1" name="Shape 31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93.xml><?xml version="1.0" encoding="utf-8"?>
<p:sldLayout xmlns:a="http://schemas.openxmlformats.org/drawingml/2006/main" xmlns:r="http://schemas.openxmlformats.org/officeDocument/2006/relationships" xmlns:p="http://schemas.openxmlformats.org/presentationml/2006/main" type="tx">
  <p:cSld name="2_Comparison">
    <p:bg>
      <p:bgPr>
        <a:solidFill>
          <a:srgbClr val="E7E6E6"/>
        </a:solidFill>
        <a:effectLst/>
      </p:bgPr>
    </p:bg>
    <p:spTree>
      <p:nvGrpSpPr>
        <p:cNvPr id="1" name=""/>
        <p:cNvGrpSpPr/>
        <p:nvPr/>
      </p:nvGrpSpPr>
      <p:grpSpPr>
        <a:xfrm>
          <a:off x="0" y="0"/>
          <a:ext cx="0" cy="0"/>
          <a:chOff x="0" y="0"/>
          <a:chExt cx="0" cy="0"/>
        </a:xfrm>
      </p:grpSpPr>
      <p:sp>
        <p:nvSpPr>
          <p:cNvPr id="318" name="Shape 318"/>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9" name="Shape 319"/>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20" name="Shape 320"/>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21" name="Shape 32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94.xml><?xml version="1.0" encoding="utf-8"?>
<p:sldLayout xmlns:a="http://schemas.openxmlformats.org/drawingml/2006/main" xmlns:r="http://schemas.openxmlformats.org/officeDocument/2006/relationships" xmlns:p="http://schemas.openxmlformats.org/presentationml/2006/main" type="tx">
  <p:cSld name="2_Title Only">
    <p:bg>
      <p:bgPr>
        <a:solidFill>
          <a:srgbClr val="E7E6E6"/>
        </a:solidFill>
        <a:effectLst/>
      </p:bgPr>
    </p:bg>
    <p:spTree>
      <p:nvGrpSpPr>
        <p:cNvPr id="1" name=""/>
        <p:cNvGrpSpPr/>
        <p:nvPr/>
      </p:nvGrpSpPr>
      <p:grpSpPr>
        <a:xfrm>
          <a:off x="0" y="0"/>
          <a:ext cx="0" cy="0"/>
          <a:chOff x="0" y="0"/>
          <a:chExt cx="0" cy="0"/>
        </a:xfrm>
      </p:grpSpPr>
      <p:sp>
        <p:nvSpPr>
          <p:cNvPr id="328" name="Shape 328"/>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9" name="Shape 32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95.xml><?xml version="1.0" encoding="utf-8"?>
<p:sldLayout xmlns:a="http://schemas.openxmlformats.org/drawingml/2006/main" xmlns:r="http://schemas.openxmlformats.org/officeDocument/2006/relationships" xmlns:p="http://schemas.openxmlformats.org/presentationml/2006/main" type="tx">
  <p:cSld name="1_Blank">
    <p:bg>
      <p:bgPr>
        <a:solidFill>
          <a:srgbClr val="E7E6E6"/>
        </a:solidFill>
        <a:effectLst/>
      </p:bgPr>
    </p:bg>
    <p:spTree>
      <p:nvGrpSpPr>
        <p:cNvPr id="1" name=""/>
        <p:cNvGrpSpPr/>
        <p:nvPr/>
      </p:nvGrpSpPr>
      <p:grpSpPr>
        <a:xfrm>
          <a:off x="0" y="0"/>
          <a:ext cx="0" cy="0"/>
          <a:chOff x="0" y="0"/>
          <a:chExt cx="0" cy="0"/>
        </a:xfrm>
      </p:grpSpPr>
      <p:sp>
        <p:nvSpPr>
          <p:cNvPr id="336" name="Shape 3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96.xml><?xml version="1.0" encoding="utf-8"?>
<p:sldLayout xmlns:a="http://schemas.openxmlformats.org/drawingml/2006/main" xmlns:r="http://schemas.openxmlformats.org/officeDocument/2006/relationships" xmlns:p="http://schemas.openxmlformats.org/presentationml/2006/main" type="tx">
  <p:cSld name="2_Content with Caption">
    <p:bg>
      <p:bgPr>
        <a:solidFill>
          <a:srgbClr val="E7E6E6"/>
        </a:solidFill>
        <a:effectLst/>
      </p:bgPr>
    </p:bg>
    <p:spTree>
      <p:nvGrpSpPr>
        <p:cNvPr id="1" name=""/>
        <p:cNvGrpSpPr/>
        <p:nvPr/>
      </p:nvGrpSpPr>
      <p:grpSpPr>
        <a:xfrm>
          <a:off x="0" y="0"/>
          <a:ext cx="0" cy="0"/>
          <a:chOff x="0" y="0"/>
          <a:chExt cx="0" cy="0"/>
        </a:xfrm>
      </p:grpSpPr>
      <p:sp>
        <p:nvSpPr>
          <p:cNvPr id="343" name="Shape 34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4" name="Shape 34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45" name="Shape 34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346" name="Shape 3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97.xml><?xml version="1.0" encoding="utf-8"?>
<p:sldLayout xmlns:a="http://schemas.openxmlformats.org/drawingml/2006/main" xmlns:r="http://schemas.openxmlformats.org/officeDocument/2006/relationships" xmlns:p="http://schemas.openxmlformats.org/presentationml/2006/main" type="tx">
  <p:cSld name="2_Picture with Caption">
    <p:bg>
      <p:bgPr>
        <a:solidFill>
          <a:srgbClr val="E7E6E6"/>
        </a:solidFill>
        <a:effectLst/>
      </p:bgPr>
    </p:bg>
    <p:spTree>
      <p:nvGrpSpPr>
        <p:cNvPr id="1" name=""/>
        <p:cNvGrpSpPr/>
        <p:nvPr/>
      </p:nvGrpSpPr>
      <p:grpSpPr>
        <a:xfrm>
          <a:off x="0" y="0"/>
          <a:ext cx="0" cy="0"/>
          <a:chOff x="0" y="0"/>
          <a:chExt cx="0" cy="0"/>
        </a:xfrm>
      </p:grpSpPr>
      <p:sp>
        <p:nvSpPr>
          <p:cNvPr id="353" name="Shape 35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4" name="Shape 35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55" name="Shape 35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56" name="Shape 3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98.xml><?xml version="1.0" encoding="utf-8"?>
<p:sldLayout xmlns:a="http://schemas.openxmlformats.org/drawingml/2006/main" xmlns:r="http://schemas.openxmlformats.org/officeDocument/2006/relationships" xmlns:p="http://schemas.openxmlformats.org/presentationml/2006/main" type="tx">
  <p:cSld name="2_Title and Vertical Text">
    <p:bg>
      <p:bgPr>
        <a:solidFill>
          <a:srgbClr val="E7E6E6"/>
        </a:solidFill>
        <a:effectLst/>
      </p:bgPr>
    </p:bg>
    <p:spTree>
      <p:nvGrpSpPr>
        <p:cNvPr id="1" name=""/>
        <p:cNvGrpSpPr/>
        <p:nvPr/>
      </p:nvGrpSpPr>
      <p:grpSpPr>
        <a:xfrm>
          <a:off x="0" y="0"/>
          <a:ext cx="0" cy="0"/>
          <a:chOff x="0" y="0"/>
          <a:chExt cx="0" cy="0"/>
        </a:xfrm>
      </p:grpSpPr>
      <p:sp>
        <p:nvSpPr>
          <p:cNvPr id="363" name="Shape 36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64" name="Shape 36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65" name="Shape 3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99.xml><?xml version="1.0" encoding="utf-8"?>
<p:sldLayout xmlns:a="http://schemas.openxmlformats.org/drawingml/2006/main" xmlns:r="http://schemas.openxmlformats.org/officeDocument/2006/relationships" xmlns:p="http://schemas.openxmlformats.org/presentationml/2006/main" type="tx">
  <p:cSld name="2_Vertical Title and Text">
    <p:bg>
      <p:bgPr>
        <a:solidFill>
          <a:srgbClr val="E7E6E6"/>
        </a:solidFill>
        <a:effectLst/>
      </p:bgPr>
    </p:bg>
    <p:spTree>
      <p:nvGrpSpPr>
        <p:cNvPr id="1" name=""/>
        <p:cNvGrpSpPr/>
        <p:nvPr/>
      </p:nvGrpSpPr>
      <p:grpSpPr>
        <a:xfrm>
          <a:off x="0" y="0"/>
          <a:ext cx="0" cy="0"/>
          <a:chOff x="0" y="0"/>
          <a:chExt cx="0" cy="0"/>
        </a:xfrm>
      </p:grpSpPr>
      <p:sp>
        <p:nvSpPr>
          <p:cNvPr id="372" name="Shape 37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73" name="Shape 37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74" name="Shape 3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179" name="Shape 17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80" name="Shape 180"/>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81" name="Shape 18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82" name="Shape 1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1665" name="Shape 1665"/>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666" name="Shape 166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667" name="Shape 16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00.xml><?xml version="1.0" encoding="utf-8"?>
<p:sldLayout xmlns:a="http://schemas.openxmlformats.org/drawingml/2006/main" xmlns:r="http://schemas.openxmlformats.org/officeDocument/2006/relationships" xmlns:p="http://schemas.openxmlformats.org/presentationml/2006/main" type="tx">
  <p:cSld name="3_Title Slide">
    <p:bg>
      <p:bgPr>
        <a:solidFill>
          <a:srgbClr val="E7E6E6"/>
        </a:solidFill>
        <a:effectLst/>
      </p:bgPr>
    </p:bg>
    <p:spTree>
      <p:nvGrpSpPr>
        <p:cNvPr id="1" name=""/>
        <p:cNvGrpSpPr/>
        <p:nvPr/>
      </p:nvGrpSpPr>
      <p:grpSpPr>
        <a:xfrm>
          <a:off x="0" y="0"/>
          <a:ext cx="0" cy="0"/>
          <a:chOff x="0" y="0"/>
          <a:chExt cx="0" cy="0"/>
        </a:xfrm>
      </p:grpSpPr>
      <p:sp>
        <p:nvSpPr>
          <p:cNvPr id="381" name="Shape 38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82" name="Shape 38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83" name="Shape 3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01.xml><?xml version="1.0" encoding="utf-8"?>
<p:sldLayout xmlns:a="http://schemas.openxmlformats.org/drawingml/2006/main" xmlns:r="http://schemas.openxmlformats.org/officeDocument/2006/relationships" xmlns:p="http://schemas.openxmlformats.org/presentationml/2006/main" type="tx">
  <p:cSld name="6_Custom Layout">
    <p:bg>
      <p:bgPr>
        <a:solidFill>
          <a:srgbClr val="E7E6E6"/>
        </a:solidFill>
        <a:effectLst/>
      </p:bgPr>
    </p:bg>
    <p:spTree>
      <p:nvGrpSpPr>
        <p:cNvPr id="1" name=""/>
        <p:cNvGrpSpPr/>
        <p:nvPr/>
      </p:nvGrpSpPr>
      <p:grpSpPr>
        <a:xfrm>
          <a:off x="0" y="0"/>
          <a:ext cx="0" cy="0"/>
          <a:chOff x="0" y="0"/>
          <a:chExt cx="0" cy="0"/>
        </a:xfrm>
      </p:grpSpPr>
      <p:sp>
        <p:nvSpPr>
          <p:cNvPr id="390" name="Shape 39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91" name="Shape 39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02.xml><?xml version="1.0" encoding="utf-8"?>
<p:sldLayout xmlns:a="http://schemas.openxmlformats.org/drawingml/2006/main" xmlns:r="http://schemas.openxmlformats.org/officeDocument/2006/relationships" xmlns:p="http://schemas.openxmlformats.org/presentationml/2006/main" type="tx">
  <p:cSld name="7_Custom Layout">
    <p:bg>
      <p:bgPr>
        <a:solidFill>
          <a:srgbClr val="E7E6E6"/>
        </a:solidFill>
        <a:effectLst/>
      </p:bgPr>
    </p:bg>
    <p:spTree>
      <p:nvGrpSpPr>
        <p:cNvPr id="1" name=""/>
        <p:cNvGrpSpPr/>
        <p:nvPr/>
      </p:nvGrpSpPr>
      <p:grpSpPr>
        <a:xfrm>
          <a:off x="0" y="0"/>
          <a:ext cx="0" cy="0"/>
          <a:chOff x="0" y="0"/>
          <a:chExt cx="0" cy="0"/>
        </a:xfrm>
      </p:grpSpPr>
      <p:sp>
        <p:nvSpPr>
          <p:cNvPr id="398" name="Shape 39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99" name="Shape 39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03.xml><?xml version="1.0" encoding="utf-8"?>
<p:sldLayout xmlns:a="http://schemas.openxmlformats.org/drawingml/2006/main" xmlns:r="http://schemas.openxmlformats.org/officeDocument/2006/relationships" xmlns:p="http://schemas.openxmlformats.org/presentationml/2006/main" type="tx">
  <p:cSld name="8_Custom Layout">
    <p:bg>
      <p:bgPr>
        <a:solidFill>
          <a:srgbClr val="E7E6E6"/>
        </a:solidFill>
        <a:effectLst/>
      </p:bgPr>
    </p:bg>
    <p:spTree>
      <p:nvGrpSpPr>
        <p:cNvPr id="1" name=""/>
        <p:cNvGrpSpPr/>
        <p:nvPr/>
      </p:nvGrpSpPr>
      <p:grpSpPr>
        <a:xfrm>
          <a:off x="0" y="0"/>
          <a:ext cx="0" cy="0"/>
          <a:chOff x="0" y="0"/>
          <a:chExt cx="0" cy="0"/>
        </a:xfrm>
      </p:grpSpPr>
      <p:sp>
        <p:nvSpPr>
          <p:cNvPr id="406" name="Shape 40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407" name="Shape 40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04.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E7E6E6"/>
        </a:solidFill>
        <a:effectLst/>
      </p:bgPr>
    </p:bg>
    <p:spTree>
      <p:nvGrpSpPr>
        <p:cNvPr id="1" name=""/>
        <p:cNvGrpSpPr/>
        <p:nvPr/>
      </p:nvGrpSpPr>
      <p:grpSpPr>
        <a:xfrm>
          <a:off x="0" y="0"/>
          <a:ext cx="0" cy="0"/>
          <a:chOff x="0" y="0"/>
          <a:chExt cx="0" cy="0"/>
        </a:xfrm>
      </p:grpSpPr>
      <p:sp>
        <p:nvSpPr>
          <p:cNvPr id="414" name="Shape 41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15" name="Shape 41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16" name="Shape 4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05.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E7E6E6"/>
        </a:solidFill>
        <a:effectLst/>
      </p:bgPr>
    </p:bg>
    <p:spTree>
      <p:nvGrpSpPr>
        <p:cNvPr id="1" name=""/>
        <p:cNvGrpSpPr/>
        <p:nvPr/>
      </p:nvGrpSpPr>
      <p:grpSpPr>
        <a:xfrm>
          <a:off x="0" y="0"/>
          <a:ext cx="0" cy="0"/>
          <a:chOff x="0" y="0"/>
          <a:chExt cx="0" cy="0"/>
        </a:xfrm>
      </p:grpSpPr>
      <p:sp>
        <p:nvSpPr>
          <p:cNvPr id="423" name="Shape 42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424" name="Shape 42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425" name="Shape 4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06.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E7E6E6"/>
        </a:solidFill>
        <a:effectLst/>
      </p:bgPr>
    </p:bg>
    <p:spTree>
      <p:nvGrpSpPr>
        <p:cNvPr id="1" name=""/>
        <p:cNvGrpSpPr/>
        <p:nvPr/>
      </p:nvGrpSpPr>
      <p:grpSpPr>
        <a:xfrm>
          <a:off x="0" y="0"/>
          <a:ext cx="0" cy="0"/>
          <a:chOff x="0" y="0"/>
          <a:chExt cx="0" cy="0"/>
        </a:xfrm>
      </p:grpSpPr>
      <p:sp>
        <p:nvSpPr>
          <p:cNvPr id="432" name="Shape 43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33" name="Shape 43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34" name="Shape 4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07.xml><?xml version="1.0" encoding="utf-8"?>
<p:sldLayout xmlns:a="http://schemas.openxmlformats.org/drawingml/2006/main" xmlns:r="http://schemas.openxmlformats.org/officeDocument/2006/relationships" xmlns:p="http://schemas.openxmlformats.org/presentationml/2006/main" type="tx">
  <p:cSld name="3_Comparison">
    <p:bg>
      <p:bgPr>
        <a:solidFill>
          <a:srgbClr val="E7E6E6"/>
        </a:solidFill>
        <a:effectLst/>
      </p:bgPr>
    </p:bg>
    <p:spTree>
      <p:nvGrpSpPr>
        <p:cNvPr id="1" name=""/>
        <p:cNvGrpSpPr/>
        <p:nvPr/>
      </p:nvGrpSpPr>
      <p:grpSpPr>
        <a:xfrm>
          <a:off x="0" y="0"/>
          <a:ext cx="0" cy="0"/>
          <a:chOff x="0" y="0"/>
          <a:chExt cx="0" cy="0"/>
        </a:xfrm>
      </p:grpSpPr>
      <p:sp>
        <p:nvSpPr>
          <p:cNvPr id="441" name="Shape 44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42" name="Shape 44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443" name="Shape 44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444" name="Shape 4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08.xml><?xml version="1.0" encoding="utf-8"?>
<p:sldLayout xmlns:a="http://schemas.openxmlformats.org/drawingml/2006/main" xmlns:r="http://schemas.openxmlformats.org/officeDocument/2006/relationships" xmlns:p="http://schemas.openxmlformats.org/presentationml/2006/main" type="tx">
  <p:cSld name="3_Title Only">
    <p:bg>
      <p:bgPr>
        <a:solidFill>
          <a:srgbClr val="E7E6E6"/>
        </a:solidFill>
        <a:effectLst/>
      </p:bgPr>
    </p:bg>
    <p:spTree>
      <p:nvGrpSpPr>
        <p:cNvPr id="1" name=""/>
        <p:cNvGrpSpPr/>
        <p:nvPr/>
      </p:nvGrpSpPr>
      <p:grpSpPr>
        <a:xfrm>
          <a:off x="0" y="0"/>
          <a:ext cx="0" cy="0"/>
          <a:chOff x="0" y="0"/>
          <a:chExt cx="0" cy="0"/>
        </a:xfrm>
      </p:grpSpPr>
      <p:sp>
        <p:nvSpPr>
          <p:cNvPr id="451" name="Shape 45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52" name="Shape 4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09.xml><?xml version="1.0" encoding="utf-8"?>
<p:sldLayout xmlns:a="http://schemas.openxmlformats.org/drawingml/2006/main" xmlns:r="http://schemas.openxmlformats.org/officeDocument/2006/relationships" xmlns:p="http://schemas.openxmlformats.org/presentationml/2006/main" type="tx">
  <p:cSld name="2_Blank">
    <p:bg>
      <p:bgPr>
        <a:solidFill>
          <a:srgbClr val="E7E6E6"/>
        </a:solidFill>
        <a:effectLst/>
      </p:bgPr>
    </p:bg>
    <p:spTree>
      <p:nvGrpSpPr>
        <p:cNvPr id="1" name=""/>
        <p:cNvGrpSpPr/>
        <p:nvPr/>
      </p:nvGrpSpPr>
      <p:grpSpPr>
        <a:xfrm>
          <a:off x="0" y="0"/>
          <a:ext cx="0" cy="0"/>
          <a:chOff x="0" y="0"/>
          <a:chExt cx="0" cy="0"/>
        </a:xfrm>
      </p:grpSpPr>
      <p:sp>
        <p:nvSpPr>
          <p:cNvPr id="459" name="Shape 45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1674" name="Shape 1674"/>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675" name="Shape 1675"/>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676" name="Shape 16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10.xml><?xml version="1.0" encoding="utf-8"?>
<p:sldLayout xmlns:a="http://schemas.openxmlformats.org/drawingml/2006/main" xmlns:r="http://schemas.openxmlformats.org/officeDocument/2006/relationships" xmlns:p="http://schemas.openxmlformats.org/presentationml/2006/main" type="tx">
  <p:cSld name="1_Blank 0">
    <p:bg>
      <p:bgPr>
        <a:solidFill>
          <a:srgbClr val="86754D"/>
        </a:solidFill>
        <a:effectLst/>
      </p:bgPr>
    </p:bg>
    <p:spTree>
      <p:nvGrpSpPr>
        <p:cNvPr id="1" name=""/>
        <p:cNvGrpSpPr/>
        <p:nvPr/>
      </p:nvGrpSpPr>
      <p:grpSpPr>
        <a:xfrm>
          <a:off x="0" y="0"/>
          <a:ext cx="0" cy="0"/>
          <a:chOff x="0" y="0"/>
          <a:chExt cx="0" cy="0"/>
        </a:xfrm>
      </p:grpSpPr>
      <p:sp>
        <p:nvSpPr>
          <p:cNvPr id="466" name="Shape 4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11.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E7E6E6"/>
        </a:solidFill>
        <a:effectLst/>
      </p:bgPr>
    </p:bg>
    <p:spTree>
      <p:nvGrpSpPr>
        <p:cNvPr id="1" name=""/>
        <p:cNvGrpSpPr/>
        <p:nvPr/>
      </p:nvGrpSpPr>
      <p:grpSpPr>
        <a:xfrm>
          <a:off x="0" y="0"/>
          <a:ext cx="0" cy="0"/>
          <a:chOff x="0" y="0"/>
          <a:chExt cx="0" cy="0"/>
        </a:xfrm>
      </p:grpSpPr>
      <p:sp>
        <p:nvSpPr>
          <p:cNvPr id="473" name="Shape 47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474" name="Shape 47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475" name="Shape 47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476" name="Shape 4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12.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E7E6E6"/>
        </a:solidFill>
        <a:effectLst/>
      </p:bgPr>
    </p:bg>
    <p:spTree>
      <p:nvGrpSpPr>
        <p:cNvPr id="1" name=""/>
        <p:cNvGrpSpPr/>
        <p:nvPr/>
      </p:nvGrpSpPr>
      <p:grpSpPr>
        <a:xfrm>
          <a:off x="0" y="0"/>
          <a:ext cx="0" cy="0"/>
          <a:chOff x="0" y="0"/>
          <a:chExt cx="0" cy="0"/>
        </a:xfrm>
      </p:grpSpPr>
      <p:sp>
        <p:nvSpPr>
          <p:cNvPr id="483" name="Shape 48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484" name="Shape 48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485" name="Shape 48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486" name="Shape 4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13.xml><?xml version="1.0" encoding="utf-8"?>
<p:sldLayout xmlns:a="http://schemas.openxmlformats.org/drawingml/2006/main" xmlns:r="http://schemas.openxmlformats.org/officeDocument/2006/relationships" xmlns:p="http://schemas.openxmlformats.org/presentationml/2006/main" type="tx">
  <p:cSld name="3_Title and Vertical Text">
    <p:bg>
      <p:bgPr>
        <a:solidFill>
          <a:srgbClr val="E7E6E6"/>
        </a:solidFill>
        <a:effectLst/>
      </p:bgPr>
    </p:bg>
    <p:spTree>
      <p:nvGrpSpPr>
        <p:cNvPr id="1" name=""/>
        <p:cNvGrpSpPr/>
        <p:nvPr/>
      </p:nvGrpSpPr>
      <p:grpSpPr>
        <a:xfrm>
          <a:off x="0" y="0"/>
          <a:ext cx="0" cy="0"/>
          <a:chOff x="0" y="0"/>
          <a:chExt cx="0" cy="0"/>
        </a:xfrm>
      </p:grpSpPr>
      <p:sp>
        <p:nvSpPr>
          <p:cNvPr id="493" name="Shape 49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94" name="Shape 49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95" name="Shape 4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14.xml><?xml version="1.0" encoding="utf-8"?>
<p:sldLayout xmlns:a="http://schemas.openxmlformats.org/drawingml/2006/main" xmlns:r="http://schemas.openxmlformats.org/officeDocument/2006/relationships" xmlns:p="http://schemas.openxmlformats.org/presentationml/2006/main" type="tx">
  <p:cSld name="3_Vertical Title and Text">
    <p:bg>
      <p:bgPr>
        <a:solidFill>
          <a:srgbClr val="E7E6E6"/>
        </a:solidFill>
        <a:effectLst/>
      </p:bgPr>
    </p:bg>
    <p:spTree>
      <p:nvGrpSpPr>
        <p:cNvPr id="1" name=""/>
        <p:cNvGrpSpPr/>
        <p:nvPr/>
      </p:nvGrpSpPr>
      <p:grpSpPr>
        <a:xfrm>
          <a:off x="0" y="0"/>
          <a:ext cx="0" cy="0"/>
          <a:chOff x="0" y="0"/>
          <a:chExt cx="0" cy="0"/>
        </a:xfrm>
      </p:grpSpPr>
      <p:sp>
        <p:nvSpPr>
          <p:cNvPr id="502" name="Shape 50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503" name="Shape 50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15.xml><?xml version="1.0" encoding="utf-8"?>
<p:sldLayout xmlns:a="http://schemas.openxmlformats.org/drawingml/2006/main" xmlns:r="http://schemas.openxmlformats.org/officeDocument/2006/relationships" xmlns:p="http://schemas.openxmlformats.org/presentationml/2006/main" type="tx">
  <p:cSld name="4_Title Slide">
    <p:bg>
      <p:bgPr>
        <a:solidFill>
          <a:srgbClr val="E7E6E6"/>
        </a:solidFill>
        <a:effectLst/>
      </p:bgPr>
    </p:bg>
    <p:spTree>
      <p:nvGrpSpPr>
        <p:cNvPr id="1" name=""/>
        <p:cNvGrpSpPr/>
        <p:nvPr/>
      </p:nvGrpSpPr>
      <p:grpSpPr>
        <a:xfrm>
          <a:off x="0" y="0"/>
          <a:ext cx="0" cy="0"/>
          <a:chOff x="0" y="0"/>
          <a:chExt cx="0" cy="0"/>
        </a:xfrm>
      </p:grpSpPr>
      <p:sp>
        <p:nvSpPr>
          <p:cNvPr id="511" name="Shape 51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512" name="Shape 51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513" name="Shape 5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16.xml><?xml version="1.0" encoding="utf-8"?>
<p:sldLayout xmlns:a="http://schemas.openxmlformats.org/drawingml/2006/main" xmlns:r="http://schemas.openxmlformats.org/officeDocument/2006/relationships" xmlns:p="http://schemas.openxmlformats.org/presentationml/2006/main" type="tx">
  <p:cSld name="9_Custom Layout">
    <p:bg>
      <p:bgPr>
        <a:solidFill>
          <a:srgbClr val="E7E6E6"/>
        </a:solidFill>
        <a:effectLst/>
      </p:bgPr>
    </p:bg>
    <p:spTree>
      <p:nvGrpSpPr>
        <p:cNvPr id="1" name=""/>
        <p:cNvGrpSpPr/>
        <p:nvPr/>
      </p:nvGrpSpPr>
      <p:grpSpPr>
        <a:xfrm>
          <a:off x="0" y="0"/>
          <a:ext cx="0" cy="0"/>
          <a:chOff x="0" y="0"/>
          <a:chExt cx="0" cy="0"/>
        </a:xfrm>
      </p:grpSpPr>
      <p:sp>
        <p:nvSpPr>
          <p:cNvPr id="520" name="Shape 52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21" name="Shape 52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17.xml><?xml version="1.0" encoding="utf-8"?>
<p:sldLayout xmlns:a="http://schemas.openxmlformats.org/drawingml/2006/main" xmlns:r="http://schemas.openxmlformats.org/officeDocument/2006/relationships" xmlns:p="http://schemas.openxmlformats.org/presentationml/2006/main" type="tx">
  <p:cSld name="10_Custom Layout">
    <p:bg>
      <p:bgPr>
        <a:solidFill>
          <a:srgbClr val="E7E6E6"/>
        </a:solidFill>
        <a:effectLst/>
      </p:bgPr>
    </p:bg>
    <p:spTree>
      <p:nvGrpSpPr>
        <p:cNvPr id="1" name=""/>
        <p:cNvGrpSpPr/>
        <p:nvPr/>
      </p:nvGrpSpPr>
      <p:grpSpPr>
        <a:xfrm>
          <a:off x="0" y="0"/>
          <a:ext cx="0" cy="0"/>
          <a:chOff x="0" y="0"/>
          <a:chExt cx="0" cy="0"/>
        </a:xfrm>
      </p:grpSpPr>
      <p:sp>
        <p:nvSpPr>
          <p:cNvPr id="528" name="Shape 52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29" name="Shape 52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18.xml><?xml version="1.0" encoding="utf-8"?>
<p:sldLayout xmlns:a="http://schemas.openxmlformats.org/drawingml/2006/main" xmlns:r="http://schemas.openxmlformats.org/officeDocument/2006/relationships" xmlns:p="http://schemas.openxmlformats.org/presentationml/2006/main" type="tx">
  <p:cSld name="11_Custom Layout">
    <p:bg>
      <p:bgPr>
        <a:solidFill>
          <a:srgbClr val="E7E6E6"/>
        </a:solidFill>
        <a:effectLst/>
      </p:bgPr>
    </p:bg>
    <p:spTree>
      <p:nvGrpSpPr>
        <p:cNvPr id="1" name=""/>
        <p:cNvGrpSpPr/>
        <p:nvPr/>
      </p:nvGrpSpPr>
      <p:grpSpPr>
        <a:xfrm>
          <a:off x="0" y="0"/>
          <a:ext cx="0" cy="0"/>
          <a:chOff x="0" y="0"/>
          <a:chExt cx="0" cy="0"/>
        </a:xfrm>
      </p:grpSpPr>
      <p:sp>
        <p:nvSpPr>
          <p:cNvPr id="536" name="Shape 53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37" name="Shape 53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19.xml><?xml version="1.0" encoding="utf-8"?>
<p:sldLayout xmlns:a="http://schemas.openxmlformats.org/drawingml/2006/main" xmlns:r="http://schemas.openxmlformats.org/officeDocument/2006/relationships" xmlns:p="http://schemas.openxmlformats.org/presentationml/2006/main" type="tx">
  <p:cSld name="4_Title and Content">
    <p:bg>
      <p:bgPr>
        <a:solidFill>
          <a:srgbClr val="E7E6E6"/>
        </a:solidFill>
        <a:effectLst/>
      </p:bgPr>
    </p:bg>
    <p:spTree>
      <p:nvGrpSpPr>
        <p:cNvPr id="1" name=""/>
        <p:cNvGrpSpPr/>
        <p:nvPr/>
      </p:nvGrpSpPr>
      <p:grpSpPr>
        <a:xfrm>
          <a:off x="0" y="0"/>
          <a:ext cx="0" cy="0"/>
          <a:chOff x="0" y="0"/>
          <a:chExt cx="0" cy="0"/>
        </a:xfrm>
      </p:grpSpPr>
      <p:sp>
        <p:nvSpPr>
          <p:cNvPr id="544" name="Shape 54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45" name="Shape 54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46" name="Shape 5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1683" name="Shape 1683"/>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684" name="Shape 1684"/>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20.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E7E6E6"/>
        </a:solidFill>
        <a:effectLst/>
      </p:bgPr>
    </p:bg>
    <p:spTree>
      <p:nvGrpSpPr>
        <p:cNvPr id="1" name=""/>
        <p:cNvGrpSpPr/>
        <p:nvPr/>
      </p:nvGrpSpPr>
      <p:grpSpPr>
        <a:xfrm>
          <a:off x="0" y="0"/>
          <a:ext cx="0" cy="0"/>
          <a:chOff x="0" y="0"/>
          <a:chExt cx="0" cy="0"/>
        </a:xfrm>
      </p:grpSpPr>
      <p:sp>
        <p:nvSpPr>
          <p:cNvPr id="553" name="Shape 55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554" name="Shape 55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55" name="Shape 5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21.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E7E6E6"/>
        </a:solidFill>
        <a:effectLst/>
      </p:bgPr>
    </p:bg>
    <p:spTree>
      <p:nvGrpSpPr>
        <p:cNvPr id="1" name=""/>
        <p:cNvGrpSpPr/>
        <p:nvPr/>
      </p:nvGrpSpPr>
      <p:grpSpPr>
        <a:xfrm>
          <a:off x="0" y="0"/>
          <a:ext cx="0" cy="0"/>
          <a:chOff x="0" y="0"/>
          <a:chExt cx="0" cy="0"/>
        </a:xfrm>
      </p:grpSpPr>
      <p:sp>
        <p:nvSpPr>
          <p:cNvPr id="562" name="Shape 56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63" name="Shape 56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64" name="Shape 5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22.xml><?xml version="1.0" encoding="utf-8"?>
<p:sldLayout xmlns:a="http://schemas.openxmlformats.org/drawingml/2006/main" xmlns:r="http://schemas.openxmlformats.org/officeDocument/2006/relationships" xmlns:p="http://schemas.openxmlformats.org/presentationml/2006/main" type="tx">
  <p:cSld name="4_Comparison">
    <p:bg>
      <p:bgPr>
        <a:solidFill>
          <a:srgbClr val="E7E6E6"/>
        </a:solidFill>
        <a:effectLst/>
      </p:bgPr>
    </p:bg>
    <p:spTree>
      <p:nvGrpSpPr>
        <p:cNvPr id="1" name=""/>
        <p:cNvGrpSpPr/>
        <p:nvPr/>
      </p:nvGrpSpPr>
      <p:grpSpPr>
        <a:xfrm>
          <a:off x="0" y="0"/>
          <a:ext cx="0" cy="0"/>
          <a:chOff x="0" y="0"/>
          <a:chExt cx="0" cy="0"/>
        </a:xfrm>
      </p:grpSpPr>
      <p:sp>
        <p:nvSpPr>
          <p:cNvPr id="571" name="Shape 57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72" name="Shape 57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573" name="Shape 57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574" name="Shape 5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23.xml><?xml version="1.0" encoding="utf-8"?>
<p:sldLayout xmlns:a="http://schemas.openxmlformats.org/drawingml/2006/main" xmlns:r="http://schemas.openxmlformats.org/officeDocument/2006/relationships" xmlns:p="http://schemas.openxmlformats.org/presentationml/2006/main" type="tx">
  <p:cSld name="4_Title Only">
    <p:bg>
      <p:bgPr>
        <a:solidFill>
          <a:srgbClr val="E7E6E6"/>
        </a:solidFill>
        <a:effectLst/>
      </p:bgPr>
    </p:bg>
    <p:spTree>
      <p:nvGrpSpPr>
        <p:cNvPr id="1" name=""/>
        <p:cNvGrpSpPr/>
        <p:nvPr/>
      </p:nvGrpSpPr>
      <p:grpSpPr>
        <a:xfrm>
          <a:off x="0" y="0"/>
          <a:ext cx="0" cy="0"/>
          <a:chOff x="0" y="0"/>
          <a:chExt cx="0" cy="0"/>
        </a:xfrm>
      </p:grpSpPr>
      <p:sp>
        <p:nvSpPr>
          <p:cNvPr id="581" name="Shape 58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82" name="Shape 5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24.xml><?xml version="1.0" encoding="utf-8"?>
<p:sldLayout xmlns:a="http://schemas.openxmlformats.org/drawingml/2006/main" xmlns:r="http://schemas.openxmlformats.org/officeDocument/2006/relationships" xmlns:p="http://schemas.openxmlformats.org/presentationml/2006/main" type="tx">
  <p:cSld name="3_Blank">
    <p:bg>
      <p:bgPr>
        <a:solidFill>
          <a:srgbClr val="E7E6E6"/>
        </a:solidFill>
        <a:effectLst/>
      </p:bgPr>
    </p:bg>
    <p:spTree>
      <p:nvGrpSpPr>
        <p:cNvPr id="1" name=""/>
        <p:cNvGrpSpPr/>
        <p:nvPr/>
      </p:nvGrpSpPr>
      <p:grpSpPr>
        <a:xfrm>
          <a:off x="0" y="0"/>
          <a:ext cx="0" cy="0"/>
          <a:chOff x="0" y="0"/>
          <a:chExt cx="0" cy="0"/>
        </a:xfrm>
      </p:grpSpPr>
      <p:sp>
        <p:nvSpPr>
          <p:cNvPr id="589" name="Shape 58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25.xml><?xml version="1.0" encoding="utf-8"?>
<p:sldLayout xmlns:a="http://schemas.openxmlformats.org/drawingml/2006/main" xmlns:r="http://schemas.openxmlformats.org/officeDocument/2006/relationships" xmlns:p="http://schemas.openxmlformats.org/presentationml/2006/main" type="tx">
  <p:cSld name="2_Blank 0">
    <p:bg>
      <p:bgPr>
        <a:solidFill>
          <a:srgbClr val="86754D"/>
        </a:solidFill>
        <a:effectLst/>
      </p:bgPr>
    </p:bg>
    <p:spTree>
      <p:nvGrpSpPr>
        <p:cNvPr id="1" name=""/>
        <p:cNvGrpSpPr/>
        <p:nvPr/>
      </p:nvGrpSpPr>
      <p:grpSpPr>
        <a:xfrm>
          <a:off x="0" y="0"/>
          <a:ext cx="0" cy="0"/>
          <a:chOff x="0" y="0"/>
          <a:chExt cx="0" cy="0"/>
        </a:xfrm>
      </p:grpSpPr>
      <p:sp>
        <p:nvSpPr>
          <p:cNvPr id="596" name="Shape 5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26.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E7E6E6"/>
        </a:solidFill>
        <a:effectLst/>
      </p:bgPr>
    </p:bg>
    <p:spTree>
      <p:nvGrpSpPr>
        <p:cNvPr id="1" name=""/>
        <p:cNvGrpSpPr/>
        <p:nvPr/>
      </p:nvGrpSpPr>
      <p:grpSpPr>
        <a:xfrm>
          <a:off x="0" y="0"/>
          <a:ext cx="0" cy="0"/>
          <a:chOff x="0" y="0"/>
          <a:chExt cx="0" cy="0"/>
        </a:xfrm>
      </p:grpSpPr>
      <p:sp>
        <p:nvSpPr>
          <p:cNvPr id="603" name="Shape 60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604" name="Shape 60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605" name="Shape 60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606" name="Shape 6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27.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E7E6E6"/>
        </a:solidFill>
        <a:effectLst/>
      </p:bgPr>
    </p:bg>
    <p:spTree>
      <p:nvGrpSpPr>
        <p:cNvPr id="1" name=""/>
        <p:cNvGrpSpPr/>
        <p:nvPr/>
      </p:nvGrpSpPr>
      <p:grpSpPr>
        <a:xfrm>
          <a:off x="0" y="0"/>
          <a:ext cx="0" cy="0"/>
          <a:chOff x="0" y="0"/>
          <a:chExt cx="0" cy="0"/>
        </a:xfrm>
      </p:grpSpPr>
      <p:sp>
        <p:nvSpPr>
          <p:cNvPr id="613" name="Shape 61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614" name="Shape 61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615" name="Shape 61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616" name="Shape 6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28.xml><?xml version="1.0" encoding="utf-8"?>
<p:sldLayout xmlns:a="http://schemas.openxmlformats.org/drawingml/2006/main" xmlns:r="http://schemas.openxmlformats.org/officeDocument/2006/relationships" xmlns:p="http://schemas.openxmlformats.org/presentationml/2006/main" type="tx">
  <p:cSld name="4_Title and Vertical Text">
    <p:bg>
      <p:bgPr>
        <a:solidFill>
          <a:srgbClr val="E7E6E6"/>
        </a:solidFill>
        <a:effectLst/>
      </p:bgPr>
    </p:bg>
    <p:spTree>
      <p:nvGrpSpPr>
        <p:cNvPr id="1" name=""/>
        <p:cNvGrpSpPr/>
        <p:nvPr/>
      </p:nvGrpSpPr>
      <p:grpSpPr>
        <a:xfrm>
          <a:off x="0" y="0"/>
          <a:ext cx="0" cy="0"/>
          <a:chOff x="0" y="0"/>
          <a:chExt cx="0" cy="0"/>
        </a:xfrm>
      </p:grpSpPr>
      <p:sp>
        <p:nvSpPr>
          <p:cNvPr id="623" name="Shape 62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24" name="Shape 62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25" name="Shape 6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29.xml><?xml version="1.0" encoding="utf-8"?>
<p:sldLayout xmlns:a="http://schemas.openxmlformats.org/drawingml/2006/main" xmlns:r="http://schemas.openxmlformats.org/officeDocument/2006/relationships" xmlns:p="http://schemas.openxmlformats.org/presentationml/2006/main" type="tx">
  <p:cSld name="4_Vertical Title and Text">
    <p:bg>
      <p:bgPr>
        <a:solidFill>
          <a:srgbClr val="E7E6E6"/>
        </a:solidFill>
        <a:effectLst/>
      </p:bgPr>
    </p:bg>
    <p:spTree>
      <p:nvGrpSpPr>
        <p:cNvPr id="1" name=""/>
        <p:cNvGrpSpPr/>
        <p:nvPr/>
      </p:nvGrpSpPr>
      <p:grpSpPr>
        <a:xfrm>
          <a:off x="0" y="0"/>
          <a:ext cx="0" cy="0"/>
          <a:chOff x="0" y="0"/>
          <a:chExt cx="0" cy="0"/>
        </a:xfrm>
      </p:grpSpPr>
      <p:sp>
        <p:nvSpPr>
          <p:cNvPr id="632" name="Shape 63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633" name="Shape 63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34" name="Shape 6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1691" name="Shape 1691"/>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692" name="Shape 1692"/>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30.xml><?xml version="1.0" encoding="utf-8"?>
<p:sldLayout xmlns:a="http://schemas.openxmlformats.org/drawingml/2006/main" xmlns:r="http://schemas.openxmlformats.org/officeDocument/2006/relationships" xmlns:p="http://schemas.openxmlformats.org/presentationml/2006/main" type="tx">
  <p:cSld name="5_Title Slide">
    <p:bg>
      <p:bgPr>
        <a:solidFill>
          <a:srgbClr val="E7E6E6"/>
        </a:solidFill>
        <a:effectLst/>
      </p:bgPr>
    </p:bg>
    <p:spTree>
      <p:nvGrpSpPr>
        <p:cNvPr id="1" name=""/>
        <p:cNvGrpSpPr/>
        <p:nvPr/>
      </p:nvGrpSpPr>
      <p:grpSpPr>
        <a:xfrm>
          <a:off x="0" y="0"/>
          <a:ext cx="0" cy="0"/>
          <a:chOff x="0" y="0"/>
          <a:chExt cx="0" cy="0"/>
        </a:xfrm>
      </p:grpSpPr>
      <p:sp>
        <p:nvSpPr>
          <p:cNvPr id="641" name="Shape 64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642" name="Shape 64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643" name="Shape 6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31.xml><?xml version="1.0" encoding="utf-8"?>
<p:sldLayout xmlns:a="http://schemas.openxmlformats.org/drawingml/2006/main" xmlns:r="http://schemas.openxmlformats.org/officeDocument/2006/relationships" xmlns:p="http://schemas.openxmlformats.org/presentationml/2006/main" type="tx">
  <p:cSld name="12_Custom Layout">
    <p:bg>
      <p:bgPr>
        <a:solidFill>
          <a:srgbClr val="E7E6E6"/>
        </a:solidFill>
        <a:effectLst/>
      </p:bgPr>
    </p:bg>
    <p:spTree>
      <p:nvGrpSpPr>
        <p:cNvPr id="1" name=""/>
        <p:cNvGrpSpPr/>
        <p:nvPr/>
      </p:nvGrpSpPr>
      <p:grpSpPr>
        <a:xfrm>
          <a:off x="0" y="0"/>
          <a:ext cx="0" cy="0"/>
          <a:chOff x="0" y="0"/>
          <a:chExt cx="0" cy="0"/>
        </a:xfrm>
      </p:grpSpPr>
      <p:sp>
        <p:nvSpPr>
          <p:cNvPr id="650" name="Shape 65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51" name="Shape 65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32.xml><?xml version="1.0" encoding="utf-8"?>
<p:sldLayout xmlns:a="http://schemas.openxmlformats.org/drawingml/2006/main" xmlns:r="http://schemas.openxmlformats.org/officeDocument/2006/relationships" xmlns:p="http://schemas.openxmlformats.org/presentationml/2006/main" type="tx">
  <p:cSld name="13_Custom Layout">
    <p:bg>
      <p:bgPr>
        <a:solidFill>
          <a:srgbClr val="E7E6E6"/>
        </a:solidFill>
        <a:effectLst/>
      </p:bgPr>
    </p:bg>
    <p:spTree>
      <p:nvGrpSpPr>
        <p:cNvPr id="1" name=""/>
        <p:cNvGrpSpPr/>
        <p:nvPr/>
      </p:nvGrpSpPr>
      <p:grpSpPr>
        <a:xfrm>
          <a:off x="0" y="0"/>
          <a:ext cx="0" cy="0"/>
          <a:chOff x="0" y="0"/>
          <a:chExt cx="0" cy="0"/>
        </a:xfrm>
      </p:grpSpPr>
      <p:sp>
        <p:nvSpPr>
          <p:cNvPr id="658" name="Shape 65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59" name="Shape 65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33.xml><?xml version="1.0" encoding="utf-8"?>
<p:sldLayout xmlns:a="http://schemas.openxmlformats.org/drawingml/2006/main" xmlns:r="http://schemas.openxmlformats.org/officeDocument/2006/relationships" xmlns:p="http://schemas.openxmlformats.org/presentationml/2006/main" type="tx">
  <p:cSld name="14_Custom Layout">
    <p:bg>
      <p:bgPr>
        <a:solidFill>
          <a:srgbClr val="E7E6E6"/>
        </a:solidFill>
        <a:effectLst/>
      </p:bgPr>
    </p:bg>
    <p:spTree>
      <p:nvGrpSpPr>
        <p:cNvPr id="1" name=""/>
        <p:cNvGrpSpPr/>
        <p:nvPr/>
      </p:nvGrpSpPr>
      <p:grpSpPr>
        <a:xfrm>
          <a:off x="0" y="0"/>
          <a:ext cx="0" cy="0"/>
          <a:chOff x="0" y="0"/>
          <a:chExt cx="0" cy="0"/>
        </a:xfrm>
      </p:grpSpPr>
      <p:sp>
        <p:nvSpPr>
          <p:cNvPr id="666" name="Shape 66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67" name="Shape 66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34.xml><?xml version="1.0" encoding="utf-8"?>
<p:sldLayout xmlns:a="http://schemas.openxmlformats.org/drawingml/2006/main" xmlns:r="http://schemas.openxmlformats.org/officeDocument/2006/relationships" xmlns:p="http://schemas.openxmlformats.org/presentationml/2006/main" type="tx">
  <p:cSld name="5_Title and Content">
    <p:bg>
      <p:bgPr>
        <a:solidFill>
          <a:srgbClr val="E7E6E6"/>
        </a:solidFill>
        <a:effectLst/>
      </p:bgPr>
    </p:bg>
    <p:spTree>
      <p:nvGrpSpPr>
        <p:cNvPr id="1" name=""/>
        <p:cNvGrpSpPr/>
        <p:nvPr/>
      </p:nvGrpSpPr>
      <p:grpSpPr>
        <a:xfrm>
          <a:off x="0" y="0"/>
          <a:ext cx="0" cy="0"/>
          <a:chOff x="0" y="0"/>
          <a:chExt cx="0" cy="0"/>
        </a:xfrm>
      </p:grpSpPr>
      <p:sp>
        <p:nvSpPr>
          <p:cNvPr id="674" name="Shape 67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75" name="Shape 67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76" name="Shape 6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35.xml><?xml version="1.0" encoding="utf-8"?>
<p:sldLayout xmlns:a="http://schemas.openxmlformats.org/drawingml/2006/main" xmlns:r="http://schemas.openxmlformats.org/officeDocument/2006/relationships" xmlns:p="http://schemas.openxmlformats.org/presentationml/2006/main" type="tx">
  <p:cSld name="5_Section Header">
    <p:bg>
      <p:bgPr>
        <a:solidFill>
          <a:srgbClr val="E7E6E6"/>
        </a:solidFill>
        <a:effectLst/>
      </p:bgPr>
    </p:bg>
    <p:spTree>
      <p:nvGrpSpPr>
        <p:cNvPr id="1" name=""/>
        <p:cNvGrpSpPr/>
        <p:nvPr/>
      </p:nvGrpSpPr>
      <p:grpSpPr>
        <a:xfrm>
          <a:off x="0" y="0"/>
          <a:ext cx="0" cy="0"/>
          <a:chOff x="0" y="0"/>
          <a:chExt cx="0" cy="0"/>
        </a:xfrm>
      </p:grpSpPr>
      <p:sp>
        <p:nvSpPr>
          <p:cNvPr id="683" name="Shape 68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684" name="Shape 68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85" name="Shape 6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36.xml><?xml version="1.0" encoding="utf-8"?>
<p:sldLayout xmlns:a="http://schemas.openxmlformats.org/drawingml/2006/main" xmlns:r="http://schemas.openxmlformats.org/officeDocument/2006/relationships" xmlns:p="http://schemas.openxmlformats.org/presentationml/2006/main" type="tx">
  <p:cSld name="5_Two Content">
    <p:bg>
      <p:bgPr>
        <a:solidFill>
          <a:srgbClr val="E7E6E6"/>
        </a:solidFill>
        <a:effectLst/>
      </p:bgPr>
    </p:bg>
    <p:spTree>
      <p:nvGrpSpPr>
        <p:cNvPr id="1" name=""/>
        <p:cNvGrpSpPr/>
        <p:nvPr/>
      </p:nvGrpSpPr>
      <p:grpSpPr>
        <a:xfrm>
          <a:off x="0" y="0"/>
          <a:ext cx="0" cy="0"/>
          <a:chOff x="0" y="0"/>
          <a:chExt cx="0" cy="0"/>
        </a:xfrm>
      </p:grpSpPr>
      <p:sp>
        <p:nvSpPr>
          <p:cNvPr id="692" name="Shape 69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93" name="Shape 69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94" name="Shape 6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37.xml><?xml version="1.0" encoding="utf-8"?>
<p:sldLayout xmlns:a="http://schemas.openxmlformats.org/drawingml/2006/main" xmlns:r="http://schemas.openxmlformats.org/officeDocument/2006/relationships" xmlns:p="http://schemas.openxmlformats.org/presentationml/2006/main" type="tx">
  <p:cSld name="5_Comparison">
    <p:bg>
      <p:bgPr>
        <a:solidFill>
          <a:srgbClr val="E7E6E6"/>
        </a:solidFill>
        <a:effectLst/>
      </p:bgPr>
    </p:bg>
    <p:spTree>
      <p:nvGrpSpPr>
        <p:cNvPr id="1" name=""/>
        <p:cNvGrpSpPr/>
        <p:nvPr/>
      </p:nvGrpSpPr>
      <p:grpSpPr>
        <a:xfrm>
          <a:off x="0" y="0"/>
          <a:ext cx="0" cy="0"/>
          <a:chOff x="0" y="0"/>
          <a:chExt cx="0" cy="0"/>
        </a:xfrm>
      </p:grpSpPr>
      <p:sp>
        <p:nvSpPr>
          <p:cNvPr id="701" name="Shape 70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02" name="Shape 70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703" name="Shape 70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704" name="Shape 7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38.xml><?xml version="1.0" encoding="utf-8"?>
<p:sldLayout xmlns:a="http://schemas.openxmlformats.org/drawingml/2006/main" xmlns:r="http://schemas.openxmlformats.org/officeDocument/2006/relationships" xmlns:p="http://schemas.openxmlformats.org/presentationml/2006/main" type="tx">
  <p:cSld name="5_Title Only">
    <p:bg>
      <p:bgPr>
        <a:solidFill>
          <a:srgbClr val="E7E6E6"/>
        </a:solidFill>
        <a:effectLst/>
      </p:bgPr>
    </p:bg>
    <p:spTree>
      <p:nvGrpSpPr>
        <p:cNvPr id="1" name=""/>
        <p:cNvGrpSpPr/>
        <p:nvPr/>
      </p:nvGrpSpPr>
      <p:grpSpPr>
        <a:xfrm>
          <a:off x="0" y="0"/>
          <a:ext cx="0" cy="0"/>
          <a:chOff x="0" y="0"/>
          <a:chExt cx="0" cy="0"/>
        </a:xfrm>
      </p:grpSpPr>
      <p:sp>
        <p:nvSpPr>
          <p:cNvPr id="711" name="Shape 71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12" name="Shape 7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39.xml><?xml version="1.0" encoding="utf-8"?>
<p:sldLayout xmlns:a="http://schemas.openxmlformats.org/drawingml/2006/main" xmlns:r="http://schemas.openxmlformats.org/officeDocument/2006/relationships" xmlns:p="http://schemas.openxmlformats.org/presentationml/2006/main" type="tx">
  <p:cSld name="4_Blank">
    <p:bg>
      <p:bgPr>
        <a:solidFill>
          <a:srgbClr val="E7E6E6"/>
        </a:solidFill>
        <a:effectLst/>
      </p:bgPr>
    </p:bg>
    <p:spTree>
      <p:nvGrpSpPr>
        <p:cNvPr id="1" name=""/>
        <p:cNvGrpSpPr/>
        <p:nvPr/>
      </p:nvGrpSpPr>
      <p:grpSpPr>
        <a:xfrm>
          <a:off x="0" y="0"/>
          <a:ext cx="0" cy="0"/>
          <a:chOff x="0" y="0"/>
          <a:chExt cx="0" cy="0"/>
        </a:xfrm>
      </p:grpSpPr>
      <p:sp>
        <p:nvSpPr>
          <p:cNvPr id="719" name="Shape 7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1699" name="Shape 1699"/>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700" name="Shape 1700"/>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40.xml><?xml version="1.0" encoding="utf-8"?>
<p:sldLayout xmlns:a="http://schemas.openxmlformats.org/drawingml/2006/main" xmlns:r="http://schemas.openxmlformats.org/officeDocument/2006/relationships" xmlns:p="http://schemas.openxmlformats.org/presentationml/2006/main" type="tx">
  <p:cSld name="3_Blank 0">
    <p:bg>
      <p:bgPr>
        <a:solidFill>
          <a:srgbClr val="86754D"/>
        </a:solidFill>
        <a:effectLst/>
      </p:bgPr>
    </p:bg>
    <p:spTree>
      <p:nvGrpSpPr>
        <p:cNvPr id="1" name=""/>
        <p:cNvGrpSpPr/>
        <p:nvPr/>
      </p:nvGrpSpPr>
      <p:grpSpPr>
        <a:xfrm>
          <a:off x="0" y="0"/>
          <a:ext cx="0" cy="0"/>
          <a:chOff x="0" y="0"/>
          <a:chExt cx="0" cy="0"/>
        </a:xfrm>
      </p:grpSpPr>
      <p:sp>
        <p:nvSpPr>
          <p:cNvPr id="726" name="Shape 7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41.xml><?xml version="1.0" encoding="utf-8"?>
<p:sldLayout xmlns:a="http://schemas.openxmlformats.org/drawingml/2006/main" xmlns:r="http://schemas.openxmlformats.org/officeDocument/2006/relationships" xmlns:p="http://schemas.openxmlformats.org/presentationml/2006/main" type="tx">
  <p:cSld name="5_Content with Caption">
    <p:bg>
      <p:bgPr>
        <a:solidFill>
          <a:srgbClr val="E7E6E6"/>
        </a:solidFill>
        <a:effectLst/>
      </p:bgPr>
    </p:bg>
    <p:spTree>
      <p:nvGrpSpPr>
        <p:cNvPr id="1" name=""/>
        <p:cNvGrpSpPr/>
        <p:nvPr/>
      </p:nvGrpSpPr>
      <p:grpSpPr>
        <a:xfrm>
          <a:off x="0" y="0"/>
          <a:ext cx="0" cy="0"/>
          <a:chOff x="0" y="0"/>
          <a:chExt cx="0" cy="0"/>
        </a:xfrm>
      </p:grpSpPr>
      <p:sp>
        <p:nvSpPr>
          <p:cNvPr id="733" name="Shape 73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734" name="Shape 73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735" name="Shape 73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736" name="Shape 7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42.xml><?xml version="1.0" encoding="utf-8"?>
<p:sldLayout xmlns:a="http://schemas.openxmlformats.org/drawingml/2006/main" xmlns:r="http://schemas.openxmlformats.org/officeDocument/2006/relationships" xmlns:p="http://schemas.openxmlformats.org/presentationml/2006/main" type="tx">
  <p:cSld name="5_Picture with Caption">
    <p:bg>
      <p:bgPr>
        <a:solidFill>
          <a:srgbClr val="E7E6E6"/>
        </a:solidFill>
        <a:effectLst/>
      </p:bgPr>
    </p:bg>
    <p:spTree>
      <p:nvGrpSpPr>
        <p:cNvPr id="1" name=""/>
        <p:cNvGrpSpPr/>
        <p:nvPr/>
      </p:nvGrpSpPr>
      <p:grpSpPr>
        <a:xfrm>
          <a:off x="0" y="0"/>
          <a:ext cx="0" cy="0"/>
          <a:chOff x="0" y="0"/>
          <a:chExt cx="0" cy="0"/>
        </a:xfrm>
      </p:grpSpPr>
      <p:sp>
        <p:nvSpPr>
          <p:cNvPr id="743" name="Shape 74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744" name="Shape 74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745" name="Shape 74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746" name="Shape 7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43.xml><?xml version="1.0" encoding="utf-8"?>
<p:sldLayout xmlns:a="http://schemas.openxmlformats.org/drawingml/2006/main" xmlns:r="http://schemas.openxmlformats.org/officeDocument/2006/relationships" xmlns:p="http://schemas.openxmlformats.org/presentationml/2006/main" type="tx">
  <p:cSld name="5_Title and Vertical Text">
    <p:bg>
      <p:bgPr>
        <a:solidFill>
          <a:srgbClr val="E7E6E6"/>
        </a:solidFill>
        <a:effectLst/>
      </p:bgPr>
    </p:bg>
    <p:spTree>
      <p:nvGrpSpPr>
        <p:cNvPr id="1" name=""/>
        <p:cNvGrpSpPr/>
        <p:nvPr/>
      </p:nvGrpSpPr>
      <p:grpSpPr>
        <a:xfrm>
          <a:off x="0" y="0"/>
          <a:ext cx="0" cy="0"/>
          <a:chOff x="0" y="0"/>
          <a:chExt cx="0" cy="0"/>
        </a:xfrm>
      </p:grpSpPr>
      <p:sp>
        <p:nvSpPr>
          <p:cNvPr id="753" name="Shape 75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54" name="Shape 75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44.xml><?xml version="1.0" encoding="utf-8"?>
<p:sldLayout xmlns:a="http://schemas.openxmlformats.org/drawingml/2006/main" xmlns:r="http://schemas.openxmlformats.org/officeDocument/2006/relationships" xmlns:p="http://schemas.openxmlformats.org/presentationml/2006/main" type="tx">
  <p:cSld name="5_Vertical Title and Text">
    <p:bg>
      <p:bgPr>
        <a:solidFill>
          <a:srgbClr val="E7E6E6"/>
        </a:solidFill>
        <a:effectLst/>
      </p:bgPr>
    </p:bg>
    <p:spTree>
      <p:nvGrpSpPr>
        <p:cNvPr id="1" name=""/>
        <p:cNvGrpSpPr/>
        <p:nvPr/>
      </p:nvGrpSpPr>
      <p:grpSpPr>
        <a:xfrm>
          <a:off x="0" y="0"/>
          <a:ext cx="0" cy="0"/>
          <a:chOff x="0" y="0"/>
          <a:chExt cx="0" cy="0"/>
        </a:xfrm>
      </p:grpSpPr>
      <p:sp>
        <p:nvSpPr>
          <p:cNvPr id="762" name="Shape 76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763" name="Shape 76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764" name="Shape 7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45.xml><?xml version="1.0" encoding="utf-8"?>
<p:sldLayout xmlns:a="http://schemas.openxmlformats.org/drawingml/2006/main" xmlns:r="http://schemas.openxmlformats.org/officeDocument/2006/relationships" xmlns:p="http://schemas.openxmlformats.org/presentationml/2006/main" type="tx">
  <p:cSld name="6_Title Slide">
    <p:bg>
      <p:bgPr>
        <a:solidFill>
          <a:srgbClr val="E7E6E6"/>
        </a:solidFill>
        <a:effectLst/>
      </p:bgPr>
    </p:bg>
    <p:spTree>
      <p:nvGrpSpPr>
        <p:cNvPr id="1" name=""/>
        <p:cNvGrpSpPr/>
        <p:nvPr/>
      </p:nvGrpSpPr>
      <p:grpSpPr>
        <a:xfrm>
          <a:off x="0" y="0"/>
          <a:ext cx="0" cy="0"/>
          <a:chOff x="0" y="0"/>
          <a:chExt cx="0" cy="0"/>
        </a:xfrm>
      </p:grpSpPr>
      <p:sp>
        <p:nvSpPr>
          <p:cNvPr id="771" name="Shape 77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772" name="Shape 77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773" name="Shape 77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46.xml><?xml version="1.0" encoding="utf-8"?>
<p:sldLayout xmlns:a="http://schemas.openxmlformats.org/drawingml/2006/main" xmlns:r="http://schemas.openxmlformats.org/officeDocument/2006/relationships" xmlns:p="http://schemas.openxmlformats.org/presentationml/2006/main" type="tx">
  <p:cSld name="15_Custom Layout">
    <p:bg>
      <p:bgPr>
        <a:solidFill>
          <a:srgbClr val="E7E6E6"/>
        </a:solidFill>
        <a:effectLst/>
      </p:bgPr>
    </p:bg>
    <p:spTree>
      <p:nvGrpSpPr>
        <p:cNvPr id="1" name=""/>
        <p:cNvGrpSpPr/>
        <p:nvPr/>
      </p:nvGrpSpPr>
      <p:grpSpPr>
        <a:xfrm>
          <a:off x="0" y="0"/>
          <a:ext cx="0" cy="0"/>
          <a:chOff x="0" y="0"/>
          <a:chExt cx="0" cy="0"/>
        </a:xfrm>
      </p:grpSpPr>
      <p:sp>
        <p:nvSpPr>
          <p:cNvPr id="780" name="Shape 78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81" name="Shape 78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47.xml><?xml version="1.0" encoding="utf-8"?>
<p:sldLayout xmlns:a="http://schemas.openxmlformats.org/drawingml/2006/main" xmlns:r="http://schemas.openxmlformats.org/officeDocument/2006/relationships" xmlns:p="http://schemas.openxmlformats.org/presentationml/2006/main" type="tx">
  <p:cSld name="16_Custom Layout">
    <p:bg>
      <p:bgPr>
        <a:solidFill>
          <a:srgbClr val="E7E6E6"/>
        </a:solidFill>
        <a:effectLst/>
      </p:bgPr>
    </p:bg>
    <p:spTree>
      <p:nvGrpSpPr>
        <p:cNvPr id="1" name=""/>
        <p:cNvGrpSpPr/>
        <p:nvPr/>
      </p:nvGrpSpPr>
      <p:grpSpPr>
        <a:xfrm>
          <a:off x="0" y="0"/>
          <a:ext cx="0" cy="0"/>
          <a:chOff x="0" y="0"/>
          <a:chExt cx="0" cy="0"/>
        </a:xfrm>
      </p:grpSpPr>
      <p:sp>
        <p:nvSpPr>
          <p:cNvPr id="788" name="Shape 78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89" name="Shape 78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48.xml><?xml version="1.0" encoding="utf-8"?>
<p:sldLayout xmlns:a="http://schemas.openxmlformats.org/drawingml/2006/main" xmlns:r="http://schemas.openxmlformats.org/officeDocument/2006/relationships" xmlns:p="http://schemas.openxmlformats.org/presentationml/2006/main" type="tx">
  <p:cSld name="17_Custom Layout">
    <p:bg>
      <p:bgPr>
        <a:solidFill>
          <a:srgbClr val="E7E6E6"/>
        </a:solidFill>
        <a:effectLst/>
      </p:bgPr>
    </p:bg>
    <p:spTree>
      <p:nvGrpSpPr>
        <p:cNvPr id="1" name=""/>
        <p:cNvGrpSpPr/>
        <p:nvPr/>
      </p:nvGrpSpPr>
      <p:grpSpPr>
        <a:xfrm>
          <a:off x="0" y="0"/>
          <a:ext cx="0" cy="0"/>
          <a:chOff x="0" y="0"/>
          <a:chExt cx="0" cy="0"/>
        </a:xfrm>
      </p:grpSpPr>
      <p:sp>
        <p:nvSpPr>
          <p:cNvPr id="796" name="Shape 79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97" name="Shape 79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49.xml><?xml version="1.0" encoding="utf-8"?>
<p:sldLayout xmlns:a="http://schemas.openxmlformats.org/drawingml/2006/main" xmlns:r="http://schemas.openxmlformats.org/officeDocument/2006/relationships" xmlns:p="http://schemas.openxmlformats.org/presentationml/2006/main" type="tx">
  <p:cSld name="6_Title and Content">
    <p:bg>
      <p:bgPr>
        <a:solidFill>
          <a:srgbClr val="E7E6E6"/>
        </a:solidFill>
        <a:effectLst/>
      </p:bgPr>
    </p:bg>
    <p:spTree>
      <p:nvGrpSpPr>
        <p:cNvPr id="1" name=""/>
        <p:cNvGrpSpPr/>
        <p:nvPr/>
      </p:nvGrpSpPr>
      <p:grpSpPr>
        <a:xfrm>
          <a:off x="0" y="0"/>
          <a:ext cx="0" cy="0"/>
          <a:chOff x="0" y="0"/>
          <a:chExt cx="0" cy="0"/>
        </a:xfrm>
      </p:grpSpPr>
      <p:sp>
        <p:nvSpPr>
          <p:cNvPr id="804" name="Shape 80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05" name="Shape 80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06" name="Shape 8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1707" name="Shape 170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08" name="Shape 170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09" name="Shape 17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50.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E7E6E6"/>
        </a:solidFill>
        <a:effectLst/>
      </p:bgPr>
    </p:bg>
    <p:spTree>
      <p:nvGrpSpPr>
        <p:cNvPr id="1" name=""/>
        <p:cNvGrpSpPr/>
        <p:nvPr/>
      </p:nvGrpSpPr>
      <p:grpSpPr>
        <a:xfrm>
          <a:off x="0" y="0"/>
          <a:ext cx="0" cy="0"/>
          <a:chOff x="0" y="0"/>
          <a:chExt cx="0" cy="0"/>
        </a:xfrm>
      </p:grpSpPr>
      <p:sp>
        <p:nvSpPr>
          <p:cNvPr id="813" name="Shape 81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814" name="Shape 81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815" name="Shape 8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51.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E7E6E6"/>
        </a:solidFill>
        <a:effectLst/>
      </p:bgPr>
    </p:bg>
    <p:spTree>
      <p:nvGrpSpPr>
        <p:cNvPr id="1" name=""/>
        <p:cNvGrpSpPr/>
        <p:nvPr/>
      </p:nvGrpSpPr>
      <p:grpSpPr>
        <a:xfrm>
          <a:off x="0" y="0"/>
          <a:ext cx="0" cy="0"/>
          <a:chOff x="0" y="0"/>
          <a:chExt cx="0" cy="0"/>
        </a:xfrm>
      </p:grpSpPr>
      <p:sp>
        <p:nvSpPr>
          <p:cNvPr id="822" name="Shape 82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23" name="Shape 82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24" name="Shape 8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52.xml><?xml version="1.0" encoding="utf-8"?>
<p:sldLayout xmlns:a="http://schemas.openxmlformats.org/drawingml/2006/main" xmlns:r="http://schemas.openxmlformats.org/officeDocument/2006/relationships" xmlns:p="http://schemas.openxmlformats.org/presentationml/2006/main" type="tx">
  <p:cSld name="6_Comparison">
    <p:bg>
      <p:bgPr>
        <a:solidFill>
          <a:srgbClr val="E7E6E6"/>
        </a:solidFill>
        <a:effectLst/>
      </p:bgPr>
    </p:bg>
    <p:spTree>
      <p:nvGrpSpPr>
        <p:cNvPr id="1" name=""/>
        <p:cNvGrpSpPr/>
        <p:nvPr/>
      </p:nvGrpSpPr>
      <p:grpSpPr>
        <a:xfrm>
          <a:off x="0" y="0"/>
          <a:ext cx="0" cy="0"/>
          <a:chOff x="0" y="0"/>
          <a:chExt cx="0" cy="0"/>
        </a:xfrm>
      </p:grpSpPr>
      <p:sp>
        <p:nvSpPr>
          <p:cNvPr id="831" name="Shape 83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32" name="Shape 83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833" name="Shape 83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834" name="Shape 8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53.xml><?xml version="1.0" encoding="utf-8"?>
<p:sldLayout xmlns:a="http://schemas.openxmlformats.org/drawingml/2006/main" xmlns:r="http://schemas.openxmlformats.org/officeDocument/2006/relationships" xmlns:p="http://schemas.openxmlformats.org/presentationml/2006/main" type="tx">
  <p:cSld name="6_Title Only">
    <p:bg>
      <p:bgPr>
        <a:solidFill>
          <a:srgbClr val="E7E6E6"/>
        </a:solidFill>
        <a:effectLst/>
      </p:bgPr>
    </p:bg>
    <p:spTree>
      <p:nvGrpSpPr>
        <p:cNvPr id="1" name=""/>
        <p:cNvGrpSpPr/>
        <p:nvPr/>
      </p:nvGrpSpPr>
      <p:grpSpPr>
        <a:xfrm>
          <a:off x="0" y="0"/>
          <a:ext cx="0" cy="0"/>
          <a:chOff x="0" y="0"/>
          <a:chExt cx="0" cy="0"/>
        </a:xfrm>
      </p:grpSpPr>
      <p:sp>
        <p:nvSpPr>
          <p:cNvPr id="841" name="Shape 8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42" name="Shape 8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54.xml><?xml version="1.0" encoding="utf-8"?>
<p:sldLayout xmlns:a="http://schemas.openxmlformats.org/drawingml/2006/main" xmlns:r="http://schemas.openxmlformats.org/officeDocument/2006/relationships" xmlns:p="http://schemas.openxmlformats.org/presentationml/2006/main" type="tx">
  <p:cSld name="5_Blank">
    <p:bg>
      <p:bgPr>
        <a:solidFill>
          <a:srgbClr val="E7E6E6"/>
        </a:solidFill>
        <a:effectLst/>
      </p:bgPr>
    </p:bg>
    <p:spTree>
      <p:nvGrpSpPr>
        <p:cNvPr id="1" name=""/>
        <p:cNvGrpSpPr/>
        <p:nvPr/>
      </p:nvGrpSpPr>
      <p:grpSpPr>
        <a:xfrm>
          <a:off x="0" y="0"/>
          <a:ext cx="0" cy="0"/>
          <a:chOff x="0" y="0"/>
          <a:chExt cx="0" cy="0"/>
        </a:xfrm>
      </p:grpSpPr>
      <p:sp>
        <p:nvSpPr>
          <p:cNvPr id="849" name="Shape 8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55.xml><?xml version="1.0" encoding="utf-8"?>
<p:sldLayout xmlns:a="http://schemas.openxmlformats.org/drawingml/2006/main" xmlns:r="http://schemas.openxmlformats.org/officeDocument/2006/relationships" xmlns:p="http://schemas.openxmlformats.org/presentationml/2006/main" type="tx">
  <p:cSld name="4_Blank 0">
    <p:bg>
      <p:bgPr>
        <a:solidFill>
          <a:srgbClr val="221C35"/>
        </a:solidFill>
        <a:effectLst/>
      </p:bgPr>
    </p:bg>
    <p:spTree>
      <p:nvGrpSpPr>
        <p:cNvPr id="1" name=""/>
        <p:cNvGrpSpPr/>
        <p:nvPr/>
      </p:nvGrpSpPr>
      <p:grpSpPr>
        <a:xfrm>
          <a:off x="0" y="0"/>
          <a:ext cx="0" cy="0"/>
          <a:chOff x="0" y="0"/>
          <a:chExt cx="0" cy="0"/>
        </a:xfrm>
      </p:grpSpPr>
      <p:sp>
        <p:nvSpPr>
          <p:cNvPr id="856" name="Shape 8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56.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E7E6E6"/>
        </a:solidFill>
        <a:effectLst/>
      </p:bgPr>
    </p:bg>
    <p:spTree>
      <p:nvGrpSpPr>
        <p:cNvPr id="1" name=""/>
        <p:cNvGrpSpPr/>
        <p:nvPr/>
      </p:nvGrpSpPr>
      <p:grpSpPr>
        <a:xfrm>
          <a:off x="0" y="0"/>
          <a:ext cx="0" cy="0"/>
          <a:chOff x="0" y="0"/>
          <a:chExt cx="0" cy="0"/>
        </a:xfrm>
      </p:grpSpPr>
      <p:sp>
        <p:nvSpPr>
          <p:cNvPr id="863" name="Shape 86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864" name="Shape 86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866" name="Shape 8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57.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E7E6E6"/>
        </a:solidFill>
        <a:effectLst/>
      </p:bgPr>
    </p:bg>
    <p:spTree>
      <p:nvGrpSpPr>
        <p:cNvPr id="1" name=""/>
        <p:cNvGrpSpPr/>
        <p:nvPr/>
      </p:nvGrpSpPr>
      <p:grpSpPr>
        <a:xfrm>
          <a:off x="0" y="0"/>
          <a:ext cx="0" cy="0"/>
          <a:chOff x="0" y="0"/>
          <a:chExt cx="0" cy="0"/>
        </a:xfrm>
      </p:grpSpPr>
      <p:sp>
        <p:nvSpPr>
          <p:cNvPr id="873" name="Shape 87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874" name="Shape 87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875" name="Shape 87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58.xml><?xml version="1.0" encoding="utf-8"?>
<p:sldLayout xmlns:a="http://schemas.openxmlformats.org/drawingml/2006/main" xmlns:r="http://schemas.openxmlformats.org/officeDocument/2006/relationships" xmlns:p="http://schemas.openxmlformats.org/presentationml/2006/main" type="tx">
  <p:cSld name="6_Title and Vertical Text">
    <p:bg>
      <p:bgPr>
        <a:solidFill>
          <a:srgbClr val="E7E6E6"/>
        </a:solidFill>
        <a:effectLst/>
      </p:bgPr>
    </p:bg>
    <p:spTree>
      <p:nvGrpSpPr>
        <p:cNvPr id="1" name=""/>
        <p:cNvGrpSpPr/>
        <p:nvPr/>
      </p:nvGrpSpPr>
      <p:grpSpPr>
        <a:xfrm>
          <a:off x="0" y="0"/>
          <a:ext cx="0" cy="0"/>
          <a:chOff x="0" y="0"/>
          <a:chExt cx="0" cy="0"/>
        </a:xfrm>
      </p:grpSpPr>
      <p:sp>
        <p:nvSpPr>
          <p:cNvPr id="883" name="Shape 88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84" name="Shape 88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85" name="Shape 8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59.xml><?xml version="1.0" encoding="utf-8"?>
<p:sldLayout xmlns:a="http://schemas.openxmlformats.org/drawingml/2006/main" xmlns:r="http://schemas.openxmlformats.org/officeDocument/2006/relationships" xmlns:p="http://schemas.openxmlformats.org/presentationml/2006/main" type="tx">
  <p:cSld name="6_Vertical Title and Text">
    <p:bg>
      <p:bgPr>
        <a:solidFill>
          <a:srgbClr val="E7E6E6"/>
        </a:solidFill>
        <a:effectLst/>
      </p:bgPr>
    </p:bg>
    <p:spTree>
      <p:nvGrpSpPr>
        <p:cNvPr id="1" name=""/>
        <p:cNvGrpSpPr/>
        <p:nvPr/>
      </p:nvGrpSpPr>
      <p:grpSpPr>
        <a:xfrm>
          <a:off x="0" y="0"/>
          <a:ext cx="0" cy="0"/>
          <a:chOff x="0" y="0"/>
          <a:chExt cx="0" cy="0"/>
        </a:xfrm>
      </p:grpSpPr>
      <p:sp>
        <p:nvSpPr>
          <p:cNvPr id="892" name="Shape 89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893" name="Shape 89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94" name="Shape 8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1716" name="Shape 1716"/>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1717" name="Shape 1717"/>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718" name="Shape 171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60.xml><?xml version="1.0" encoding="utf-8"?>
<p:sldLayout xmlns:a="http://schemas.openxmlformats.org/drawingml/2006/main" xmlns:r="http://schemas.openxmlformats.org/officeDocument/2006/relationships" xmlns:p="http://schemas.openxmlformats.org/presentationml/2006/main" type="tx">
  <p:cSld name="7_Title Slide">
    <p:bg>
      <p:bgPr>
        <a:solidFill>
          <a:srgbClr val="E7E6E6"/>
        </a:solidFill>
        <a:effectLst/>
      </p:bgPr>
    </p:bg>
    <p:spTree>
      <p:nvGrpSpPr>
        <p:cNvPr id="1" name=""/>
        <p:cNvGrpSpPr/>
        <p:nvPr/>
      </p:nvGrpSpPr>
      <p:grpSpPr>
        <a:xfrm>
          <a:off x="0" y="0"/>
          <a:ext cx="0" cy="0"/>
          <a:chOff x="0" y="0"/>
          <a:chExt cx="0" cy="0"/>
        </a:xfrm>
      </p:grpSpPr>
      <p:sp>
        <p:nvSpPr>
          <p:cNvPr id="901" name="Shape 90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902" name="Shape 90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903" name="Shape 9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61.xml><?xml version="1.0" encoding="utf-8"?>
<p:sldLayout xmlns:a="http://schemas.openxmlformats.org/drawingml/2006/main" xmlns:r="http://schemas.openxmlformats.org/officeDocument/2006/relationships" xmlns:p="http://schemas.openxmlformats.org/presentationml/2006/main" type="tx">
  <p:cSld name="18_Custom Layout">
    <p:bg>
      <p:bgPr>
        <a:solidFill>
          <a:srgbClr val="E7E6E6"/>
        </a:solidFill>
        <a:effectLst/>
      </p:bgPr>
    </p:bg>
    <p:spTree>
      <p:nvGrpSpPr>
        <p:cNvPr id="1" name=""/>
        <p:cNvGrpSpPr/>
        <p:nvPr/>
      </p:nvGrpSpPr>
      <p:grpSpPr>
        <a:xfrm>
          <a:off x="0" y="0"/>
          <a:ext cx="0" cy="0"/>
          <a:chOff x="0" y="0"/>
          <a:chExt cx="0" cy="0"/>
        </a:xfrm>
      </p:grpSpPr>
      <p:sp>
        <p:nvSpPr>
          <p:cNvPr id="910" name="Shape 91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11" name="Shape 91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62.xml><?xml version="1.0" encoding="utf-8"?>
<p:sldLayout xmlns:a="http://schemas.openxmlformats.org/drawingml/2006/main" xmlns:r="http://schemas.openxmlformats.org/officeDocument/2006/relationships" xmlns:p="http://schemas.openxmlformats.org/presentationml/2006/main" type="tx">
  <p:cSld name="19_Custom Layout">
    <p:bg>
      <p:bgPr>
        <a:solidFill>
          <a:srgbClr val="E7E6E6"/>
        </a:solidFill>
        <a:effectLst/>
      </p:bgPr>
    </p:bg>
    <p:spTree>
      <p:nvGrpSpPr>
        <p:cNvPr id="1" name=""/>
        <p:cNvGrpSpPr/>
        <p:nvPr/>
      </p:nvGrpSpPr>
      <p:grpSpPr>
        <a:xfrm>
          <a:off x="0" y="0"/>
          <a:ext cx="0" cy="0"/>
          <a:chOff x="0" y="0"/>
          <a:chExt cx="0" cy="0"/>
        </a:xfrm>
      </p:grpSpPr>
      <p:sp>
        <p:nvSpPr>
          <p:cNvPr id="918" name="Shape 91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19" name="Shape 91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63.xml><?xml version="1.0" encoding="utf-8"?>
<p:sldLayout xmlns:a="http://schemas.openxmlformats.org/drawingml/2006/main" xmlns:r="http://schemas.openxmlformats.org/officeDocument/2006/relationships" xmlns:p="http://schemas.openxmlformats.org/presentationml/2006/main" type="tx">
  <p:cSld name="20_Custom Layout">
    <p:bg>
      <p:bgPr>
        <a:solidFill>
          <a:srgbClr val="E7E6E6"/>
        </a:solidFill>
        <a:effectLst/>
      </p:bgPr>
    </p:bg>
    <p:spTree>
      <p:nvGrpSpPr>
        <p:cNvPr id="1" name=""/>
        <p:cNvGrpSpPr/>
        <p:nvPr/>
      </p:nvGrpSpPr>
      <p:grpSpPr>
        <a:xfrm>
          <a:off x="0" y="0"/>
          <a:ext cx="0" cy="0"/>
          <a:chOff x="0" y="0"/>
          <a:chExt cx="0" cy="0"/>
        </a:xfrm>
      </p:grpSpPr>
      <p:sp>
        <p:nvSpPr>
          <p:cNvPr id="926" name="Shape 92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27" name="Shape 92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64.xml><?xml version="1.0" encoding="utf-8"?>
<p:sldLayout xmlns:a="http://schemas.openxmlformats.org/drawingml/2006/main" xmlns:r="http://schemas.openxmlformats.org/officeDocument/2006/relationships" xmlns:p="http://schemas.openxmlformats.org/presentationml/2006/main" type="tx">
  <p:cSld name="7_Title and Content">
    <p:bg>
      <p:bgPr>
        <a:solidFill>
          <a:srgbClr val="E7E6E6"/>
        </a:solidFill>
        <a:effectLst/>
      </p:bgPr>
    </p:bg>
    <p:spTree>
      <p:nvGrpSpPr>
        <p:cNvPr id="1" name=""/>
        <p:cNvGrpSpPr/>
        <p:nvPr/>
      </p:nvGrpSpPr>
      <p:grpSpPr>
        <a:xfrm>
          <a:off x="0" y="0"/>
          <a:ext cx="0" cy="0"/>
          <a:chOff x="0" y="0"/>
          <a:chExt cx="0" cy="0"/>
        </a:xfrm>
      </p:grpSpPr>
      <p:sp>
        <p:nvSpPr>
          <p:cNvPr id="934" name="Shape 93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35" name="Shape 93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36" name="Shape 9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65.xml><?xml version="1.0" encoding="utf-8"?>
<p:sldLayout xmlns:a="http://schemas.openxmlformats.org/drawingml/2006/main" xmlns:r="http://schemas.openxmlformats.org/officeDocument/2006/relationships" xmlns:p="http://schemas.openxmlformats.org/presentationml/2006/main" type="tx">
  <p:cSld name="7_Section Header">
    <p:bg>
      <p:bgPr>
        <a:solidFill>
          <a:srgbClr val="E7E6E6"/>
        </a:solidFill>
        <a:effectLst/>
      </p:bgPr>
    </p:bg>
    <p:spTree>
      <p:nvGrpSpPr>
        <p:cNvPr id="1" name=""/>
        <p:cNvGrpSpPr/>
        <p:nvPr/>
      </p:nvGrpSpPr>
      <p:grpSpPr>
        <a:xfrm>
          <a:off x="0" y="0"/>
          <a:ext cx="0" cy="0"/>
          <a:chOff x="0" y="0"/>
          <a:chExt cx="0" cy="0"/>
        </a:xfrm>
      </p:grpSpPr>
      <p:sp>
        <p:nvSpPr>
          <p:cNvPr id="943" name="Shape 94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944" name="Shape 94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945" name="Shape 9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66.xml><?xml version="1.0" encoding="utf-8"?>
<p:sldLayout xmlns:a="http://schemas.openxmlformats.org/drawingml/2006/main" xmlns:r="http://schemas.openxmlformats.org/officeDocument/2006/relationships" xmlns:p="http://schemas.openxmlformats.org/presentationml/2006/main" type="tx">
  <p:cSld name="7_Two Content">
    <p:bg>
      <p:bgPr>
        <a:solidFill>
          <a:srgbClr val="E7E6E6"/>
        </a:solidFill>
        <a:effectLst/>
      </p:bgPr>
    </p:bg>
    <p:spTree>
      <p:nvGrpSpPr>
        <p:cNvPr id="1" name=""/>
        <p:cNvGrpSpPr/>
        <p:nvPr/>
      </p:nvGrpSpPr>
      <p:grpSpPr>
        <a:xfrm>
          <a:off x="0" y="0"/>
          <a:ext cx="0" cy="0"/>
          <a:chOff x="0" y="0"/>
          <a:chExt cx="0" cy="0"/>
        </a:xfrm>
      </p:grpSpPr>
      <p:sp>
        <p:nvSpPr>
          <p:cNvPr id="952" name="Shape 9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53" name="Shape 95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54" name="Shape 9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67.xml><?xml version="1.0" encoding="utf-8"?>
<p:sldLayout xmlns:a="http://schemas.openxmlformats.org/drawingml/2006/main" xmlns:r="http://schemas.openxmlformats.org/officeDocument/2006/relationships" xmlns:p="http://schemas.openxmlformats.org/presentationml/2006/main" type="tx">
  <p:cSld name="7_Comparison">
    <p:bg>
      <p:bgPr>
        <a:solidFill>
          <a:srgbClr val="E7E6E6"/>
        </a:solidFill>
        <a:effectLst/>
      </p:bgPr>
    </p:bg>
    <p:spTree>
      <p:nvGrpSpPr>
        <p:cNvPr id="1" name=""/>
        <p:cNvGrpSpPr/>
        <p:nvPr/>
      </p:nvGrpSpPr>
      <p:grpSpPr>
        <a:xfrm>
          <a:off x="0" y="0"/>
          <a:ext cx="0" cy="0"/>
          <a:chOff x="0" y="0"/>
          <a:chExt cx="0" cy="0"/>
        </a:xfrm>
      </p:grpSpPr>
      <p:sp>
        <p:nvSpPr>
          <p:cNvPr id="961" name="Shape 96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62" name="Shape 96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963" name="Shape 96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964" name="Shape 9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68.xml><?xml version="1.0" encoding="utf-8"?>
<p:sldLayout xmlns:a="http://schemas.openxmlformats.org/drawingml/2006/main" xmlns:r="http://schemas.openxmlformats.org/officeDocument/2006/relationships" xmlns:p="http://schemas.openxmlformats.org/presentationml/2006/main" type="tx">
  <p:cSld name="7_Title Only">
    <p:bg>
      <p:bgPr>
        <a:solidFill>
          <a:srgbClr val="E7E6E6"/>
        </a:solidFill>
        <a:effectLst/>
      </p:bgPr>
    </p:bg>
    <p:spTree>
      <p:nvGrpSpPr>
        <p:cNvPr id="1" name=""/>
        <p:cNvGrpSpPr/>
        <p:nvPr/>
      </p:nvGrpSpPr>
      <p:grpSpPr>
        <a:xfrm>
          <a:off x="0" y="0"/>
          <a:ext cx="0" cy="0"/>
          <a:chOff x="0" y="0"/>
          <a:chExt cx="0" cy="0"/>
        </a:xfrm>
      </p:grpSpPr>
      <p:sp>
        <p:nvSpPr>
          <p:cNvPr id="971" name="Shape 97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72" name="Shape 9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69.xml><?xml version="1.0" encoding="utf-8"?>
<p:sldLayout xmlns:a="http://schemas.openxmlformats.org/drawingml/2006/main" xmlns:r="http://schemas.openxmlformats.org/officeDocument/2006/relationships" xmlns:p="http://schemas.openxmlformats.org/presentationml/2006/main" type="tx">
  <p:cSld name="6_Blank">
    <p:bg>
      <p:bgPr>
        <a:solidFill>
          <a:srgbClr val="E7E6E6"/>
        </a:solidFill>
        <a:effectLst/>
      </p:bgPr>
    </p:bg>
    <p:spTree>
      <p:nvGrpSpPr>
        <p:cNvPr id="1" name=""/>
        <p:cNvGrpSpPr/>
        <p:nvPr/>
      </p:nvGrpSpPr>
      <p:grpSpPr>
        <a:xfrm>
          <a:off x="0" y="0"/>
          <a:ext cx="0" cy="0"/>
          <a:chOff x="0" y="0"/>
          <a:chExt cx="0" cy="0"/>
        </a:xfrm>
      </p:grpSpPr>
      <p:sp>
        <p:nvSpPr>
          <p:cNvPr id="979" name="Shape 9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1725" name="Shape 172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26" name="Shape 1726"/>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27" name="Shape 17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70.xml><?xml version="1.0" encoding="utf-8"?>
<p:sldLayout xmlns:a="http://schemas.openxmlformats.org/drawingml/2006/main" xmlns:r="http://schemas.openxmlformats.org/officeDocument/2006/relationships" xmlns:p="http://schemas.openxmlformats.org/presentationml/2006/main" type="tx">
  <p:cSld name="5_Blank 0">
    <p:bg>
      <p:bgPr>
        <a:solidFill>
          <a:srgbClr val="86754D"/>
        </a:solidFill>
        <a:effectLst/>
      </p:bgPr>
    </p:bg>
    <p:spTree>
      <p:nvGrpSpPr>
        <p:cNvPr id="1" name=""/>
        <p:cNvGrpSpPr/>
        <p:nvPr/>
      </p:nvGrpSpPr>
      <p:grpSpPr>
        <a:xfrm>
          <a:off x="0" y="0"/>
          <a:ext cx="0" cy="0"/>
          <a:chOff x="0" y="0"/>
          <a:chExt cx="0" cy="0"/>
        </a:xfrm>
      </p:grpSpPr>
      <p:sp>
        <p:nvSpPr>
          <p:cNvPr id="986" name="Shape 9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71.xml><?xml version="1.0" encoding="utf-8"?>
<p:sldLayout xmlns:a="http://schemas.openxmlformats.org/drawingml/2006/main" xmlns:r="http://schemas.openxmlformats.org/officeDocument/2006/relationships" xmlns:p="http://schemas.openxmlformats.org/presentationml/2006/main" type="tx">
  <p:cSld name="7_Content with Caption">
    <p:bg>
      <p:bgPr>
        <a:solidFill>
          <a:srgbClr val="E7E6E6"/>
        </a:solidFill>
        <a:effectLst/>
      </p:bgPr>
    </p:bg>
    <p:spTree>
      <p:nvGrpSpPr>
        <p:cNvPr id="1" name=""/>
        <p:cNvGrpSpPr/>
        <p:nvPr/>
      </p:nvGrpSpPr>
      <p:grpSpPr>
        <a:xfrm>
          <a:off x="0" y="0"/>
          <a:ext cx="0" cy="0"/>
          <a:chOff x="0" y="0"/>
          <a:chExt cx="0" cy="0"/>
        </a:xfrm>
      </p:grpSpPr>
      <p:sp>
        <p:nvSpPr>
          <p:cNvPr id="993" name="Shape 99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994" name="Shape 99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995" name="Shape 99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996" name="Shape 9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72.xml><?xml version="1.0" encoding="utf-8"?>
<p:sldLayout xmlns:a="http://schemas.openxmlformats.org/drawingml/2006/main" xmlns:r="http://schemas.openxmlformats.org/officeDocument/2006/relationships" xmlns:p="http://schemas.openxmlformats.org/presentationml/2006/main" type="tx">
  <p:cSld name="7_Picture with Caption">
    <p:bg>
      <p:bgPr>
        <a:solidFill>
          <a:srgbClr val="E7E6E6"/>
        </a:solidFill>
        <a:effectLst/>
      </p:bgPr>
    </p:bg>
    <p:spTree>
      <p:nvGrpSpPr>
        <p:cNvPr id="1" name=""/>
        <p:cNvGrpSpPr/>
        <p:nvPr/>
      </p:nvGrpSpPr>
      <p:grpSpPr>
        <a:xfrm>
          <a:off x="0" y="0"/>
          <a:ext cx="0" cy="0"/>
          <a:chOff x="0" y="0"/>
          <a:chExt cx="0" cy="0"/>
        </a:xfrm>
      </p:grpSpPr>
      <p:sp>
        <p:nvSpPr>
          <p:cNvPr id="1003" name="Shape 100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004" name="Shape 100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005" name="Shape 100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006" name="Shape 10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73.xml><?xml version="1.0" encoding="utf-8"?>
<p:sldLayout xmlns:a="http://schemas.openxmlformats.org/drawingml/2006/main" xmlns:r="http://schemas.openxmlformats.org/officeDocument/2006/relationships" xmlns:p="http://schemas.openxmlformats.org/presentationml/2006/main" type="tx">
  <p:cSld name="7_Title and Vertical Text">
    <p:bg>
      <p:bgPr>
        <a:solidFill>
          <a:srgbClr val="E7E6E6"/>
        </a:solidFill>
        <a:effectLst/>
      </p:bgPr>
    </p:bg>
    <p:spTree>
      <p:nvGrpSpPr>
        <p:cNvPr id="1" name=""/>
        <p:cNvGrpSpPr/>
        <p:nvPr/>
      </p:nvGrpSpPr>
      <p:grpSpPr>
        <a:xfrm>
          <a:off x="0" y="0"/>
          <a:ext cx="0" cy="0"/>
          <a:chOff x="0" y="0"/>
          <a:chExt cx="0" cy="0"/>
        </a:xfrm>
      </p:grpSpPr>
      <p:sp>
        <p:nvSpPr>
          <p:cNvPr id="1013" name="Shape 101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14" name="Shape 101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15" name="Shape 10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74.xml><?xml version="1.0" encoding="utf-8"?>
<p:sldLayout xmlns:a="http://schemas.openxmlformats.org/drawingml/2006/main" xmlns:r="http://schemas.openxmlformats.org/officeDocument/2006/relationships" xmlns:p="http://schemas.openxmlformats.org/presentationml/2006/main" type="tx">
  <p:cSld name="7_Vertical Title and Text">
    <p:bg>
      <p:bgPr>
        <a:solidFill>
          <a:srgbClr val="E7E6E6"/>
        </a:solidFill>
        <a:effectLst/>
      </p:bgPr>
    </p:bg>
    <p:spTree>
      <p:nvGrpSpPr>
        <p:cNvPr id="1" name=""/>
        <p:cNvGrpSpPr/>
        <p:nvPr/>
      </p:nvGrpSpPr>
      <p:grpSpPr>
        <a:xfrm>
          <a:off x="0" y="0"/>
          <a:ext cx="0" cy="0"/>
          <a:chOff x="0" y="0"/>
          <a:chExt cx="0" cy="0"/>
        </a:xfrm>
      </p:grpSpPr>
      <p:sp>
        <p:nvSpPr>
          <p:cNvPr id="1022" name="Shape 102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023" name="Shape 102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24" name="Shape 10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75.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E7E6E6"/>
        </a:solidFill>
        <a:effectLst/>
      </p:bgPr>
    </p:bg>
    <p:spTree>
      <p:nvGrpSpPr>
        <p:cNvPr id="1" name=""/>
        <p:cNvGrpSpPr/>
        <p:nvPr/>
      </p:nvGrpSpPr>
      <p:grpSpPr>
        <a:xfrm>
          <a:off x="0" y="0"/>
          <a:ext cx="0" cy="0"/>
          <a:chOff x="0" y="0"/>
          <a:chExt cx="0" cy="0"/>
        </a:xfrm>
      </p:grpSpPr>
      <p:sp>
        <p:nvSpPr>
          <p:cNvPr id="1031" name="Shape 103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032" name="Shape 103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033" name="Shape 103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76.xml><?xml version="1.0" encoding="utf-8"?>
<p:sldLayout xmlns:a="http://schemas.openxmlformats.org/drawingml/2006/main" xmlns:r="http://schemas.openxmlformats.org/officeDocument/2006/relationships" xmlns:p="http://schemas.openxmlformats.org/presentationml/2006/main" type="tx">
  <p:cSld name="21_Custom Layout">
    <p:bg>
      <p:bgPr>
        <a:solidFill>
          <a:srgbClr val="E7E6E6"/>
        </a:solidFill>
        <a:effectLst/>
      </p:bgPr>
    </p:bg>
    <p:spTree>
      <p:nvGrpSpPr>
        <p:cNvPr id="1" name=""/>
        <p:cNvGrpSpPr/>
        <p:nvPr/>
      </p:nvGrpSpPr>
      <p:grpSpPr>
        <a:xfrm>
          <a:off x="0" y="0"/>
          <a:ext cx="0" cy="0"/>
          <a:chOff x="0" y="0"/>
          <a:chExt cx="0" cy="0"/>
        </a:xfrm>
      </p:grpSpPr>
      <p:sp>
        <p:nvSpPr>
          <p:cNvPr id="1040" name="Shape 104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41" name="Shape 104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77.xml><?xml version="1.0" encoding="utf-8"?>
<p:sldLayout xmlns:a="http://schemas.openxmlformats.org/drawingml/2006/main" xmlns:r="http://schemas.openxmlformats.org/officeDocument/2006/relationships" xmlns:p="http://schemas.openxmlformats.org/presentationml/2006/main" type="tx">
  <p:cSld name="22_Custom Layout">
    <p:bg>
      <p:bgPr>
        <a:solidFill>
          <a:srgbClr val="E7E6E6"/>
        </a:solidFill>
        <a:effectLst/>
      </p:bgPr>
    </p:bg>
    <p:spTree>
      <p:nvGrpSpPr>
        <p:cNvPr id="1" name=""/>
        <p:cNvGrpSpPr/>
        <p:nvPr/>
      </p:nvGrpSpPr>
      <p:grpSpPr>
        <a:xfrm>
          <a:off x="0" y="0"/>
          <a:ext cx="0" cy="0"/>
          <a:chOff x="0" y="0"/>
          <a:chExt cx="0" cy="0"/>
        </a:xfrm>
      </p:grpSpPr>
      <p:sp>
        <p:nvSpPr>
          <p:cNvPr id="1048" name="Shape 104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49" name="Shape 104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78.xml><?xml version="1.0" encoding="utf-8"?>
<p:sldLayout xmlns:a="http://schemas.openxmlformats.org/drawingml/2006/main" xmlns:r="http://schemas.openxmlformats.org/officeDocument/2006/relationships" xmlns:p="http://schemas.openxmlformats.org/presentationml/2006/main" type="tx">
  <p:cSld name="23_Custom Layout">
    <p:bg>
      <p:bgPr>
        <a:solidFill>
          <a:srgbClr val="E7E6E6"/>
        </a:solidFill>
        <a:effectLst/>
      </p:bgPr>
    </p:bg>
    <p:spTree>
      <p:nvGrpSpPr>
        <p:cNvPr id="1" name=""/>
        <p:cNvGrpSpPr/>
        <p:nvPr/>
      </p:nvGrpSpPr>
      <p:grpSpPr>
        <a:xfrm>
          <a:off x="0" y="0"/>
          <a:ext cx="0" cy="0"/>
          <a:chOff x="0" y="0"/>
          <a:chExt cx="0" cy="0"/>
        </a:xfrm>
      </p:grpSpPr>
      <p:sp>
        <p:nvSpPr>
          <p:cNvPr id="1056" name="Shape 105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57" name="Shape 10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79.xml><?xml version="1.0" encoding="utf-8"?>
<p:sldLayout xmlns:a="http://schemas.openxmlformats.org/drawingml/2006/main" xmlns:r="http://schemas.openxmlformats.org/officeDocument/2006/relationships" xmlns:p="http://schemas.openxmlformats.org/presentationml/2006/main" type="tx">
  <p:cSld name="8_Title and Content">
    <p:bg>
      <p:bgPr>
        <a:solidFill>
          <a:srgbClr val="E7E6E6"/>
        </a:solidFill>
        <a:effectLst/>
      </p:bgPr>
    </p:bg>
    <p:spTree>
      <p:nvGrpSpPr>
        <p:cNvPr id="1" name=""/>
        <p:cNvGrpSpPr/>
        <p:nvPr/>
      </p:nvGrpSpPr>
      <p:grpSpPr>
        <a:xfrm>
          <a:off x="0" y="0"/>
          <a:ext cx="0" cy="0"/>
          <a:chOff x="0" y="0"/>
          <a:chExt cx="0" cy="0"/>
        </a:xfrm>
      </p:grpSpPr>
      <p:sp>
        <p:nvSpPr>
          <p:cNvPr id="1064" name="Shape 106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65" name="Shape 106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66" name="Shape 10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1734" name="Shape 173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35" name="Shape 1735"/>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736" name="Shape 173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737" name="Shape 17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80.xml><?xml version="1.0" encoding="utf-8"?>
<p:sldLayout xmlns:a="http://schemas.openxmlformats.org/drawingml/2006/main" xmlns:r="http://schemas.openxmlformats.org/officeDocument/2006/relationships" xmlns:p="http://schemas.openxmlformats.org/presentationml/2006/main" type="tx">
  <p:cSld name="8_Section Header">
    <p:bg>
      <p:bgPr>
        <a:solidFill>
          <a:srgbClr val="E7E6E6"/>
        </a:solidFill>
        <a:effectLst/>
      </p:bgPr>
    </p:bg>
    <p:spTree>
      <p:nvGrpSpPr>
        <p:cNvPr id="1" name=""/>
        <p:cNvGrpSpPr/>
        <p:nvPr/>
      </p:nvGrpSpPr>
      <p:grpSpPr>
        <a:xfrm>
          <a:off x="0" y="0"/>
          <a:ext cx="0" cy="0"/>
          <a:chOff x="0" y="0"/>
          <a:chExt cx="0" cy="0"/>
        </a:xfrm>
      </p:grpSpPr>
      <p:sp>
        <p:nvSpPr>
          <p:cNvPr id="1073" name="Shape 107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074" name="Shape 107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075" name="Shape 10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81.xml><?xml version="1.0" encoding="utf-8"?>
<p:sldLayout xmlns:a="http://schemas.openxmlformats.org/drawingml/2006/main" xmlns:r="http://schemas.openxmlformats.org/officeDocument/2006/relationships" xmlns:p="http://schemas.openxmlformats.org/presentationml/2006/main" type="tx">
  <p:cSld name="8_Two Content">
    <p:bg>
      <p:bgPr>
        <a:solidFill>
          <a:srgbClr val="E7E6E6"/>
        </a:solidFill>
        <a:effectLst/>
      </p:bgPr>
    </p:bg>
    <p:spTree>
      <p:nvGrpSpPr>
        <p:cNvPr id="1" name=""/>
        <p:cNvGrpSpPr/>
        <p:nvPr/>
      </p:nvGrpSpPr>
      <p:grpSpPr>
        <a:xfrm>
          <a:off x="0" y="0"/>
          <a:ext cx="0" cy="0"/>
          <a:chOff x="0" y="0"/>
          <a:chExt cx="0" cy="0"/>
        </a:xfrm>
      </p:grpSpPr>
      <p:sp>
        <p:nvSpPr>
          <p:cNvPr id="1082" name="Shape 10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83" name="Shape 108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84" name="Shape 10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82.xml><?xml version="1.0" encoding="utf-8"?>
<p:sldLayout xmlns:a="http://schemas.openxmlformats.org/drawingml/2006/main" xmlns:r="http://schemas.openxmlformats.org/officeDocument/2006/relationships" xmlns:p="http://schemas.openxmlformats.org/presentationml/2006/main" type="tx">
  <p:cSld name="8_Comparison">
    <p:bg>
      <p:bgPr>
        <a:solidFill>
          <a:srgbClr val="E7E6E6"/>
        </a:solidFill>
        <a:effectLst/>
      </p:bgPr>
    </p:bg>
    <p:spTree>
      <p:nvGrpSpPr>
        <p:cNvPr id="1" name=""/>
        <p:cNvGrpSpPr/>
        <p:nvPr/>
      </p:nvGrpSpPr>
      <p:grpSpPr>
        <a:xfrm>
          <a:off x="0" y="0"/>
          <a:ext cx="0" cy="0"/>
          <a:chOff x="0" y="0"/>
          <a:chExt cx="0" cy="0"/>
        </a:xfrm>
      </p:grpSpPr>
      <p:sp>
        <p:nvSpPr>
          <p:cNvPr id="1091" name="Shape 109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92" name="Shape 109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093" name="Shape 109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094" name="Shape 10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83.xml><?xml version="1.0" encoding="utf-8"?>
<p:sldLayout xmlns:a="http://schemas.openxmlformats.org/drawingml/2006/main" xmlns:r="http://schemas.openxmlformats.org/officeDocument/2006/relationships" xmlns:p="http://schemas.openxmlformats.org/presentationml/2006/main" type="tx">
  <p:cSld name="8_Title Only">
    <p:bg>
      <p:bgPr>
        <a:solidFill>
          <a:srgbClr val="E7E6E6"/>
        </a:solidFill>
        <a:effectLst/>
      </p:bgPr>
    </p:bg>
    <p:spTree>
      <p:nvGrpSpPr>
        <p:cNvPr id="1" name=""/>
        <p:cNvGrpSpPr/>
        <p:nvPr/>
      </p:nvGrpSpPr>
      <p:grpSpPr>
        <a:xfrm>
          <a:off x="0" y="0"/>
          <a:ext cx="0" cy="0"/>
          <a:chOff x="0" y="0"/>
          <a:chExt cx="0" cy="0"/>
        </a:xfrm>
      </p:grpSpPr>
      <p:sp>
        <p:nvSpPr>
          <p:cNvPr id="1101" name="Shape 110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02" name="Shape 11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84.xml><?xml version="1.0" encoding="utf-8"?>
<p:sldLayout xmlns:a="http://schemas.openxmlformats.org/drawingml/2006/main" xmlns:r="http://schemas.openxmlformats.org/officeDocument/2006/relationships" xmlns:p="http://schemas.openxmlformats.org/presentationml/2006/main" type="tx">
  <p:cSld name="7_Blank">
    <p:bg>
      <p:bgPr>
        <a:solidFill>
          <a:srgbClr val="E7E6E6"/>
        </a:solidFill>
        <a:effectLst/>
      </p:bgPr>
    </p:bg>
    <p:spTree>
      <p:nvGrpSpPr>
        <p:cNvPr id="1" name=""/>
        <p:cNvGrpSpPr/>
        <p:nvPr/>
      </p:nvGrpSpPr>
      <p:grpSpPr>
        <a:xfrm>
          <a:off x="0" y="0"/>
          <a:ext cx="0" cy="0"/>
          <a:chOff x="0" y="0"/>
          <a:chExt cx="0" cy="0"/>
        </a:xfrm>
      </p:grpSpPr>
      <p:sp>
        <p:nvSpPr>
          <p:cNvPr id="1109" name="Shape 11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85.xml><?xml version="1.0" encoding="utf-8"?>
<p:sldLayout xmlns:a="http://schemas.openxmlformats.org/drawingml/2006/main" xmlns:r="http://schemas.openxmlformats.org/officeDocument/2006/relationships" xmlns:p="http://schemas.openxmlformats.org/presentationml/2006/main" type="tx">
  <p:cSld name="6_Blank 0">
    <p:bg>
      <p:bgPr>
        <a:solidFill>
          <a:srgbClr val="86754D"/>
        </a:solidFill>
        <a:effectLst/>
      </p:bgPr>
    </p:bg>
    <p:spTree>
      <p:nvGrpSpPr>
        <p:cNvPr id="1" name=""/>
        <p:cNvGrpSpPr/>
        <p:nvPr/>
      </p:nvGrpSpPr>
      <p:grpSpPr>
        <a:xfrm>
          <a:off x="0" y="0"/>
          <a:ext cx="0" cy="0"/>
          <a:chOff x="0" y="0"/>
          <a:chExt cx="0" cy="0"/>
        </a:xfrm>
      </p:grpSpPr>
      <p:sp>
        <p:nvSpPr>
          <p:cNvPr id="1116" name="Shape 11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86.xml><?xml version="1.0" encoding="utf-8"?>
<p:sldLayout xmlns:a="http://schemas.openxmlformats.org/drawingml/2006/main" xmlns:r="http://schemas.openxmlformats.org/officeDocument/2006/relationships" xmlns:p="http://schemas.openxmlformats.org/presentationml/2006/main" type="tx">
  <p:cSld name="8_Content with Caption">
    <p:bg>
      <p:bgPr>
        <a:solidFill>
          <a:srgbClr val="E7E6E6"/>
        </a:solidFill>
        <a:effectLst/>
      </p:bgPr>
    </p:bg>
    <p:spTree>
      <p:nvGrpSpPr>
        <p:cNvPr id="1" name=""/>
        <p:cNvGrpSpPr/>
        <p:nvPr/>
      </p:nvGrpSpPr>
      <p:grpSpPr>
        <a:xfrm>
          <a:off x="0" y="0"/>
          <a:ext cx="0" cy="0"/>
          <a:chOff x="0" y="0"/>
          <a:chExt cx="0" cy="0"/>
        </a:xfrm>
      </p:grpSpPr>
      <p:sp>
        <p:nvSpPr>
          <p:cNvPr id="1123" name="Shape 112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124" name="Shape 112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125" name="Shape 112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126" name="Shape 11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87.xml><?xml version="1.0" encoding="utf-8"?>
<p:sldLayout xmlns:a="http://schemas.openxmlformats.org/drawingml/2006/main" xmlns:r="http://schemas.openxmlformats.org/officeDocument/2006/relationships" xmlns:p="http://schemas.openxmlformats.org/presentationml/2006/main" type="tx">
  <p:cSld name="8_Picture with Caption">
    <p:bg>
      <p:bgPr>
        <a:solidFill>
          <a:srgbClr val="E7E6E6"/>
        </a:solidFill>
        <a:effectLst/>
      </p:bgPr>
    </p:bg>
    <p:spTree>
      <p:nvGrpSpPr>
        <p:cNvPr id="1" name=""/>
        <p:cNvGrpSpPr/>
        <p:nvPr/>
      </p:nvGrpSpPr>
      <p:grpSpPr>
        <a:xfrm>
          <a:off x="0" y="0"/>
          <a:ext cx="0" cy="0"/>
          <a:chOff x="0" y="0"/>
          <a:chExt cx="0" cy="0"/>
        </a:xfrm>
      </p:grpSpPr>
      <p:sp>
        <p:nvSpPr>
          <p:cNvPr id="1133" name="Shape 113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134" name="Shape 113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135" name="Shape 113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136" name="Shape 11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88.xml><?xml version="1.0" encoding="utf-8"?>
<p:sldLayout xmlns:a="http://schemas.openxmlformats.org/drawingml/2006/main" xmlns:r="http://schemas.openxmlformats.org/officeDocument/2006/relationships" xmlns:p="http://schemas.openxmlformats.org/presentationml/2006/main" type="tx">
  <p:cSld name="8_Title and Vertical Text">
    <p:bg>
      <p:bgPr>
        <a:solidFill>
          <a:srgbClr val="E7E6E6"/>
        </a:solidFill>
        <a:effectLst/>
      </p:bgPr>
    </p:bg>
    <p:spTree>
      <p:nvGrpSpPr>
        <p:cNvPr id="1" name=""/>
        <p:cNvGrpSpPr/>
        <p:nvPr/>
      </p:nvGrpSpPr>
      <p:grpSpPr>
        <a:xfrm>
          <a:off x="0" y="0"/>
          <a:ext cx="0" cy="0"/>
          <a:chOff x="0" y="0"/>
          <a:chExt cx="0" cy="0"/>
        </a:xfrm>
      </p:grpSpPr>
      <p:sp>
        <p:nvSpPr>
          <p:cNvPr id="1143" name="Shape 114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44" name="Shape 114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45" name="Shape 1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89.xml><?xml version="1.0" encoding="utf-8"?>
<p:sldLayout xmlns:a="http://schemas.openxmlformats.org/drawingml/2006/main" xmlns:r="http://schemas.openxmlformats.org/officeDocument/2006/relationships" xmlns:p="http://schemas.openxmlformats.org/presentationml/2006/main" type="tx">
  <p:cSld name="8_Vertical Title and Text">
    <p:bg>
      <p:bgPr>
        <a:solidFill>
          <a:srgbClr val="E7E6E6"/>
        </a:solidFill>
        <a:effectLst/>
      </p:bgPr>
    </p:bg>
    <p:spTree>
      <p:nvGrpSpPr>
        <p:cNvPr id="1" name=""/>
        <p:cNvGrpSpPr/>
        <p:nvPr/>
      </p:nvGrpSpPr>
      <p:grpSpPr>
        <a:xfrm>
          <a:off x="0" y="0"/>
          <a:ext cx="0" cy="0"/>
          <a:chOff x="0" y="0"/>
          <a:chExt cx="0" cy="0"/>
        </a:xfrm>
      </p:grpSpPr>
      <p:sp>
        <p:nvSpPr>
          <p:cNvPr id="1152" name="Shape 115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153" name="Shape 115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54" name="Shape 1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1744" name="Shape 174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45" name="Shape 17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90.xml><?xml version="1.0" encoding="utf-8"?>
<p:sldLayout xmlns:a="http://schemas.openxmlformats.org/drawingml/2006/main" xmlns:r="http://schemas.openxmlformats.org/officeDocument/2006/relationships" xmlns:p="http://schemas.openxmlformats.org/presentationml/2006/main" type="tx">
  <p:cSld name="9_Title Slide">
    <p:bg>
      <p:bgPr>
        <a:solidFill>
          <a:srgbClr val="E7E6E6"/>
        </a:solidFill>
        <a:effectLst/>
      </p:bgPr>
    </p:bg>
    <p:spTree>
      <p:nvGrpSpPr>
        <p:cNvPr id="1" name=""/>
        <p:cNvGrpSpPr/>
        <p:nvPr/>
      </p:nvGrpSpPr>
      <p:grpSpPr>
        <a:xfrm>
          <a:off x="0" y="0"/>
          <a:ext cx="0" cy="0"/>
          <a:chOff x="0" y="0"/>
          <a:chExt cx="0" cy="0"/>
        </a:xfrm>
      </p:grpSpPr>
      <p:sp>
        <p:nvSpPr>
          <p:cNvPr id="1161" name="Shape 116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162" name="Shape 116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163" name="Shape 1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91.xml><?xml version="1.0" encoding="utf-8"?>
<p:sldLayout xmlns:a="http://schemas.openxmlformats.org/drawingml/2006/main" xmlns:r="http://schemas.openxmlformats.org/officeDocument/2006/relationships" xmlns:p="http://schemas.openxmlformats.org/presentationml/2006/main" type="tx">
  <p:cSld name="24_Custom Layout">
    <p:bg>
      <p:bgPr>
        <a:solidFill>
          <a:srgbClr val="E7E6E6"/>
        </a:solidFill>
        <a:effectLst/>
      </p:bgPr>
    </p:bg>
    <p:spTree>
      <p:nvGrpSpPr>
        <p:cNvPr id="1" name=""/>
        <p:cNvGrpSpPr/>
        <p:nvPr/>
      </p:nvGrpSpPr>
      <p:grpSpPr>
        <a:xfrm>
          <a:off x="0" y="0"/>
          <a:ext cx="0" cy="0"/>
          <a:chOff x="0" y="0"/>
          <a:chExt cx="0" cy="0"/>
        </a:xfrm>
      </p:grpSpPr>
      <p:sp>
        <p:nvSpPr>
          <p:cNvPr id="1170" name="Shape 117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71" name="Shape 117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92.xml><?xml version="1.0" encoding="utf-8"?>
<p:sldLayout xmlns:a="http://schemas.openxmlformats.org/drawingml/2006/main" xmlns:r="http://schemas.openxmlformats.org/officeDocument/2006/relationships" xmlns:p="http://schemas.openxmlformats.org/presentationml/2006/main" type="tx">
  <p:cSld name="25_Custom Layout">
    <p:bg>
      <p:bgPr>
        <a:solidFill>
          <a:srgbClr val="E7E6E6"/>
        </a:solidFill>
        <a:effectLst/>
      </p:bgPr>
    </p:bg>
    <p:spTree>
      <p:nvGrpSpPr>
        <p:cNvPr id="1" name=""/>
        <p:cNvGrpSpPr/>
        <p:nvPr/>
      </p:nvGrpSpPr>
      <p:grpSpPr>
        <a:xfrm>
          <a:off x="0" y="0"/>
          <a:ext cx="0" cy="0"/>
          <a:chOff x="0" y="0"/>
          <a:chExt cx="0" cy="0"/>
        </a:xfrm>
      </p:grpSpPr>
      <p:sp>
        <p:nvSpPr>
          <p:cNvPr id="1178" name="Shape 117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79" name="Shape 117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93.xml><?xml version="1.0" encoding="utf-8"?>
<p:sldLayout xmlns:a="http://schemas.openxmlformats.org/drawingml/2006/main" xmlns:r="http://schemas.openxmlformats.org/officeDocument/2006/relationships" xmlns:p="http://schemas.openxmlformats.org/presentationml/2006/main" type="tx">
  <p:cSld name="26_Custom Layout">
    <p:bg>
      <p:bgPr>
        <a:solidFill>
          <a:srgbClr val="E7E6E6"/>
        </a:solidFill>
        <a:effectLst/>
      </p:bgPr>
    </p:bg>
    <p:spTree>
      <p:nvGrpSpPr>
        <p:cNvPr id="1" name=""/>
        <p:cNvGrpSpPr/>
        <p:nvPr/>
      </p:nvGrpSpPr>
      <p:grpSpPr>
        <a:xfrm>
          <a:off x="0" y="0"/>
          <a:ext cx="0" cy="0"/>
          <a:chOff x="0" y="0"/>
          <a:chExt cx="0" cy="0"/>
        </a:xfrm>
      </p:grpSpPr>
      <p:sp>
        <p:nvSpPr>
          <p:cNvPr id="1186" name="Shape 118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87" name="Shape 118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94.xml><?xml version="1.0" encoding="utf-8"?>
<p:sldLayout xmlns:a="http://schemas.openxmlformats.org/drawingml/2006/main" xmlns:r="http://schemas.openxmlformats.org/officeDocument/2006/relationships" xmlns:p="http://schemas.openxmlformats.org/presentationml/2006/main" type="tx">
  <p:cSld name="9_Title and Content">
    <p:bg>
      <p:bgPr>
        <a:solidFill>
          <a:srgbClr val="E7E6E6"/>
        </a:solidFill>
        <a:effectLst/>
      </p:bgPr>
    </p:bg>
    <p:spTree>
      <p:nvGrpSpPr>
        <p:cNvPr id="1" name=""/>
        <p:cNvGrpSpPr/>
        <p:nvPr/>
      </p:nvGrpSpPr>
      <p:grpSpPr>
        <a:xfrm>
          <a:off x="0" y="0"/>
          <a:ext cx="0" cy="0"/>
          <a:chOff x="0" y="0"/>
          <a:chExt cx="0" cy="0"/>
        </a:xfrm>
      </p:grpSpPr>
      <p:sp>
        <p:nvSpPr>
          <p:cNvPr id="1194" name="Shape 119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95" name="Shape 119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96" name="Shape 11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95.xml><?xml version="1.0" encoding="utf-8"?>
<p:sldLayout xmlns:a="http://schemas.openxmlformats.org/drawingml/2006/main" xmlns:r="http://schemas.openxmlformats.org/officeDocument/2006/relationships" xmlns:p="http://schemas.openxmlformats.org/presentationml/2006/main" type="tx">
  <p:cSld name="9_Section Header">
    <p:bg>
      <p:bgPr>
        <a:solidFill>
          <a:srgbClr val="E7E6E6"/>
        </a:solidFill>
        <a:effectLst/>
      </p:bgPr>
    </p:bg>
    <p:spTree>
      <p:nvGrpSpPr>
        <p:cNvPr id="1" name=""/>
        <p:cNvGrpSpPr/>
        <p:nvPr/>
      </p:nvGrpSpPr>
      <p:grpSpPr>
        <a:xfrm>
          <a:off x="0" y="0"/>
          <a:ext cx="0" cy="0"/>
          <a:chOff x="0" y="0"/>
          <a:chExt cx="0" cy="0"/>
        </a:xfrm>
      </p:grpSpPr>
      <p:sp>
        <p:nvSpPr>
          <p:cNvPr id="1203" name="Shape 120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204" name="Shape 120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205" name="Shape 12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96.xml><?xml version="1.0" encoding="utf-8"?>
<p:sldLayout xmlns:a="http://schemas.openxmlformats.org/drawingml/2006/main" xmlns:r="http://schemas.openxmlformats.org/officeDocument/2006/relationships" xmlns:p="http://schemas.openxmlformats.org/presentationml/2006/main" type="tx">
  <p:cSld name="9_Two Content">
    <p:bg>
      <p:bgPr>
        <a:solidFill>
          <a:srgbClr val="E7E6E6"/>
        </a:solidFill>
        <a:effectLst/>
      </p:bgPr>
    </p:bg>
    <p:spTree>
      <p:nvGrpSpPr>
        <p:cNvPr id="1" name=""/>
        <p:cNvGrpSpPr/>
        <p:nvPr/>
      </p:nvGrpSpPr>
      <p:grpSpPr>
        <a:xfrm>
          <a:off x="0" y="0"/>
          <a:ext cx="0" cy="0"/>
          <a:chOff x="0" y="0"/>
          <a:chExt cx="0" cy="0"/>
        </a:xfrm>
      </p:grpSpPr>
      <p:sp>
        <p:nvSpPr>
          <p:cNvPr id="1212" name="Shape 12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13" name="Shape 121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14" name="Shape 1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97.xml><?xml version="1.0" encoding="utf-8"?>
<p:sldLayout xmlns:a="http://schemas.openxmlformats.org/drawingml/2006/main" xmlns:r="http://schemas.openxmlformats.org/officeDocument/2006/relationships" xmlns:p="http://schemas.openxmlformats.org/presentationml/2006/main" type="tx">
  <p:cSld name="9_Comparison">
    <p:bg>
      <p:bgPr>
        <a:solidFill>
          <a:srgbClr val="E7E6E6"/>
        </a:solidFill>
        <a:effectLst/>
      </p:bgPr>
    </p:bg>
    <p:spTree>
      <p:nvGrpSpPr>
        <p:cNvPr id="1" name=""/>
        <p:cNvGrpSpPr/>
        <p:nvPr/>
      </p:nvGrpSpPr>
      <p:grpSpPr>
        <a:xfrm>
          <a:off x="0" y="0"/>
          <a:ext cx="0" cy="0"/>
          <a:chOff x="0" y="0"/>
          <a:chExt cx="0" cy="0"/>
        </a:xfrm>
      </p:grpSpPr>
      <p:sp>
        <p:nvSpPr>
          <p:cNvPr id="1221" name="Shape 122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22" name="Shape 122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223" name="Shape 122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224" name="Shape 12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98.xml><?xml version="1.0" encoding="utf-8"?>
<p:sldLayout xmlns:a="http://schemas.openxmlformats.org/drawingml/2006/main" xmlns:r="http://schemas.openxmlformats.org/officeDocument/2006/relationships" xmlns:p="http://schemas.openxmlformats.org/presentationml/2006/main" type="tx">
  <p:cSld name="9_Title Only">
    <p:bg>
      <p:bgPr>
        <a:solidFill>
          <a:srgbClr val="E7E6E6"/>
        </a:solidFill>
        <a:effectLst/>
      </p:bgPr>
    </p:bg>
    <p:spTree>
      <p:nvGrpSpPr>
        <p:cNvPr id="1" name=""/>
        <p:cNvGrpSpPr/>
        <p:nvPr/>
      </p:nvGrpSpPr>
      <p:grpSpPr>
        <a:xfrm>
          <a:off x="0" y="0"/>
          <a:ext cx="0" cy="0"/>
          <a:chOff x="0" y="0"/>
          <a:chExt cx="0" cy="0"/>
        </a:xfrm>
      </p:grpSpPr>
      <p:sp>
        <p:nvSpPr>
          <p:cNvPr id="1231" name="Shape 123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32" name="Shape 12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99.xml><?xml version="1.0" encoding="utf-8"?>
<p:sldLayout xmlns:a="http://schemas.openxmlformats.org/drawingml/2006/main" xmlns:r="http://schemas.openxmlformats.org/officeDocument/2006/relationships" xmlns:p="http://schemas.openxmlformats.org/presentationml/2006/main" type="tx">
  <p:cSld name="8_Blank">
    <p:bg>
      <p:bgPr>
        <a:solidFill>
          <a:srgbClr val="E7E6E6"/>
        </a:solidFill>
        <a:effectLst/>
      </p:bgPr>
    </p:bg>
    <p:spTree>
      <p:nvGrpSpPr>
        <p:cNvPr id="1" name=""/>
        <p:cNvGrpSpPr/>
        <p:nvPr/>
      </p:nvGrpSpPr>
      <p:grpSpPr>
        <a:xfrm>
          <a:off x="0" y="0"/>
          <a:ext cx="0" cy="0"/>
          <a:chOff x="0" y="0"/>
          <a:chExt cx="0" cy="0"/>
        </a:xfrm>
      </p:grpSpPr>
      <p:sp>
        <p:nvSpPr>
          <p:cNvPr id="1239" name="Shape 123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963084" y="4407363"/>
            <a:ext cx="10363201" cy="1362077"/>
          </a:xfrm>
          <a:prstGeom prst="rect">
            <a:avLst/>
          </a:prstGeom>
        </p:spPr>
        <p:txBody>
          <a:bodyPr anchor="t"/>
          <a:lstStyle>
            <a:lvl1pPr algn="l">
              <a:defRPr sz="5300" b="1" cap="all"/>
            </a:lvl1pPr>
          </a:lstStyle>
          <a:p>
            <a:r>
              <a:t>Title Text</a:t>
            </a:r>
          </a:p>
        </p:txBody>
      </p:sp>
      <p:sp>
        <p:nvSpPr>
          <p:cNvPr id="30" name="Shape 30"/>
          <p:cNvSpPr>
            <a:spLocks noGrp="1"/>
          </p:cNvSpPr>
          <p:nvPr>
            <p:ph type="body" sz="quarter" idx="1"/>
          </p:nvPr>
        </p:nvSpPr>
        <p:spPr>
          <a:xfrm>
            <a:off x="963084" y="2906713"/>
            <a:ext cx="10363201" cy="1500189"/>
          </a:xfrm>
          <a:prstGeom prst="rect">
            <a:avLst/>
          </a:prstGeom>
        </p:spPr>
        <p:txBody>
          <a:bodyPr anchor="b"/>
          <a:lstStyle>
            <a:lvl1pPr marL="0" indent="0">
              <a:spcBef>
                <a:spcPts val="600"/>
              </a:spcBef>
              <a:buSzTx/>
              <a:buFontTx/>
              <a:buNone/>
              <a:defRPr sz="2700">
                <a:solidFill>
                  <a:srgbClr val="888888"/>
                </a:solidFill>
              </a:defRPr>
            </a:lvl1pPr>
            <a:lvl2pPr marL="887324" indent="-277931">
              <a:spcBef>
                <a:spcPts val="600"/>
              </a:spcBef>
              <a:buFontTx/>
              <a:defRPr sz="2700">
                <a:solidFill>
                  <a:srgbClr val="888888"/>
                </a:solidFill>
              </a:defRPr>
            </a:lvl2pPr>
            <a:lvl3pPr marL="1475861" indent="-257080">
              <a:spcBef>
                <a:spcPts val="600"/>
              </a:spcBef>
              <a:buFontTx/>
              <a:defRPr sz="2700">
                <a:solidFill>
                  <a:srgbClr val="888888"/>
                </a:solidFill>
              </a:defRPr>
            </a:lvl3pPr>
            <a:lvl4pPr marL="2132852" indent="-304687">
              <a:spcBef>
                <a:spcPts val="600"/>
              </a:spcBef>
              <a:buFontTx/>
              <a:defRPr sz="2700">
                <a:solidFill>
                  <a:srgbClr val="888888"/>
                </a:solidFill>
              </a:defRPr>
            </a:lvl4pPr>
            <a:lvl5pPr marL="2742245" indent="-304687">
              <a:spcBef>
                <a:spcPts val="600"/>
              </a:spcBef>
              <a:buFontTx/>
              <a:defRPr sz="27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189" name="Shape 18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0" name="Shape 19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1759" name="Shape 1759"/>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760" name="Shape 1760"/>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761" name="Shape 1761"/>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1762" name="Shape 17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000.xml><?xml version="1.0" encoding="utf-8"?>
<p:sldLayout xmlns:a="http://schemas.openxmlformats.org/drawingml/2006/main" xmlns:r="http://schemas.openxmlformats.org/officeDocument/2006/relationships" xmlns:p="http://schemas.openxmlformats.org/presentationml/2006/main" type="tx">
  <p:cSld name="9_Content with Caption">
    <p:bg>
      <p:bgPr>
        <a:solidFill>
          <a:srgbClr val="E7E6E6"/>
        </a:solidFill>
        <a:effectLst/>
      </p:bgPr>
    </p:bg>
    <p:spTree>
      <p:nvGrpSpPr>
        <p:cNvPr id="1" name=""/>
        <p:cNvGrpSpPr/>
        <p:nvPr/>
      </p:nvGrpSpPr>
      <p:grpSpPr>
        <a:xfrm>
          <a:off x="0" y="0"/>
          <a:ext cx="0" cy="0"/>
          <a:chOff x="0" y="0"/>
          <a:chExt cx="0" cy="0"/>
        </a:xfrm>
      </p:grpSpPr>
      <p:sp>
        <p:nvSpPr>
          <p:cNvPr id="1246" name="Shape 124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247" name="Shape 124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248" name="Shape 124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249" name="Shape 12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01.xml><?xml version="1.0" encoding="utf-8"?>
<p:sldLayout xmlns:a="http://schemas.openxmlformats.org/drawingml/2006/main" xmlns:r="http://schemas.openxmlformats.org/officeDocument/2006/relationships" xmlns:p="http://schemas.openxmlformats.org/presentationml/2006/main" type="tx">
  <p:cSld name="9_Picture with Caption">
    <p:bg>
      <p:bgPr>
        <a:solidFill>
          <a:srgbClr val="E7E6E6"/>
        </a:solidFill>
        <a:effectLst/>
      </p:bgPr>
    </p:bg>
    <p:spTree>
      <p:nvGrpSpPr>
        <p:cNvPr id="1" name=""/>
        <p:cNvGrpSpPr/>
        <p:nvPr/>
      </p:nvGrpSpPr>
      <p:grpSpPr>
        <a:xfrm>
          <a:off x="0" y="0"/>
          <a:ext cx="0" cy="0"/>
          <a:chOff x="0" y="0"/>
          <a:chExt cx="0" cy="0"/>
        </a:xfrm>
      </p:grpSpPr>
      <p:sp>
        <p:nvSpPr>
          <p:cNvPr id="1256" name="Shape 125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257" name="Shape 125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258" name="Shape 125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259" name="Shape 125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02.xml><?xml version="1.0" encoding="utf-8"?>
<p:sldLayout xmlns:a="http://schemas.openxmlformats.org/drawingml/2006/main" xmlns:r="http://schemas.openxmlformats.org/officeDocument/2006/relationships" xmlns:p="http://schemas.openxmlformats.org/presentationml/2006/main" type="tx">
  <p:cSld name="9_Title and Vertical Text">
    <p:bg>
      <p:bgPr>
        <a:solidFill>
          <a:srgbClr val="E7E6E6"/>
        </a:solidFill>
        <a:effectLst/>
      </p:bgPr>
    </p:bg>
    <p:spTree>
      <p:nvGrpSpPr>
        <p:cNvPr id="1" name=""/>
        <p:cNvGrpSpPr/>
        <p:nvPr/>
      </p:nvGrpSpPr>
      <p:grpSpPr>
        <a:xfrm>
          <a:off x="0" y="0"/>
          <a:ext cx="0" cy="0"/>
          <a:chOff x="0" y="0"/>
          <a:chExt cx="0" cy="0"/>
        </a:xfrm>
      </p:grpSpPr>
      <p:sp>
        <p:nvSpPr>
          <p:cNvPr id="1266" name="Shape 126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67" name="Shape 126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68" name="Shape 126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03.xml><?xml version="1.0" encoding="utf-8"?>
<p:sldLayout xmlns:a="http://schemas.openxmlformats.org/drawingml/2006/main" xmlns:r="http://schemas.openxmlformats.org/officeDocument/2006/relationships" xmlns:p="http://schemas.openxmlformats.org/presentationml/2006/main" type="tx">
  <p:cSld name="9_Vertical Title and Text">
    <p:bg>
      <p:bgPr>
        <a:solidFill>
          <a:srgbClr val="E7E6E6"/>
        </a:solidFill>
        <a:effectLst/>
      </p:bgPr>
    </p:bg>
    <p:spTree>
      <p:nvGrpSpPr>
        <p:cNvPr id="1" name=""/>
        <p:cNvGrpSpPr/>
        <p:nvPr/>
      </p:nvGrpSpPr>
      <p:grpSpPr>
        <a:xfrm>
          <a:off x="0" y="0"/>
          <a:ext cx="0" cy="0"/>
          <a:chOff x="0" y="0"/>
          <a:chExt cx="0" cy="0"/>
        </a:xfrm>
      </p:grpSpPr>
      <p:sp>
        <p:nvSpPr>
          <p:cNvPr id="1275" name="Shape 127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276" name="Shape 127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77" name="Shape 12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04.xml><?xml version="1.0" encoding="utf-8"?>
<p:sldLayout xmlns:a="http://schemas.openxmlformats.org/drawingml/2006/main" xmlns:r="http://schemas.openxmlformats.org/officeDocument/2006/relationships" xmlns:p="http://schemas.openxmlformats.org/presentationml/2006/main" type="tx">
  <p:cSld name="10_Title Slide">
    <p:bg>
      <p:bgPr>
        <a:solidFill>
          <a:srgbClr val="E7E6E6"/>
        </a:solidFill>
        <a:effectLst/>
      </p:bgPr>
    </p:bg>
    <p:spTree>
      <p:nvGrpSpPr>
        <p:cNvPr id="1" name=""/>
        <p:cNvGrpSpPr/>
        <p:nvPr/>
      </p:nvGrpSpPr>
      <p:grpSpPr>
        <a:xfrm>
          <a:off x="0" y="0"/>
          <a:ext cx="0" cy="0"/>
          <a:chOff x="0" y="0"/>
          <a:chExt cx="0" cy="0"/>
        </a:xfrm>
      </p:grpSpPr>
      <p:sp>
        <p:nvSpPr>
          <p:cNvPr id="1284" name="Shape 128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285" name="Shape 128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286" name="Shape 12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05.xml><?xml version="1.0" encoding="utf-8"?>
<p:sldLayout xmlns:a="http://schemas.openxmlformats.org/drawingml/2006/main" xmlns:r="http://schemas.openxmlformats.org/officeDocument/2006/relationships" xmlns:p="http://schemas.openxmlformats.org/presentationml/2006/main" type="tx">
  <p:cSld name="27_Custom Layout">
    <p:bg>
      <p:bgPr>
        <a:solidFill>
          <a:srgbClr val="E7E6E6"/>
        </a:solidFill>
        <a:effectLst/>
      </p:bgPr>
    </p:bg>
    <p:spTree>
      <p:nvGrpSpPr>
        <p:cNvPr id="1" name=""/>
        <p:cNvGrpSpPr/>
        <p:nvPr/>
      </p:nvGrpSpPr>
      <p:grpSpPr>
        <a:xfrm>
          <a:off x="0" y="0"/>
          <a:ext cx="0" cy="0"/>
          <a:chOff x="0" y="0"/>
          <a:chExt cx="0" cy="0"/>
        </a:xfrm>
      </p:grpSpPr>
      <p:sp>
        <p:nvSpPr>
          <p:cNvPr id="1293" name="Shape 129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294" name="Shape 129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06.xml><?xml version="1.0" encoding="utf-8"?>
<p:sldLayout xmlns:a="http://schemas.openxmlformats.org/drawingml/2006/main" xmlns:r="http://schemas.openxmlformats.org/officeDocument/2006/relationships" xmlns:p="http://schemas.openxmlformats.org/presentationml/2006/main" type="tx">
  <p:cSld name="28_Custom Layout">
    <p:bg>
      <p:bgPr>
        <a:solidFill>
          <a:srgbClr val="E7E6E6"/>
        </a:solidFill>
        <a:effectLst/>
      </p:bgPr>
    </p:bg>
    <p:spTree>
      <p:nvGrpSpPr>
        <p:cNvPr id="1" name=""/>
        <p:cNvGrpSpPr/>
        <p:nvPr/>
      </p:nvGrpSpPr>
      <p:grpSpPr>
        <a:xfrm>
          <a:off x="0" y="0"/>
          <a:ext cx="0" cy="0"/>
          <a:chOff x="0" y="0"/>
          <a:chExt cx="0" cy="0"/>
        </a:xfrm>
      </p:grpSpPr>
      <p:sp>
        <p:nvSpPr>
          <p:cNvPr id="1301" name="Shape 130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02" name="Shape 130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07.xml><?xml version="1.0" encoding="utf-8"?>
<p:sldLayout xmlns:a="http://schemas.openxmlformats.org/drawingml/2006/main" xmlns:r="http://schemas.openxmlformats.org/officeDocument/2006/relationships" xmlns:p="http://schemas.openxmlformats.org/presentationml/2006/main" type="tx">
  <p:cSld name="29_Custom Layout">
    <p:bg>
      <p:bgPr>
        <a:solidFill>
          <a:srgbClr val="E7E6E6"/>
        </a:solidFill>
        <a:effectLst/>
      </p:bgPr>
    </p:bg>
    <p:spTree>
      <p:nvGrpSpPr>
        <p:cNvPr id="1" name=""/>
        <p:cNvGrpSpPr/>
        <p:nvPr/>
      </p:nvGrpSpPr>
      <p:grpSpPr>
        <a:xfrm>
          <a:off x="0" y="0"/>
          <a:ext cx="0" cy="0"/>
          <a:chOff x="0" y="0"/>
          <a:chExt cx="0" cy="0"/>
        </a:xfrm>
      </p:grpSpPr>
      <p:sp>
        <p:nvSpPr>
          <p:cNvPr id="1309" name="Shape 130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10" name="Shape 131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08.xml><?xml version="1.0" encoding="utf-8"?>
<p:sldLayout xmlns:a="http://schemas.openxmlformats.org/drawingml/2006/main" xmlns:r="http://schemas.openxmlformats.org/officeDocument/2006/relationships" xmlns:p="http://schemas.openxmlformats.org/presentationml/2006/main" type="tx">
  <p:cSld name="10_Title and Content">
    <p:bg>
      <p:bgPr>
        <a:solidFill>
          <a:srgbClr val="E7E6E6"/>
        </a:solidFill>
        <a:effectLst/>
      </p:bgPr>
    </p:bg>
    <p:spTree>
      <p:nvGrpSpPr>
        <p:cNvPr id="1" name=""/>
        <p:cNvGrpSpPr/>
        <p:nvPr/>
      </p:nvGrpSpPr>
      <p:grpSpPr>
        <a:xfrm>
          <a:off x="0" y="0"/>
          <a:ext cx="0" cy="0"/>
          <a:chOff x="0" y="0"/>
          <a:chExt cx="0" cy="0"/>
        </a:xfrm>
      </p:grpSpPr>
      <p:sp>
        <p:nvSpPr>
          <p:cNvPr id="1317" name="Shape 131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18" name="Shape 131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19" name="Shape 13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09.xml><?xml version="1.0" encoding="utf-8"?>
<p:sldLayout xmlns:a="http://schemas.openxmlformats.org/drawingml/2006/main" xmlns:r="http://schemas.openxmlformats.org/officeDocument/2006/relationships" xmlns:p="http://schemas.openxmlformats.org/presentationml/2006/main" type="tx">
  <p:cSld name="10_Section Header">
    <p:bg>
      <p:bgPr>
        <a:solidFill>
          <a:srgbClr val="E7E6E6"/>
        </a:solidFill>
        <a:effectLst/>
      </p:bgPr>
    </p:bg>
    <p:spTree>
      <p:nvGrpSpPr>
        <p:cNvPr id="1" name=""/>
        <p:cNvGrpSpPr/>
        <p:nvPr/>
      </p:nvGrpSpPr>
      <p:grpSpPr>
        <a:xfrm>
          <a:off x="0" y="0"/>
          <a:ext cx="0" cy="0"/>
          <a:chOff x="0" y="0"/>
          <a:chExt cx="0" cy="0"/>
        </a:xfrm>
      </p:grpSpPr>
      <p:sp>
        <p:nvSpPr>
          <p:cNvPr id="1326" name="Shape 132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327" name="Shape 132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28" name="Shape 132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1769" name="Shape 1769"/>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770" name="Shape 1770"/>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1771" name="Shape 1771"/>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772" name="Shape 17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010.xml><?xml version="1.0" encoding="utf-8"?>
<p:sldLayout xmlns:a="http://schemas.openxmlformats.org/drawingml/2006/main" xmlns:r="http://schemas.openxmlformats.org/officeDocument/2006/relationships" xmlns:p="http://schemas.openxmlformats.org/presentationml/2006/main" type="tx">
  <p:cSld name="10_Two Content">
    <p:bg>
      <p:bgPr>
        <a:solidFill>
          <a:srgbClr val="E7E6E6"/>
        </a:solidFill>
        <a:effectLst/>
      </p:bgPr>
    </p:bg>
    <p:spTree>
      <p:nvGrpSpPr>
        <p:cNvPr id="1" name=""/>
        <p:cNvGrpSpPr/>
        <p:nvPr/>
      </p:nvGrpSpPr>
      <p:grpSpPr>
        <a:xfrm>
          <a:off x="0" y="0"/>
          <a:ext cx="0" cy="0"/>
          <a:chOff x="0" y="0"/>
          <a:chExt cx="0" cy="0"/>
        </a:xfrm>
      </p:grpSpPr>
      <p:sp>
        <p:nvSpPr>
          <p:cNvPr id="1335" name="Shape 133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36" name="Shape 133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37" name="Shape 13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11.xml><?xml version="1.0" encoding="utf-8"?>
<p:sldLayout xmlns:a="http://schemas.openxmlformats.org/drawingml/2006/main" xmlns:r="http://schemas.openxmlformats.org/officeDocument/2006/relationships" xmlns:p="http://schemas.openxmlformats.org/presentationml/2006/main" type="tx">
  <p:cSld name="10_Comparison">
    <p:bg>
      <p:bgPr>
        <a:solidFill>
          <a:srgbClr val="E7E6E6"/>
        </a:solidFill>
        <a:effectLst/>
      </p:bgPr>
    </p:bg>
    <p:spTree>
      <p:nvGrpSpPr>
        <p:cNvPr id="1" name=""/>
        <p:cNvGrpSpPr/>
        <p:nvPr/>
      </p:nvGrpSpPr>
      <p:grpSpPr>
        <a:xfrm>
          <a:off x="0" y="0"/>
          <a:ext cx="0" cy="0"/>
          <a:chOff x="0" y="0"/>
          <a:chExt cx="0" cy="0"/>
        </a:xfrm>
      </p:grpSpPr>
      <p:sp>
        <p:nvSpPr>
          <p:cNvPr id="1344" name="Shape 134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45" name="Shape 134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346" name="Shape 134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347" name="Shape 13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12.xml><?xml version="1.0" encoding="utf-8"?>
<p:sldLayout xmlns:a="http://schemas.openxmlformats.org/drawingml/2006/main" xmlns:r="http://schemas.openxmlformats.org/officeDocument/2006/relationships" xmlns:p="http://schemas.openxmlformats.org/presentationml/2006/main" type="tx">
  <p:cSld name="10_Title Only">
    <p:bg>
      <p:bgPr>
        <a:solidFill>
          <a:srgbClr val="E7E6E6"/>
        </a:solidFill>
        <a:effectLst/>
      </p:bgPr>
    </p:bg>
    <p:spTree>
      <p:nvGrpSpPr>
        <p:cNvPr id="1" name=""/>
        <p:cNvGrpSpPr/>
        <p:nvPr/>
      </p:nvGrpSpPr>
      <p:grpSpPr>
        <a:xfrm>
          <a:off x="0" y="0"/>
          <a:ext cx="0" cy="0"/>
          <a:chOff x="0" y="0"/>
          <a:chExt cx="0" cy="0"/>
        </a:xfrm>
      </p:grpSpPr>
      <p:sp>
        <p:nvSpPr>
          <p:cNvPr id="1354" name="Shape 135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55" name="Shape 13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13.xml><?xml version="1.0" encoding="utf-8"?>
<p:sldLayout xmlns:a="http://schemas.openxmlformats.org/drawingml/2006/main" xmlns:r="http://schemas.openxmlformats.org/officeDocument/2006/relationships" xmlns:p="http://schemas.openxmlformats.org/presentationml/2006/main" type="tx">
  <p:cSld name="9_Blank">
    <p:bg>
      <p:bgPr>
        <a:solidFill>
          <a:srgbClr val="E7E6E6"/>
        </a:solidFill>
        <a:effectLst/>
      </p:bgPr>
    </p:bg>
    <p:spTree>
      <p:nvGrpSpPr>
        <p:cNvPr id="1" name=""/>
        <p:cNvGrpSpPr/>
        <p:nvPr/>
      </p:nvGrpSpPr>
      <p:grpSpPr>
        <a:xfrm>
          <a:off x="0" y="0"/>
          <a:ext cx="0" cy="0"/>
          <a:chOff x="0" y="0"/>
          <a:chExt cx="0" cy="0"/>
        </a:xfrm>
      </p:grpSpPr>
      <p:sp>
        <p:nvSpPr>
          <p:cNvPr id="1362" name="Shape 13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14.xml><?xml version="1.0" encoding="utf-8"?>
<p:sldLayout xmlns:a="http://schemas.openxmlformats.org/drawingml/2006/main" xmlns:r="http://schemas.openxmlformats.org/officeDocument/2006/relationships" xmlns:p="http://schemas.openxmlformats.org/presentationml/2006/main" type="tx">
  <p:cSld name="7_Blank 0">
    <p:bg>
      <p:bgPr>
        <a:solidFill>
          <a:srgbClr val="86754D"/>
        </a:solidFill>
        <a:effectLst/>
      </p:bgPr>
    </p:bg>
    <p:spTree>
      <p:nvGrpSpPr>
        <p:cNvPr id="1" name=""/>
        <p:cNvGrpSpPr/>
        <p:nvPr/>
      </p:nvGrpSpPr>
      <p:grpSpPr>
        <a:xfrm>
          <a:off x="0" y="0"/>
          <a:ext cx="0" cy="0"/>
          <a:chOff x="0" y="0"/>
          <a:chExt cx="0" cy="0"/>
        </a:xfrm>
      </p:grpSpPr>
      <p:sp>
        <p:nvSpPr>
          <p:cNvPr id="1369" name="Shape 136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15.xml><?xml version="1.0" encoding="utf-8"?>
<p:sldLayout xmlns:a="http://schemas.openxmlformats.org/drawingml/2006/main" xmlns:r="http://schemas.openxmlformats.org/officeDocument/2006/relationships" xmlns:p="http://schemas.openxmlformats.org/presentationml/2006/main" type="tx">
  <p:cSld name="10_Content with Caption">
    <p:bg>
      <p:bgPr>
        <a:solidFill>
          <a:srgbClr val="E7E6E6"/>
        </a:solidFill>
        <a:effectLst/>
      </p:bgPr>
    </p:bg>
    <p:spTree>
      <p:nvGrpSpPr>
        <p:cNvPr id="1" name=""/>
        <p:cNvGrpSpPr/>
        <p:nvPr/>
      </p:nvGrpSpPr>
      <p:grpSpPr>
        <a:xfrm>
          <a:off x="0" y="0"/>
          <a:ext cx="0" cy="0"/>
          <a:chOff x="0" y="0"/>
          <a:chExt cx="0" cy="0"/>
        </a:xfrm>
      </p:grpSpPr>
      <p:sp>
        <p:nvSpPr>
          <p:cNvPr id="1376" name="Shape 137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377" name="Shape 137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378" name="Shape 137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379" name="Shape 13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16.xml><?xml version="1.0" encoding="utf-8"?>
<p:sldLayout xmlns:a="http://schemas.openxmlformats.org/drawingml/2006/main" xmlns:r="http://schemas.openxmlformats.org/officeDocument/2006/relationships" xmlns:p="http://schemas.openxmlformats.org/presentationml/2006/main" type="tx">
  <p:cSld name="10_Picture with Caption">
    <p:bg>
      <p:bgPr>
        <a:solidFill>
          <a:srgbClr val="E7E6E6"/>
        </a:solidFill>
        <a:effectLst/>
      </p:bgPr>
    </p:bg>
    <p:spTree>
      <p:nvGrpSpPr>
        <p:cNvPr id="1" name=""/>
        <p:cNvGrpSpPr/>
        <p:nvPr/>
      </p:nvGrpSpPr>
      <p:grpSpPr>
        <a:xfrm>
          <a:off x="0" y="0"/>
          <a:ext cx="0" cy="0"/>
          <a:chOff x="0" y="0"/>
          <a:chExt cx="0" cy="0"/>
        </a:xfrm>
      </p:grpSpPr>
      <p:sp>
        <p:nvSpPr>
          <p:cNvPr id="1386" name="Shape 138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387" name="Shape 138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388" name="Shape 138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389" name="Shape 138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17.xml><?xml version="1.0" encoding="utf-8"?>
<p:sldLayout xmlns:a="http://schemas.openxmlformats.org/drawingml/2006/main" xmlns:r="http://schemas.openxmlformats.org/officeDocument/2006/relationships" xmlns:p="http://schemas.openxmlformats.org/presentationml/2006/main" type="tx">
  <p:cSld name="10_Title and Vertical Text">
    <p:bg>
      <p:bgPr>
        <a:solidFill>
          <a:srgbClr val="E7E6E6"/>
        </a:solidFill>
        <a:effectLst/>
      </p:bgPr>
    </p:bg>
    <p:spTree>
      <p:nvGrpSpPr>
        <p:cNvPr id="1" name=""/>
        <p:cNvGrpSpPr/>
        <p:nvPr/>
      </p:nvGrpSpPr>
      <p:grpSpPr>
        <a:xfrm>
          <a:off x="0" y="0"/>
          <a:ext cx="0" cy="0"/>
          <a:chOff x="0" y="0"/>
          <a:chExt cx="0" cy="0"/>
        </a:xfrm>
      </p:grpSpPr>
      <p:sp>
        <p:nvSpPr>
          <p:cNvPr id="1396" name="Shape 139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97" name="Shape 139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98" name="Shape 139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18.xml><?xml version="1.0" encoding="utf-8"?>
<p:sldLayout xmlns:a="http://schemas.openxmlformats.org/drawingml/2006/main" xmlns:r="http://schemas.openxmlformats.org/officeDocument/2006/relationships" xmlns:p="http://schemas.openxmlformats.org/presentationml/2006/main" type="tx">
  <p:cSld name="10_Vertical Title and Text">
    <p:bg>
      <p:bgPr>
        <a:solidFill>
          <a:srgbClr val="E7E6E6"/>
        </a:solidFill>
        <a:effectLst/>
      </p:bgPr>
    </p:bg>
    <p:spTree>
      <p:nvGrpSpPr>
        <p:cNvPr id="1" name=""/>
        <p:cNvGrpSpPr/>
        <p:nvPr/>
      </p:nvGrpSpPr>
      <p:grpSpPr>
        <a:xfrm>
          <a:off x="0" y="0"/>
          <a:ext cx="0" cy="0"/>
          <a:chOff x="0" y="0"/>
          <a:chExt cx="0" cy="0"/>
        </a:xfrm>
      </p:grpSpPr>
      <p:sp>
        <p:nvSpPr>
          <p:cNvPr id="1405" name="Shape 140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406" name="Shape 140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07" name="Shape 14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19.xml><?xml version="1.0" encoding="utf-8"?>
<p:sldLayout xmlns:a="http://schemas.openxmlformats.org/drawingml/2006/main" xmlns:r="http://schemas.openxmlformats.org/officeDocument/2006/relationships" xmlns:p="http://schemas.openxmlformats.org/presentationml/2006/main" type="tx">
  <p:cSld name="11_Title Slide">
    <p:bg>
      <p:bgPr>
        <a:solidFill>
          <a:srgbClr val="E7E6E6"/>
        </a:solidFill>
        <a:effectLst/>
      </p:bgPr>
    </p:bg>
    <p:spTree>
      <p:nvGrpSpPr>
        <p:cNvPr id="1" name=""/>
        <p:cNvGrpSpPr/>
        <p:nvPr/>
      </p:nvGrpSpPr>
      <p:grpSpPr>
        <a:xfrm>
          <a:off x="0" y="0"/>
          <a:ext cx="0" cy="0"/>
          <a:chOff x="0" y="0"/>
          <a:chExt cx="0" cy="0"/>
        </a:xfrm>
      </p:grpSpPr>
      <p:sp>
        <p:nvSpPr>
          <p:cNvPr id="1414" name="Shape 141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415" name="Shape 141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416" name="Shape 14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1779" name="Shape 177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80" name="Shape 1780"/>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81" name="Shape 178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020.xml><?xml version="1.0" encoding="utf-8"?>
<p:sldLayout xmlns:a="http://schemas.openxmlformats.org/drawingml/2006/main" xmlns:r="http://schemas.openxmlformats.org/officeDocument/2006/relationships" xmlns:p="http://schemas.openxmlformats.org/presentationml/2006/main" type="tx">
  <p:cSld name="30_Custom Layout">
    <p:bg>
      <p:bgPr>
        <a:solidFill>
          <a:srgbClr val="E7E6E6"/>
        </a:solidFill>
        <a:effectLst/>
      </p:bgPr>
    </p:bg>
    <p:spTree>
      <p:nvGrpSpPr>
        <p:cNvPr id="1" name=""/>
        <p:cNvGrpSpPr/>
        <p:nvPr/>
      </p:nvGrpSpPr>
      <p:grpSpPr>
        <a:xfrm>
          <a:off x="0" y="0"/>
          <a:ext cx="0" cy="0"/>
          <a:chOff x="0" y="0"/>
          <a:chExt cx="0" cy="0"/>
        </a:xfrm>
      </p:grpSpPr>
      <p:sp>
        <p:nvSpPr>
          <p:cNvPr id="1423" name="Shape 142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24" name="Shape 142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21.xml><?xml version="1.0" encoding="utf-8"?>
<p:sldLayout xmlns:a="http://schemas.openxmlformats.org/drawingml/2006/main" xmlns:r="http://schemas.openxmlformats.org/officeDocument/2006/relationships" xmlns:p="http://schemas.openxmlformats.org/presentationml/2006/main" type="tx">
  <p:cSld name="31_Custom Layout">
    <p:bg>
      <p:bgPr>
        <a:solidFill>
          <a:srgbClr val="E7E6E6"/>
        </a:solidFill>
        <a:effectLst/>
      </p:bgPr>
    </p:bg>
    <p:spTree>
      <p:nvGrpSpPr>
        <p:cNvPr id="1" name=""/>
        <p:cNvGrpSpPr/>
        <p:nvPr/>
      </p:nvGrpSpPr>
      <p:grpSpPr>
        <a:xfrm>
          <a:off x="0" y="0"/>
          <a:ext cx="0" cy="0"/>
          <a:chOff x="0" y="0"/>
          <a:chExt cx="0" cy="0"/>
        </a:xfrm>
      </p:grpSpPr>
      <p:sp>
        <p:nvSpPr>
          <p:cNvPr id="1431" name="Shape 143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32" name="Shape 143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22.xml><?xml version="1.0" encoding="utf-8"?>
<p:sldLayout xmlns:a="http://schemas.openxmlformats.org/drawingml/2006/main" xmlns:r="http://schemas.openxmlformats.org/officeDocument/2006/relationships" xmlns:p="http://schemas.openxmlformats.org/presentationml/2006/main" type="tx">
  <p:cSld name="32_Custom Layout">
    <p:bg>
      <p:bgPr>
        <a:solidFill>
          <a:srgbClr val="E7E6E6"/>
        </a:solidFill>
        <a:effectLst/>
      </p:bgPr>
    </p:bg>
    <p:spTree>
      <p:nvGrpSpPr>
        <p:cNvPr id="1" name=""/>
        <p:cNvGrpSpPr/>
        <p:nvPr/>
      </p:nvGrpSpPr>
      <p:grpSpPr>
        <a:xfrm>
          <a:off x="0" y="0"/>
          <a:ext cx="0" cy="0"/>
          <a:chOff x="0" y="0"/>
          <a:chExt cx="0" cy="0"/>
        </a:xfrm>
      </p:grpSpPr>
      <p:sp>
        <p:nvSpPr>
          <p:cNvPr id="1439" name="Shape 143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40" name="Shape 144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23.xml><?xml version="1.0" encoding="utf-8"?>
<p:sldLayout xmlns:a="http://schemas.openxmlformats.org/drawingml/2006/main" xmlns:r="http://schemas.openxmlformats.org/officeDocument/2006/relationships" xmlns:p="http://schemas.openxmlformats.org/presentationml/2006/main" type="tx">
  <p:cSld name="11_Title and Content">
    <p:bg>
      <p:bgPr>
        <a:solidFill>
          <a:srgbClr val="E7E6E6"/>
        </a:solidFill>
        <a:effectLst/>
      </p:bgPr>
    </p:bg>
    <p:spTree>
      <p:nvGrpSpPr>
        <p:cNvPr id="1" name=""/>
        <p:cNvGrpSpPr/>
        <p:nvPr/>
      </p:nvGrpSpPr>
      <p:grpSpPr>
        <a:xfrm>
          <a:off x="0" y="0"/>
          <a:ext cx="0" cy="0"/>
          <a:chOff x="0" y="0"/>
          <a:chExt cx="0" cy="0"/>
        </a:xfrm>
      </p:grpSpPr>
      <p:sp>
        <p:nvSpPr>
          <p:cNvPr id="1447" name="Shape 144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48" name="Shape 144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49" name="Shape 14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24.xml><?xml version="1.0" encoding="utf-8"?>
<p:sldLayout xmlns:a="http://schemas.openxmlformats.org/drawingml/2006/main" xmlns:r="http://schemas.openxmlformats.org/officeDocument/2006/relationships" xmlns:p="http://schemas.openxmlformats.org/presentationml/2006/main" type="tx">
  <p:cSld name="11_Section Header">
    <p:bg>
      <p:bgPr>
        <a:solidFill>
          <a:srgbClr val="E7E6E6"/>
        </a:solidFill>
        <a:effectLst/>
      </p:bgPr>
    </p:bg>
    <p:spTree>
      <p:nvGrpSpPr>
        <p:cNvPr id="1" name=""/>
        <p:cNvGrpSpPr/>
        <p:nvPr/>
      </p:nvGrpSpPr>
      <p:grpSpPr>
        <a:xfrm>
          <a:off x="0" y="0"/>
          <a:ext cx="0" cy="0"/>
          <a:chOff x="0" y="0"/>
          <a:chExt cx="0" cy="0"/>
        </a:xfrm>
      </p:grpSpPr>
      <p:sp>
        <p:nvSpPr>
          <p:cNvPr id="1456" name="Shape 145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457" name="Shape 145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458" name="Shape 145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25.xml><?xml version="1.0" encoding="utf-8"?>
<p:sldLayout xmlns:a="http://schemas.openxmlformats.org/drawingml/2006/main" xmlns:r="http://schemas.openxmlformats.org/officeDocument/2006/relationships" xmlns:p="http://schemas.openxmlformats.org/presentationml/2006/main" type="tx">
  <p:cSld name="11_Two Content">
    <p:bg>
      <p:bgPr>
        <a:solidFill>
          <a:srgbClr val="E7E6E6"/>
        </a:solidFill>
        <a:effectLst/>
      </p:bgPr>
    </p:bg>
    <p:spTree>
      <p:nvGrpSpPr>
        <p:cNvPr id="1" name=""/>
        <p:cNvGrpSpPr/>
        <p:nvPr/>
      </p:nvGrpSpPr>
      <p:grpSpPr>
        <a:xfrm>
          <a:off x="0" y="0"/>
          <a:ext cx="0" cy="0"/>
          <a:chOff x="0" y="0"/>
          <a:chExt cx="0" cy="0"/>
        </a:xfrm>
      </p:grpSpPr>
      <p:sp>
        <p:nvSpPr>
          <p:cNvPr id="1465" name="Shape 146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66" name="Shape 146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67" name="Shape 14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26.xml><?xml version="1.0" encoding="utf-8"?>
<p:sldLayout xmlns:a="http://schemas.openxmlformats.org/drawingml/2006/main" xmlns:r="http://schemas.openxmlformats.org/officeDocument/2006/relationships" xmlns:p="http://schemas.openxmlformats.org/presentationml/2006/main" type="tx">
  <p:cSld name="11_Comparison">
    <p:bg>
      <p:bgPr>
        <a:solidFill>
          <a:srgbClr val="E7E6E6"/>
        </a:solidFill>
        <a:effectLst/>
      </p:bgPr>
    </p:bg>
    <p:spTree>
      <p:nvGrpSpPr>
        <p:cNvPr id="1" name=""/>
        <p:cNvGrpSpPr/>
        <p:nvPr/>
      </p:nvGrpSpPr>
      <p:grpSpPr>
        <a:xfrm>
          <a:off x="0" y="0"/>
          <a:ext cx="0" cy="0"/>
          <a:chOff x="0" y="0"/>
          <a:chExt cx="0" cy="0"/>
        </a:xfrm>
      </p:grpSpPr>
      <p:sp>
        <p:nvSpPr>
          <p:cNvPr id="1474" name="Shape 147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75" name="Shape 147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476" name="Shape 147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477" name="Shape 14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27.xml><?xml version="1.0" encoding="utf-8"?>
<p:sldLayout xmlns:a="http://schemas.openxmlformats.org/drawingml/2006/main" xmlns:r="http://schemas.openxmlformats.org/officeDocument/2006/relationships" xmlns:p="http://schemas.openxmlformats.org/presentationml/2006/main" type="tx">
  <p:cSld name="11_Title Only">
    <p:bg>
      <p:bgPr>
        <a:solidFill>
          <a:srgbClr val="E7E6E6"/>
        </a:solidFill>
        <a:effectLst/>
      </p:bgPr>
    </p:bg>
    <p:spTree>
      <p:nvGrpSpPr>
        <p:cNvPr id="1" name=""/>
        <p:cNvGrpSpPr/>
        <p:nvPr/>
      </p:nvGrpSpPr>
      <p:grpSpPr>
        <a:xfrm>
          <a:off x="0" y="0"/>
          <a:ext cx="0" cy="0"/>
          <a:chOff x="0" y="0"/>
          <a:chExt cx="0" cy="0"/>
        </a:xfrm>
      </p:grpSpPr>
      <p:sp>
        <p:nvSpPr>
          <p:cNvPr id="1484" name="Shape 148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85" name="Shape 14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28.xml><?xml version="1.0" encoding="utf-8"?>
<p:sldLayout xmlns:a="http://schemas.openxmlformats.org/drawingml/2006/main" xmlns:r="http://schemas.openxmlformats.org/officeDocument/2006/relationships" xmlns:p="http://schemas.openxmlformats.org/presentationml/2006/main" type="tx">
  <p:cSld name="10_Blank">
    <p:bg>
      <p:bgPr>
        <a:solidFill>
          <a:srgbClr val="E7E6E6"/>
        </a:solidFill>
        <a:effectLst/>
      </p:bgPr>
    </p:bg>
    <p:spTree>
      <p:nvGrpSpPr>
        <p:cNvPr id="1" name=""/>
        <p:cNvGrpSpPr/>
        <p:nvPr/>
      </p:nvGrpSpPr>
      <p:grpSpPr>
        <a:xfrm>
          <a:off x="0" y="0"/>
          <a:ext cx="0" cy="0"/>
          <a:chOff x="0" y="0"/>
          <a:chExt cx="0" cy="0"/>
        </a:xfrm>
      </p:grpSpPr>
      <p:sp>
        <p:nvSpPr>
          <p:cNvPr id="1492" name="Shape 14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29.xml><?xml version="1.0" encoding="utf-8"?>
<p:sldLayout xmlns:a="http://schemas.openxmlformats.org/drawingml/2006/main" xmlns:r="http://schemas.openxmlformats.org/officeDocument/2006/relationships" xmlns:p="http://schemas.openxmlformats.org/presentationml/2006/main" type="tx">
  <p:cSld name="8_Blank 0">
    <p:bg>
      <p:bgPr>
        <a:solidFill>
          <a:srgbClr val="86754D"/>
        </a:solidFill>
        <a:effectLst/>
      </p:bgPr>
    </p:bg>
    <p:spTree>
      <p:nvGrpSpPr>
        <p:cNvPr id="1" name=""/>
        <p:cNvGrpSpPr/>
        <p:nvPr/>
      </p:nvGrpSpPr>
      <p:grpSpPr>
        <a:xfrm>
          <a:off x="0" y="0"/>
          <a:ext cx="0" cy="0"/>
          <a:chOff x="0" y="0"/>
          <a:chExt cx="0" cy="0"/>
        </a:xfrm>
      </p:grpSpPr>
      <p:sp>
        <p:nvSpPr>
          <p:cNvPr id="1499" name="Shape 149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1788" name="Shape 1788"/>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789" name="Shape 1789"/>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90" name="Shape 179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030.xml><?xml version="1.0" encoding="utf-8"?>
<p:sldLayout xmlns:a="http://schemas.openxmlformats.org/drawingml/2006/main" xmlns:r="http://schemas.openxmlformats.org/officeDocument/2006/relationships" xmlns:p="http://schemas.openxmlformats.org/presentationml/2006/main" type="tx">
  <p:cSld name="11_Content with Caption">
    <p:bg>
      <p:bgPr>
        <a:solidFill>
          <a:srgbClr val="E7E6E6"/>
        </a:solidFill>
        <a:effectLst/>
      </p:bgPr>
    </p:bg>
    <p:spTree>
      <p:nvGrpSpPr>
        <p:cNvPr id="1" name=""/>
        <p:cNvGrpSpPr/>
        <p:nvPr/>
      </p:nvGrpSpPr>
      <p:grpSpPr>
        <a:xfrm>
          <a:off x="0" y="0"/>
          <a:ext cx="0" cy="0"/>
          <a:chOff x="0" y="0"/>
          <a:chExt cx="0" cy="0"/>
        </a:xfrm>
      </p:grpSpPr>
      <p:sp>
        <p:nvSpPr>
          <p:cNvPr id="1506" name="Shape 150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507" name="Shape 150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508" name="Shape 150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509" name="Shape 15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31.xml><?xml version="1.0" encoding="utf-8"?>
<p:sldLayout xmlns:a="http://schemas.openxmlformats.org/drawingml/2006/main" xmlns:r="http://schemas.openxmlformats.org/officeDocument/2006/relationships" xmlns:p="http://schemas.openxmlformats.org/presentationml/2006/main" type="tx">
  <p:cSld name="11_Picture with Caption">
    <p:bg>
      <p:bgPr>
        <a:solidFill>
          <a:srgbClr val="E7E6E6"/>
        </a:solidFill>
        <a:effectLst/>
      </p:bgPr>
    </p:bg>
    <p:spTree>
      <p:nvGrpSpPr>
        <p:cNvPr id="1" name=""/>
        <p:cNvGrpSpPr/>
        <p:nvPr/>
      </p:nvGrpSpPr>
      <p:grpSpPr>
        <a:xfrm>
          <a:off x="0" y="0"/>
          <a:ext cx="0" cy="0"/>
          <a:chOff x="0" y="0"/>
          <a:chExt cx="0" cy="0"/>
        </a:xfrm>
      </p:grpSpPr>
      <p:sp>
        <p:nvSpPr>
          <p:cNvPr id="1516" name="Shape 151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517" name="Shape 151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518" name="Shape 151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519" name="Shape 15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32.xml><?xml version="1.0" encoding="utf-8"?>
<p:sldLayout xmlns:a="http://schemas.openxmlformats.org/drawingml/2006/main" xmlns:r="http://schemas.openxmlformats.org/officeDocument/2006/relationships" xmlns:p="http://schemas.openxmlformats.org/presentationml/2006/main" type="tx">
  <p:cSld name="11_Title and Vertical Text">
    <p:bg>
      <p:bgPr>
        <a:solidFill>
          <a:srgbClr val="E7E6E6"/>
        </a:solidFill>
        <a:effectLst/>
      </p:bgPr>
    </p:bg>
    <p:spTree>
      <p:nvGrpSpPr>
        <p:cNvPr id="1" name=""/>
        <p:cNvGrpSpPr/>
        <p:nvPr/>
      </p:nvGrpSpPr>
      <p:grpSpPr>
        <a:xfrm>
          <a:off x="0" y="0"/>
          <a:ext cx="0" cy="0"/>
          <a:chOff x="0" y="0"/>
          <a:chExt cx="0" cy="0"/>
        </a:xfrm>
      </p:grpSpPr>
      <p:sp>
        <p:nvSpPr>
          <p:cNvPr id="1526" name="Shape 152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27" name="Shape 152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28" name="Shape 152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33.xml><?xml version="1.0" encoding="utf-8"?>
<p:sldLayout xmlns:a="http://schemas.openxmlformats.org/drawingml/2006/main" xmlns:r="http://schemas.openxmlformats.org/officeDocument/2006/relationships" xmlns:p="http://schemas.openxmlformats.org/presentationml/2006/main" type="tx">
  <p:cSld name="11_Vertical Title and Text">
    <p:bg>
      <p:bgPr>
        <a:solidFill>
          <a:srgbClr val="E7E6E6"/>
        </a:solidFill>
        <a:effectLst/>
      </p:bgPr>
    </p:bg>
    <p:spTree>
      <p:nvGrpSpPr>
        <p:cNvPr id="1" name=""/>
        <p:cNvGrpSpPr/>
        <p:nvPr/>
      </p:nvGrpSpPr>
      <p:grpSpPr>
        <a:xfrm>
          <a:off x="0" y="0"/>
          <a:ext cx="0" cy="0"/>
          <a:chOff x="0" y="0"/>
          <a:chExt cx="0" cy="0"/>
        </a:xfrm>
      </p:grpSpPr>
      <p:sp>
        <p:nvSpPr>
          <p:cNvPr id="1535" name="Shape 153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536" name="Shape 153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37" name="Shape 15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34.xml><?xml version="1.0" encoding="utf-8"?>
<p:sldLayout xmlns:a="http://schemas.openxmlformats.org/drawingml/2006/main" xmlns:r="http://schemas.openxmlformats.org/officeDocument/2006/relationships" xmlns:p="http://schemas.openxmlformats.org/presentationml/2006/main" type="tx">
  <p:cSld name="12_Title Slide">
    <p:bg>
      <p:bgPr>
        <a:solidFill>
          <a:srgbClr val="E7E6E6"/>
        </a:solidFill>
        <a:effectLst/>
      </p:bgPr>
    </p:bg>
    <p:spTree>
      <p:nvGrpSpPr>
        <p:cNvPr id="1" name=""/>
        <p:cNvGrpSpPr/>
        <p:nvPr/>
      </p:nvGrpSpPr>
      <p:grpSpPr>
        <a:xfrm>
          <a:off x="0" y="0"/>
          <a:ext cx="0" cy="0"/>
          <a:chOff x="0" y="0"/>
          <a:chExt cx="0" cy="0"/>
        </a:xfrm>
      </p:grpSpPr>
      <p:sp>
        <p:nvSpPr>
          <p:cNvPr id="1544" name="Shape 154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545" name="Shape 154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546" name="Shape 15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35.xml><?xml version="1.0" encoding="utf-8"?>
<p:sldLayout xmlns:a="http://schemas.openxmlformats.org/drawingml/2006/main" xmlns:r="http://schemas.openxmlformats.org/officeDocument/2006/relationships" xmlns:p="http://schemas.openxmlformats.org/presentationml/2006/main" type="tx">
  <p:cSld name="33_Custom Layout">
    <p:bg>
      <p:bgPr>
        <a:solidFill>
          <a:srgbClr val="E7E6E6"/>
        </a:solidFill>
        <a:effectLst/>
      </p:bgPr>
    </p:bg>
    <p:spTree>
      <p:nvGrpSpPr>
        <p:cNvPr id="1" name=""/>
        <p:cNvGrpSpPr/>
        <p:nvPr/>
      </p:nvGrpSpPr>
      <p:grpSpPr>
        <a:xfrm>
          <a:off x="0" y="0"/>
          <a:ext cx="0" cy="0"/>
          <a:chOff x="0" y="0"/>
          <a:chExt cx="0" cy="0"/>
        </a:xfrm>
      </p:grpSpPr>
      <p:sp>
        <p:nvSpPr>
          <p:cNvPr id="1553" name="Shape 155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54" name="Shape 155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36.xml><?xml version="1.0" encoding="utf-8"?>
<p:sldLayout xmlns:a="http://schemas.openxmlformats.org/drawingml/2006/main" xmlns:r="http://schemas.openxmlformats.org/officeDocument/2006/relationships" xmlns:p="http://schemas.openxmlformats.org/presentationml/2006/main" type="tx">
  <p:cSld name="34_Custom Layout">
    <p:bg>
      <p:bgPr>
        <a:solidFill>
          <a:srgbClr val="E7E6E6"/>
        </a:solidFill>
        <a:effectLst/>
      </p:bgPr>
    </p:bg>
    <p:spTree>
      <p:nvGrpSpPr>
        <p:cNvPr id="1" name=""/>
        <p:cNvGrpSpPr/>
        <p:nvPr/>
      </p:nvGrpSpPr>
      <p:grpSpPr>
        <a:xfrm>
          <a:off x="0" y="0"/>
          <a:ext cx="0" cy="0"/>
          <a:chOff x="0" y="0"/>
          <a:chExt cx="0" cy="0"/>
        </a:xfrm>
      </p:grpSpPr>
      <p:sp>
        <p:nvSpPr>
          <p:cNvPr id="1561" name="Shape 156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62" name="Shape 156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37.xml><?xml version="1.0" encoding="utf-8"?>
<p:sldLayout xmlns:a="http://schemas.openxmlformats.org/drawingml/2006/main" xmlns:r="http://schemas.openxmlformats.org/officeDocument/2006/relationships" xmlns:p="http://schemas.openxmlformats.org/presentationml/2006/main" type="tx">
  <p:cSld name="35_Custom Layout">
    <p:bg>
      <p:bgPr>
        <a:solidFill>
          <a:srgbClr val="E7E6E6"/>
        </a:solidFill>
        <a:effectLst/>
      </p:bgPr>
    </p:bg>
    <p:spTree>
      <p:nvGrpSpPr>
        <p:cNvPr id="1" name=""/>
        <p:cNvGrpSpPr/>
        <p:nvPr/>
      </p:nvGrpSpPr>
      <p:grpSpPr>
        <a:xfrm>
          <a:off x="0" y="0"/>
          <a:ext cx="0" cy="0"/>
          <a:chOff x="0" y="0"/>
          <a:chExt cx="0" cy="0"/>
        </a:xfrm>
      </p:grpSpPr>
      <p:sp>
        <p:nvSpPr>
          <p:cNvPr id="1569" name="Shape 156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70" name="Shape 157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38.xml><?xml version="1.0" encoding="utf-8"?>
<p:sldLayout xmlns:a="http://schemas.openxmlformats.org/drawingml/2006/main" xmlns:r="http://schemas.openxmlformats.org/officeDocument/2006/relationships" xmlns:p="http://schemas.openxmlformats.org/presentationml/2006/main" type="tx">
  <p:cSld name="12_Title and Content">
    <p:bg>
      <p:bgPr>
        <a:solidFill>
          <a:srgbClr val="E7E6E6"/>
        </a:solidFill>
        <a:effectLst/>
      </p:bgPr>
    </p:bg>
    <p:spTree>
      <p:nvGrpSpPr>
        <p:cNvPr id="1" name=""/>
        <p:cNvGrpSpPr/>
        <p:nvPr/>
      </p:nvGrpSpPr>
      <p:grpSpPr>
        <a:xfrm>
          <a:off x="0" y="0"/>
          <a:ext cx="0" cy="0"/>
          <a:chOff x="0" y="0"/>
          <a:chExt cx="0" cy="0"/>
        </a:xfrm>
      </p:grpSpPr>
      <p:sp>
        <p:nvSpPr>
          <p:cNvPr id="1577" name="Shape 157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78" name="Shape 157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79" name="Shape 15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39.xml><?xml version="1.0" encoding="utf-8"?>
<p:sldLayout xmlns:a="http://schemas.openxmlformats.org/drawingml/2006/main" xmlns:r="http://schemas.openxmlformats.org/officeDocument/2006/relationships" xmlns:p="http://schemas.openxmlformats.org/presentationml/2006/main" type="tx">
  <p:cSld name="12_Section Header">
    <p:bg>
      <p:bgPr>
        <a:solidFill>
          <a:srgbClr val="E7E6E6"/>
        </a:solidFill>
        <a:effectLst/>
      </p:bgPr>
    </p:bg>
    <p:spTree>
      <p:nvGrpSpPr>
        <p:cNvPr id="1" name=""/>
        <p:cNvGrpSpPr/>
        <p:nvPr/>
      </p:nvGrpSpPr>
      <p:grpSpPr>
        <a:xfrm>
          <a:off x="0" y="0"/>
          <a:ext cx="0" cy="0"/>
          <a:chOff x="0" y="0"/>
          <a:chExt cx="0" cy="0"/>
        </a:xfrm>
      </p:grpSpPr>
      <p:sp>
        <p:nvSpPr>
          <p:cNvPr id="1586" name="Shape 158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587" name="Shape 158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588" name="Shape 15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pic>
        <p:nvPicPr>
          <p:cNvPr id="1797" name="image1.png" descr="Untitled-2.png"/>
          <p:cNvPicPr>
            <a:picLocks noChangeAspect="1"/>
          </p:cNvPicPr>
          <p:nvPr/>
        </p:nvPicPr>
        <p:blipFill>
          <a:blip r:embed="rId2">
            <a:extLst/>
          </a:blip>
          <a:stretch>
            <a:fillRect/>
          </a:stretch>
        </p:blipFill>
        <p:spPr>
          <a:xfrm>
            <a:off x="-2" y="6252462"/>
            <a:ext cx="12192004" cy="605540"/>
          </a:xfrm>
          <a:prstGeom prst="rect">
            <a:avLst/>
          </a:prstGeom>
          <a:ln w="12700">
            <a:miter lim="400000"/>
          </a:ln>
        </p:spPr>
      </p:pic>
      <p:sp>
        <p:nvSpPr>
          <p:cNvPr id="1798" name="Shape 1798"/>
          <p:cNvSpPr>
            <a:spLocks noGrp="1"/>
          </p:cNvSpPr>
          <p:nvPr>
            <p:ph type="title"/>
          </p:nvPr>
        </p:nvSpPr>
        <p:spPr>
          <a:xfrm>
            <a:off x="609598" y="256810"/>
            <a:ext cx="10972804" cy="1178658"/>
          </a:xfrm>
          <a:prstGeom prst="rect">
            <a:avLst/>
          </a:prstGeom>
        </p:spPr>
        <p:txBody>
          <a:bodyPr lIns="60957" tIns="60957" rIns="60957" bIns="60957"/>
          <a:lstStyle>
            <a:lvl1pPr defTabSz="1219200">
              <a:defRPr sz="5800">
                <a:solidFill>
                  <a:srgbClr val="191227"/>
                </a:solidFill>
              </a:defRPr>
            </a:lvl1pPr>
          </a:lstStyle>
          <a:p>
            <a:r>
              <a:t>Title Text</a:t>
            </a:r>
          </a:p>
        </p:txBody>
      </p:sp>
      <p:sp>
        <p:nvSpPr>
          <p:cNvPr id="1799" name="Shape 1799"/>
          <p:cNvSpPr>
            <a:spLocks noGrp="1"/>
          </p:cNvSpPr>
          <p:nvPr>
            <p:ph type="body" sz="quarter" idx="1"/>
          </p:nvPr>
        </p:nvSpPr>
        <p:spPr>
          <a:xfrm>
            <a:off x="609598" y="1435464"/>
            <a:ext cx="5386920" cy="739413"/>
          </a:xfrm>
          <a:prstGeom prst="rect">
            <a:avLst/>
          </a:prstGeom>
        </p:spPr>
        <p:txBody>
          <a:bodyPr lIns="60957" tIns="60957" rIns="60957" bIns="60957" anchor="b"/>
          <a:lstStyle>
            <a:lvl1pPr marL="0" indent="0" defTabSz="1219200">
              <a:spcBef>
                <a:spcPts val="600"/>
              </a:spcBef>
              <a:buSzTx/>
              <a:buFontTx/>
              <a:buNone/>
              <a:defRPr sz="3200">
                <a:solidFill>
                  <a:srgbClr val="191227"/>
                </a:solidFill>
              </a:defRPr>
            </a:lvl1pPr>
            <a:lvl2pPr marL="0" indent="0" defTabSz="1219200">
              <a:spcBef>
                <a:spcPts val="600"/>
              </a:spcBef>
              <a:buSzTx/>
              <a:buFontTx/>
              <a:buNone/>
              <a:defRPr sz="3200">
                <a:solidFill>
                  <a:srgbClr val="191227"/>
                </a:solidFill>
              </a:defRPr>
            </a:lvl2pPr>
            <a:lvl3pPr marL="0" indent="0" defTabSz="1219200">
              <a:spcBef>
                <a:spcPts val="600"/>
              </a:spcBef>
              <a:buSzTx/>
              <a:buFontTx/>
              <a:buNone/>
              <a:defRPr sz="3200">
                <a:solidFill>
                  <a:srgbClr val="191227"/>
                </a:solidFill>
              </a:defRPr>
            </a:lvl3pPr>
            <a:lvl4pPr marL="0" indent="0" defTabSz="1219200">
              <a:spcBef>
                <a:spcPts val="600"/>
              </a:spcBef>
              <a:buSzTx/>
              <a:buFontTx/>
              <a:buNone/>
              <a:defRPr sz="3200">
                <a:solidFill>
                  <a:srgbClr val="191227"/>
                </a:solidFill>
              </a:defRPr>
            </a:lvl4pPr>
            <a:lvl5pPr marL="0" indent="0" defTabSz="1219200">
              <a:spcBef>
                <a:spcPts val="600"/>
              </a:spcBef>
              <a:buSzTx/>
              <a:buFontTx/>
              <a:buNone/>
              <a:defRPr sz="3200">
                <a:solidFill>
                  <a:srgbClr val="191227"/>
                </a:solidFill>
              </a:defRPr>
            </a:lvl5pPr>
          </a:lstStyle>
          <a:p>
            <a:r>
              <a:t>Body Level One</a:t>
            </a:r>
          </a:p>
          <a:p>
            <a:pPr lvl="1"/>
            <a:r>
              <a:t>Body Level Two</a:t>
            </a:r>
          </a:p>
          <a:p>
            <a:pPr lvl="2"/>
            <a:r>
              <a:t>Body Level Three</a:t>
            </a:r>
          </a:p>
          <a:p>
            <a:pPr lvl="3"/>
            <a:r>
              <a:t>Body Level Four</a:t>
            </a:r>
          </a:p>
          <a:p>
            <a:pPr lvl="4"/>
            <a:r>
              <a:t>Body Level Five</a:t>
            </a:r>
          </a:p>
        </p:txBody>
      </p:sp>
      <p:sp>
        <p:nvSpPr>
          <p:cNvPr id="1800" name="Shape 1800"/>
          <p:cNvSpPr>
            <a:spLocks noGrp="1"/>
          </p:cNvSpPr>
          <p:nvPr>
            <p:ph type="sldNum" sz="quarter" idx="2"/>
          </p:nvPr>
        </p:nvSpPr>
        <p:spPr>
          <a:xfrm>
            <a:off x="8737600" y="6356351"/>
            <a:ext cx="439416" cy="528317"/>
          </a:xfrm>
          <a:prstGeom prst="rect">
            <a:avLst/>
          </a:prstGeom>
        </p:spPr>
        <p:txBody>
          <a:bodyPr lIns="60957" tIns="60957" rIns="60957" bIns="60957" anchor="t"/>
          <a:lstStyle>
            <a:lvl1pPr algn="l" defTabSz="609600">
              <a:defRPr sz="24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040.xml><?xml version="1.0" encoding="utf-8"?>
<p:sldLayout xmlns:a="http://schemas.openxmlformats.org/drawingml/2006/main" xmlns:r="http://schemas.openxmlformats.org/officeDocument/2006/relationships" xmlns:p="http://schemas.openxmlformats.org/presentationml/2006/main" type="tx">
  <p:cSld name="12_Two Content">
    <p:bg>
      <p:bgPr>
        <a:solidFill>
          <a:srgbClr val="E7E6E6"/>
        </a:solidFill>
        <a:effectLst/>
      </p:bgPr>
    </p:bg>
    <p:spTree>
      <p:nvGrpSpPr>
        <p:cNvPr id="1" name=""/>
        <p:cNvGrpSpPr/>
        <p:nvPr/>
      </p:nvGrpSpPr>
      <p:grpSpPr>
        <a:xfrm>
          <a:off x="0" y="0"/>
          <a:ext cx="0" cy="0"/>
          <a:chOff x="0" y="0"/>
          <a:chExt cx="0" cy="0"/>
        </a:xfrm>
      </p:grpSpPr>
      <p:sp>
        <p:nvSpPr>
          <p:cNvPr id="1595" name="Shape 159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96" name="Shape 159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97" name="Shape 15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41.xml><?xml version="1.0" encoding="utf-8"?>
<p:sldLayout xmlns:a="http://schemas.openxmlformats.org/drawingml/2006/main" xmlns:r="http://schemas.openxmlformats.org/officeDocument/2006/relationships" xmlns:p="http://schemas.openxmlformats.org/presentationml/2006/main" type="tx">
  <p:cSld name="12_Comparison">
    <p:bg>
      <p:bgPr>
        <a:solidFill>
          <a:srgbClr val="E7E6E6"/>
        </a:solidFill>
        <a:effectLst/>
      </p:bgPr>
    </p:bg>
    <p:spTree>
      <p:nvGrpSpPr>
        <p:cNvPr id="1" name=""/>
        <p:cNvGrpSpPr/>
        <p:nvPr/>
      </p:nvGrpSpPr>
      <p:grpSpPr>
        <a:xfrm>
          <a:off x="0" y="0"/>
          <a:ext cx="0" cy="0"/>
          <a:chOff x="0" y="0"/>
          <a:chExt cx="0" cy="0"/>
        </a:xfrm>
      </p:grpSpPr>
      <p:sp>
        <p:nvSpPr>
          <p:cNvPr id="1604" name="Shape 160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05" name="Shape 160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606" name="Shape 160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607" name="Shape 16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42.xml><?xml version="1.0" encoding="utf-8"?>
<p:sldLayout xmlns:a="http://schemas.openxmlformats.org/drawingml/2006/main" xmlns:r="http://schemas.openxmlformats.org/officeDocument/2006/relationships" xmlns:p="http://schemas.openxmlformats.org/presentationml/2006/main" type="tx">
  <p:cSld name="12_Title Only">
    <p:bg>
      <p:bgPr>
        <a:solidFill>
          <a:srgbClr val="E7E6E6"/>
        </a:solidFill>
        <a:effectLst/>
      </p:bgPr>
    </p:bg>
    <p:spTree>
      <p:nvGrpSpPr>
        <p:cNvPr id="1" name=""/>
        <p:cNvGrpSpPr/>
        <p:nvPr/>
      </p:nvGrpSpPr>
      <p:grpSpPr>
        <a:xfrm>
          <a:off x="0" y="0"/>
          <a:ext cx="0" cy="0"/>
          <a:chOff x="0" y="0"/>
          <a:chExt cx="0" cy="0"/>
        </a:xfrm>
      </p:grpSpPr>
      <p:sp>
        <p:nvSpPr>
          <p:cNvPr id="1614" name="Shape 161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15" name="Shape 16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43.xml><?xml version="1.0" encoding="utf-8"?>
<p:sldLayout xmlns:a="http://schemas.openxmlformats.org/drawingml/2006/main" xmlns:r="http://schemas.openxmlformats.org/officeDocument/2006/relationships" xmlns:p="http://schemas.openxmlformats.org/presentationml/2006/main" type="tx">
  <p:cSld name="11_Blank">
    <p:bg>
      <p:bgPr>
        <a:solidFill>
          <a:srgbClr val="E7E6E6"/>
        </a:solidFill>
        <a:effectLst/>
      </p:bgPr>
    </p:bg>
    <p:spTree>
      <p:nvGrpSpPr>
        <p:cNvPr id="1" name=""/>
        <p:cNvGrpSpPr/>
        <p:nvPr/>
      </p:nvGrpSpPr>
      <p:grpSpPr>
        <a:xfrm>
          <a:off x="0" y="0"/>
          <a:ext cx="0" cy="0"/>
          <a:chOff x="0" y="0"/>
          <a:chExt cx="0" cy="0"/>
        </a:xfrm>
      </p:grpSpPr>
      <p:sp>
        <p:nvSpPr>
          <p:cNvPr id="1622" name="Shape 16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44.xml><?xml version="1.0" encoding="utf-8"?>
<p:sldLayout xmlns:a="http://schemas.openxmlformats.org/drawingml/2006/main" xmlns:r="http://schemas.openxmlformats.org/officeDocument/2006/relationships" xmlns:p="http://schemas.openxmlformats.org/presentationml/2006/main" type="tx">
  <p:cSld name="9_Blank 0">
    <p:bg>
      <p:bgPr>
        <a:solidFill>
          <a:srgbClr val="86754D"/>
        </a:solidFill>
        <a:effectLst/>
      </p:bgPr>
    </p:bg>
    <p:spTree>
      <p:nvGrpSpPr>
        <p:cNvPr id="1" name=""/>
        <p:cNvGrpSpPr/>
        <p:nvPr/>
      </p:nvGrpSpPr>
      <p:grpSpPr>
        <a:xfrm>
          <a:off x="0" y="0"/>
          <a:ext cx="0" cy="0"/>
          <a:chOff x="0" y="0"/>
          <a:chExt cx="0" cy="0"/>
        </a:xfrm>
      </p:grpSpPr>
      <p:sp>
        <p:nvSpPr>
          <p:cNvPr id="1629" name="Shape 162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45.xml><?xml version="1.0" encoding="utf-8"?>
<p:sldLayout xmlns:a="http://schemas.openxmlformats.org/drawingml/2006/main" xmlns:r="http://schemas.openxmlformats.org/officeDocument/2006/relationships" xmlns:p="http://schemas.openxmlformats.org/presentationml/2006/main" type="tx">
  <p:cSld name="12_Content with Caption">
    <p:bg>
      <p:bgPr>
        <a:solidFill>
          <a:srgbClr val="E7E6E6"/>
        </a:solidFill>
        <a:effectLst/>
      </p:bgPr>
    </p:bg>
    <p:spTree>
      <p:nvGrpSpPr>
        <p:cNvPr id="1" name=""/>
        <p:cNvGrpSpPr/>
        <p:nvPr/>
      </p:nvGrpSpPr>
      <p:grpSpPr>
        <a:xfrm>
          <a:off x="0" y="0"/>
          <a:ext cx="0" cy="0"/>
          <a:chOff x="0" y="0"/>
          <a:chExt cx="0" cy="0"/>
        </a:xfrm>
      </p:grpSpPr>
      <p:sp>
        <p:nvSpPr>
          <p:cNvPr id="1636" name="Shape 163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637" name="Shape 163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638" name="Shape 163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639" name="Shape 163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46.xml><?xml version="1.0" encoding="utf-8"?>
<p:sldLayout xmlns:a="http://schemas.openxmlformats.org/drawingml/2006/main" xmlns:r="http://schemas.openxmlformats.org/officeDocument/2006/relationships" xmlns:p="http://schemas.openxmlformats.org/presentationml/2006/main" type="tx">
  <p:cSld name="12_Picture with Caption">
    <p:bg>
      <p:bgPr>
        <a:solidFill>
          <a:srgbClr val="E7E6E6"/>
        </a:solidFill>
        <a:effectLst/>
      </p:bgPr>
    </p:bg>
    <p:spTree>
      <p:nvGrpSpPr>
        <p:cNvPr id="1" name=""/>
        <p:cNvGrpSpPr/>
        <p:nvPr/>
      </p:nvGrpSpPr>
      <p:grpSpPr>
        <a:xfrm>
          <a:off x="0" y="0"/>
          <a:ext cx="0" cy="0"/>
          <a:chOff x="0" y="0"/>
          <a:chExt cx="0" cy="0"/>
        </a:xfrm>
      </p:grpSpPr>
      <p:sp>
        <p:nvSpPr>
          <p:cNvPr id="1646" name="Shape 164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647" name="Shape 164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648" name="Shape 164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649" name="Shape 16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47.xml><?xml version="1.0" encoding="utf-8"?>
<p:sldLayout xmlns:a="http://schemas.openxmlformats.org/drawingml/2006/main" xmlns:r="http://schemas.openxmlformats.org/officeDocument/2006/relationships" xmlns:p="http://schemas.openxmlformats.org/presentationml/2006/main" type="tx">
  <p:cSld name="12_Title and Vertical Text">
    <p:bg>
      <p:bgPr>
        <a:solidFill>
          <a:srgbClr val="E7E6E6"/>
        </a:solidFill>
        <a:effectLst/>
      </p:bgPr>
    </p:bg>
    <p:spTree>
      <p:nvGrpSpPr>
        <p:cNvPr id="1" name=""/>
        <p:cNvGrpSpPr/>
        <p:nvPr/>
      </p:nvGrpSpPr>
      <p:grpSpPr>
        <a:xfrm>
          <a:off x="0" y="0"/>
          <a:ext cx="0" cy="0"/>
          <a:chOff x="0" y="0"/>
          <a:chExt cx="0" cy="0"/>
        </a:xfrm>
      </p:grpSpPr>
      <p:sp>
        <p:nvSpPr>
          <p:cNvPr id="1656" name="Shape 165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57" name="Shape 165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658" name="Shape 165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48.xml><?xml version="1.0" encoding="utf-8"?>
<p:sldLayout xmlns:a="http://schemas.openxmlformats.org/drawingml/2006/main" xmlns:r="http://schemas.openxmlformats.org/officeDocument/2006/relationships" xmlns:p="http://schemas.openxmlformats.org/presentationml/2006/main" type="tx">
  <p:cSld name="12_Vertical Title and Text">
    <p:bg>
      <p:bgPr>
        <a:solidFill>
          <a:srgbClr val="E7E6E6"/>
        </a:solidFill>
        <a:effectLst/>
      </p:bgPr>
    </p:bg>
    <p:spTree>
      <p:nvGrpSpPr>
        <p:cNvPr id="1" name=""/>
        <p:cNvGrpSpPr/>
        <p:nvPr/>
      </p:nvGrpSpPr>
      <p:grpSpPr>
        <a:xfrm>
          <a:off x="0" y="0"/>
          <a:ext cx="0" cy="0"/>
          <a:chOff x="0" y="0"/>
          <a:chExt cx="0" cy="0"/>
        </a:xfrm>
      </p:grpSpPr>
      <p:sp>
        <p:nvSpPr>
          <p:cNvPr id="1665" name="Shape 166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666" name="Shape 166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667" name="Shape 16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49.xml><?xml version="1.0" encoding="utf-8"?>
<p:sldLayout xmlns:a="http://schemas.openxmlformats.org/drawingml/2006/main" xmlns:r="http://schemas.openxmlformats.org/officeDocument/2006/relationships" xmlns:p="http://schemas.openxmlformats.org/presentationml/2006/main" type="tx">
  <p:cSld name="13_Title Slide">
    <p:bg>
      <p:bgPr>
        <a:solidFill>
          <a:srgbClr val="E7E6E6"/>
        </a:solidFill>
        <a:effectLst/>
      </p:bgPr>
    </p:bg>
    <p:spTree>
      <p:nvGrpSpPr>
        <p:cNvPr id="1" name=""/>
        <p:cNvGrpSpPr/>
        <p:nvPr/>
      </p:nvGrpSpPr>
      <p:grpSpPr>
        <a:xfrm>
          <a:off x="0" y="0"/>
          <a:ext cx="0" cy="0"/>
          <a:chOff x="0" y="0"/>
          <a:chExt cx="0" cy="0"/>
        </a:xfrm>
      </p:grpSpPr>
      <p:sp>
        <p:nvSpPr>
          <p:cNvPr id="1674" name="Shape 167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675" name="Shape 167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676" name="Shape 16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E7E6E6"/>
        </a:solidFill>
        <a:effectLst/>
      </p:bgPr>
    </p:bg>
    <p:spTree>
      <p:nvGrpSpPr>
        <p:cNvPr id="1" name=""/>
        <p:cNvGrpSpPr/>
        <p:nvPr/>
      </p:nvGrpSpPr>
      <p:grpSpPr>
        <a:xfrm>
          <a:off x="0" y="0"/>
          <a:ext cx="0" cy="0"/>
          <a:chOff x="0" y="0"/>
          <a:chExt cx="0" cy="0"/>
        </a:xfrm>
      </p:grpSpPr>
      <p:sp>
        <p:nvSpPr>
          <p:cNvPr id="1825" name="Shape 182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826" name="Shape 182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827" name="Shape 1827"/>
          <p:cNvSpPr>
            <a:spLocks noGrp="1"/>
          </p:cNvSpPr>
          <p:nvPr>
            <p:ph type="sldNum" sz="quarter" idx="2"/>
          </p:nvPr>
        </p:nvSpPr>
        <p:spPr>
          <a:xfrm>
            <a:off x="11097264" y="6391785"/>
            <a:ext cx="256537" cy="294637"/>
          </a:xfrm>
          <a:prstGeom prst="rect">
            <a:avLst/>
          </a:prstGeom>
        </p:spPr>
        <p:txBody>
          <a:bodyPr lIns="45718" tIns="45718" rIns="45718" bIns="45718"/>
          <a:lstStyle>
            <a:lvl1pPr defTabSz="914103">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050.xml><?xml version="1.0" encoding="utf-8"?>
<p:sldLayout xmlns:a="http://schemas.openxmlformats.org/drawingml/2006/main" xmlns:r="http://schemas.openxmlformats.org/officeDocument/2006/relationships" xmlns:p="http://schemas.openxmlformats.org/presentationml/2006/main" type="tx">
  <p:cSld name="36_Custom Layout">
    <p:bg>
      <p:bgPr>
        <a:solidFill>
          <a:srgbClr val="E7E6E6"/>
        </a:solidFill>
        <a:effectLst/>
      </p:bgPr>
    </p:bg>
    <p:spTree>
      <p:nvGrpSpPr>
        <p:cNvPr id="1" name=""/>
        <p:cNvGrpSpPr/>
        <p:nvPr/>
      </p:nvGrpSpPr>
      <p:grpSpPr>
        <a:xfrm>
          <a:off x="0" y="0"/>
          <a:ext cx="0" cy="0"/>
          <a:chOff x="0" y="0"/>
          <a:chExt cx="0" cy="0"/>
        </a:xfrm>
      </p:grpSpPr>
      <p:sp>
        <p:nvSpPr>
          <p:cNvPr id="1683" name="Shape 168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684" name="Shape 168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51.xml><?xml version="1.0" encoding="utf-8"?>
<p:sldLayout xmlns:a="http://schemas.openxmlformats.org/drawingml/2006/main" xmlns:r="http://schemas.openxmlformats.org/officeDocument/2006/relationships" xmlns:p="http://schemas.openxmlformats.org/presentationml/2006/main" type="tx">
  <p:cSld name="37_Custom Layout">
    <p:bg>
      <p:bgPr>
        <a:solidFill>
          <a:srgbClr val="E7E6E6"/>
        </a:solidFill>
        <a:effectLst/>
      </p:bgPr>
    </p:bg>
    <p:spTree>
      <p:nvGrpSpPr>
        <p:cNvPr id="1" name=""/>
        <p:cNvGrpSpPr/>
        <p:nvPr/>
      </p:nvGrpSpPr>
      <p:grpSpPr>
        <a:xfrm>
          <a:off x="0" y="0"/>
          <a:ext cx="0" cy="0"/>
          <a:chOff x="0" y="0"/>
          <a:chExt cx="0" cy="0"/>
        </a:xfrm>
      </p:grpSpPr>
      <p:sp>
        <p:nvSpPr>
          <p:cNvPr id="1691" name="Shape 169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692" name="Shape 169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52.xml><?xml version="1.0" encoding="utf-8"?>
<p:sldLayout xmlns:a="http://schemas.openxmlformats.org/drawingml/2006/main" xmlns:r="http://schemas.openxmlformats.org/officeDocument/2006/relationships" xmlns:p="http://schemas.openxmlformats.org/presentationml/2006/main" type="tx">
  <p:cSld name="38_Custom Layout">
    <p:bg>
      <p:bgPr>
        <a:solidFill>
          <a:srgbClr val="E7E6E6"/>
        </a:solidFill>
        <a:effectLst/>
      </p:bgPr>
    </p:bg>
    <p:spTree>
      <p:nvGrpSpPr>
        <p:cNvPr id="1" name=""/>
        <p:cNvGrpSpPr/>
        <p:nvPr/>
      </p:nvGrpSpPr>
      <p:grpSpPr>
        <a:xfrm>
          <a:off x="0" y="0"/>
          <a:ext cx="0" cy="0"/>
          <a:chOff x="0" y="0"/>
          <a:chExt cx="0" cy="0"/>
        </a:xfrm>
      </p:grpSpPr>
      <p:sp>
        <p:nvSpPr>
          <p:cNvPr id="1699" name="Shape 169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700" name="Shape 170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53.xml><?xml version="1.0" encoding="utf-8"?>
<p:sldLayout xmlns:a="http://schemas.openxmlformats.org/drawingml/2006/main" xmlns:r="http://schemas.openxmlformats.org/officeDocument/2006/relationships" xmlns:p="http://schemas.openxmlformats.org/presentationml/2006/main" type="tx">
  <p:cSld name="13_Title and Content">
    <p:bg>
      <p:bgPr>
        <a:solidFill>
          <a:srgbClr val="E7E6E6"/>
        </a:solidFill>
        <a:effectLst/>
      </p:bgPr>
    </p:bg>
    <p:spTree>
      <p:nvGrpSpPr>
        <p:cNvPr id="1" name=""/>
        <p:cNvGrpSpPr/>
        <p:nvPr/>
      </p:nvGrpSpPr>
      <p:grpSpPr>
        <a:xfrm>
          <a:off x="0" y="0"/>
          <a:ext cx="0" cy="0"/>
          <a:chOff x="0" y="0"/>
          <a:chExt cx="0" cy="0"/>
        </a:xfrm>
      </p:grpSpPr>
      <p:sp>
        <p:nvSpPr>
          <p:cNvPr id="1707" name="Shape 170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08" name="Shape 170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09" name="Shape 17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54.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E7E6E6"/>
        </a:solidFill>
        <a:effectLst/>
      </p:bgPr>
    </p:bg>
    <p:spTree>
      <p:nvGrpSpPr>
        <p:cNvPr id="1" name=""/>
        <p:cNvGrpSpPr/>
        <p:nvPr/>
      </p:nvGrpSpPr>
      <p:grpSpPr>
        <a:xfrm>
          <a:off x="0" y="0"/>
          <a:ext cx="0" cy="0"/>
          <a:chOff x="0" y="0"/>
          <a:chExt cx="0" cy="0"/>
        </a:xfrm>
      </p:grpSpPr>
      <p:sp>
        <p:nvSpPr>
          <p:cNvPr id="1716" name="Shape 171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717" name="Shape 171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718" name="Shape 171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55.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E7E6E6"/>
        </a:solidFill>
        <a:effectLst/>
      </p:bgPr>
    </p:bg>
    <p:spTree>
      <p:nvGrpSpPr>
        <p:cNvPr id="1" name=""/>
        <p:cNvGrpSpPr/>
        <p:nvPr/>
      </p:nvGrpSpPr>
      <p:grpSpPr>
        <a:xfrm>
          <a:off x="0" y="0"/>
          <a:ext cx="0" cy="0"/>
          <a:chOff x="0" y="0"/>
          <a:chExt cx="0" cy="0"/>
        </a:xfrm>
      </p:grpSpPr>
      <p:sp>
        <p:nvSpPr>
          <p:cNvPr id="1725" name="Shape 172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26" name="Shape 172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27" name="Shape 17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56.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E7E6E6"/>
        </a:solidFill>
        <a:effectLst/>
      </p:bgPr>
    </p:bg>
    <p:spTree>
      <p:nvGrpSpPr>
        <p:cNvPr id="1" name=""/>
        <p:cNvGrpSpPr/>
        <p:nvPr/>
      </p:nvGrpSpPr>
      <p:grpSpPr>
        <a:xfrm>
          <a:off x="0" y="0"/>
          <a:ext cx="0" cy="0"/>
          <a:chOff x="0" y="0"/>
          <a:chExt cx="0" cy="0"/>
        </a:xfrm>
      </p:grpSpPr>
      <p:sp>
        <p:nvSpPr>
          <p:cNvPr id="1734" name="Shape 173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35" name="Shape 173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736" name="Shape 173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737" name="Shape 17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57.xml><?xml version="1.0" encoding="utf-8"?>
<p:sldLayout xmlns:a="http://schemas.openxmlformats.org/drawingml/2006/main" xmlns:r="http://schemas.openxmlformats.org/officeDocument/2006/relationships" xmlns:p="http://schemas.openxmlformats.org/presentationml/2006/main" type="tx">
  <p:cSld name="13_Title Only">
    <p:bg>
      <p:bgPr>
        <a:solidFill>
          <a:srgbClr val="E7E6E6"/>
        </a:solidFill>
        <a:effectLst/>
      </p:bgPr>
    </p:bg>
    <p:spTree>
      <p:nvGrpSpPr>
        <p:cNvPr id="1" name=""/>
        <p:cNvGrpSpPr/>
        <p:nvPr/>
      </p:nvGrpSpPr>
      <p:grpSpPr>
        <a:xfrm>
          <a:off x="0" y="0"/>
          <a:ext cx="0" cy="0"/>
          <a:chOff x="0" y="0"/>
          <a:chExt cx="0" cy="0"/>
        </a:xfrm>
      </p:grpSpPr>
      <p:sp>
        <p:nvSpPr>
          <p:cNvPr id="1744" name="Shape 174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45" name="Shape 17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58.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E7E6E6"/>
        </a:solidFill>
        <a:effectLst/>
      </p:bgPr>
    </p:bg>
    <p:spTree>
      <p:nvGrpSpPr>
        <p:cNvPr id="1" name=""/>
        <p:cNvGrpSpPr/>
        <p:nvPr/>
      </p:nvGrpSpPr>
      <p:grpSpPr>
        <a:xfrm>
          <a:off x="0" y="0"/>
          <a:ext cx="0" cy="0"/>
          <a:chOff x="0" y="0"/>
          <a:chExt cx="0" cy="0"/>
        </a:xfrm>
      </p:grpSpPr>
      <p:sp>
        <p:nvSpPr>
          <p:cNvPr id="1752" name="Shape 1752"/>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753" name="Shape 1753"/>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754" name="Shape 1754"/>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755" name="Shape 17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59.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E7E6E6"/>
        </a:solidFill>
        <a:effectLst/>
      </p:bgPr>
    </p:bg>
    <p:spTree>
      <p:nvGrpSpPr>
        <p:cNvPr id="1" name=""/>
        <p:cNvGrpSpPr/>
        <p:nvPr/>
      </p:nvGrpSpPr>
      <p:grpSpPr>
        <a:xfrm>
          <a:off x="0" y="0"/>
          <a:ext cx="0" cy="0"/>
          <a:chOff x="0" y="0"/>
          <a:chExt cx="0" cy="0"/>
        </a:xfrm>
      </p:grpSpPr>
      <p:sp>
        <p:nvSpPr>
          <p:cNvPr id="1762" name="Shape 1762"/>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763" name="Shape 1763"/>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764" name="Shape 1764"/>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765" name="Shape 17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914627" y="2130903"/>
            <a:ext cx="10363204" cy="1470030"/>
          </a:xfrm>
          <a:prstGeom prst="rect">
            <a:avLst/>
          </a:prstGeom>
        </p:spPr>
        <p:txBody>
          <a:bodyPr/>
          <a:lstStyle/>
          <a:p>
            <a:r>
              <a:t>Title Text</a:t>
            </a:r>
          </a:p>
        </p:txBody>
      </p:sp>
      <p:sp>
        <p:nvSpPr>
          <p:cNvPr id="12" name="Shape 12"/>
          <p:cNvSpPr>
            <a:spLocks noGrp="1"/>
          </p:cNvSpPr>
          <p:nvPr>
            <p:ph type="body" sz="quarter" idx="1"/>
          </p:nvPr>
        </p:nvSpPr>
        <p:spPr>
          <a:xfrm>
            <a:off x="1828818" y="3886200"/>
            <a:ext cx="8534401" cy="1752600"/>
          </a:xfrm>
          <a:prstGeom prst="rect">
            <a:avLst/>
          </a:prstGeom>
        </p:spPr>
        <p:txBody>
          <a:bodyPr/>
          <a:lstStyle>
            <a:lvl1pPr marL="0" indent="0" algn="ctr">
              <a:buSzTx/>
              <a:buFontTx/>
              <a:buNone/>
              <a:defRPr>
                <a:solidFill>
                  <a:srgbClr val="888888"/>
                </a:solidFill>
              </a:defRPr>
            </a:lvl1pPr>
            <a:lvl2pPr algn="ctr">
              <a:buFontTx/>
              <a:defRPr>
                <a:solidFill>
                  <a:srgbClr val="888888"/>
                </a:solidFill>
              </a:defRPr>
            </a:lvl2pPr>
            <a:lvl3pPr algn="ctr">
              <a:buFontTx/>
              <a:defRPr>
                <a:solidFill>
                  <a:srgbClr val="888888"/>
                </a:solidFill>
              </a:defRPr>
            </a:lvl3pPr>
            <a:lvl4pPr algn="ctr">
              <a:buFontTx/>
              <a:defRPr>
                <a:solidFill>
                  <a:srgbClr val="888888"/>
                </a:solidFill>
              </a:defRPr>
            </a:lvl4pPr>
            <a:lvl5pPr algn="ctr">
              <a:buFontTx/>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60.xml><?xml version="1.0" encoding="utf-8"?>
<p:sldLayout xmlns:a="http://schemas.openxmlformats.org/drawingml/2006/main" xmlns:r="http://schemas.openxmlformats.org/officeDocument/2006/relationships" xmlns:p="http://schemas.openxmlformats.org/presentationml/2006/main" type="tx">
  <p:cSld name="13_Title and Vertical Text">
    <p:bg>
      <p:bgPr>
        <a:solidFill>
          <a:srgbClr val="E7E6E6"/>
        </a:solidFill>
        <a:effectLst/>
      </p:bgPr>
    </p:bg>
    <p:spTree>
      <p:nvGrpSpPr>
        <p:cNvPr id="1" name=""/>
        <p:cNvGrpSpPr/>
        <p:nvPr/>
      </p:nvGrpSpPr>
      <p:grpSpPr>
        <a:xfrm>
          <a:off x="0" y="0"/>
          <a:ext cx="0" cy="0"/>
          <a:chOff x="0" y="0"/>
          <a:chExt cx="0" cy="0"/>
        </a:xfrm>
      </p:grpSpPr>
      <p:sp>
        <p:nvSpPr>
          <p:cNvPr id="1772" name="Shape 177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73" name="Shape 177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74" name="Shape 17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61.xml><?xml version="1.0" encoding="utf-8"?>
<p:sldLayout xmlns:a="http://schemas.openxmlformats.org/drawingml/2006/main" xmlns:r="http://schemas.openxmlformats.org/officeDocument/2006/relationships" xmlns:p="http://schemas.openxmlformats.org/presentationml/2006/main" type="tx">
  <p:cSld name="13_Vertical Title and Text">
    <p:bg>
      <p:bgPr>
        <a:solidFill>
          <a:srgbClr val="E7E6E6"/>
        </a:solidFill>
        <a:effectLst/>
      </p:bgPr>
    </p:bg>
    <p:spTree>
      <p:nvGrpSpPr>
        <p:cNvPr id="1" name=""/>
        <p:cNvGrpSpPr/>
        <p:nvPr/>
      </p:nvGrpSpPr>
      <p:grpSpPr>
        <a:xfrm>
          <a:off x="0" y="0"/>
          <a:ext cx="0" cy="0"/>
          <a:chOff x="0" y="0"/>
          <a:chExt cx="0" cy="0"/>
        </a:xfrm>
      </p:grpSpPr>
      <p:sp>
        <p:nvSpPr>
          <p:cNvPr id="1781" name="Shape 1781"/>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782" name="Shape 1782"/>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83" name="Shape 17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62.xml><?xml version="1.0" encoding="utf-8"?>
<p:sldLayout xmlns:a="http://schemas.openxmlformats.org/drawingml/2006/main" xmlns:r="http://schemas.openxmlformats.org/officeDocument/2006/relationships" xmlns:p="http://schemas.openxmlformats.org/presentationml/2006/main" type="tx">
  <p:cSld name="14_Comparison">
    <p:spTree>
      <p:nvGrpSpPr>
        <p:cNvPr id="1" name=""/>
        <p:cNvGrpSpPr/>
        <p:nvPr/>
      </p:nvGrpSpPr>
      <p:grpSpPr>
        <a:xfrm>
          <a:off x="0" y="0"/>
          <a:ext cx="0" cy="0"/>
          <a:chOff x="0" y="0"/>
          <a:chExt cx="0" cy="0"/>
        </a:xfrm>
      </p:grpSpPr>
      <p:pic>
        <p:nvPicPr>
          <p:cNvPr id="1790" name="image1.png" descr="Untitled-2.png"/>
          <p:cNvPicPr>
            <a:picLocks noChangeAspect="1"/>
          </p:cNvPicPr>
          <p:nvPr/>
        </p:nvPicPr>
        <p:blipFill>
          <a:blip r:embed="rId2">
            <a:extLst/>
          </a:blip>
          <a:stretch>
            <a:fillRect/>
          </a:stretch>
        </p:blipFill>
        <p:spPr>
          <a:xfrm>
            <a:off x="-3" y="6252462"/>
            <a:ext cx="12192005" cy="605543"/>
          </a:xfrm>
          <a:prstGeom prst="rect">
            <a:avLst/>
          </a:prstGeom>
          <a:ln w="12700">
            <a:miter lim="400000"/>
          </a:ln>
        </p:spPr>
      </p:pic>
      <p:sp>
        <p:nvSpPr>
          <p:cNvPr id="1791" name="Shape 1791"/>
          <p:cNvSpPr>
            <a:spLocks noGrp="1"/>
          </p:cNvSpPr>
          <p:nvPr>
            <p:ph type="title"/>
          </p:nvPr>
        </p:nvSpPr>
        <p:spPr>
          <a:xfrm>
            <a:off x="609598" y="256810"/>
            <a:ext cx="10972804" cy="1178659"/>
          </a:xfrm>
          <a:prstGeom prst="rect">
            <a:avLst/>
          </a:prstGeom>
        </p:spPr>
        <p:txBody>
          <a:bodyPr lIns="60955" tIns="60955" rIns="60955" bIns="60955"/>
          <a:lstStyle>
            <a:lvl1pPr defTabSz="1219200">
              <a:defRPr sz="5800">
                <a:solidFill>
                  <a:srgbClr val="191227"/>
                </a:solidFill>
              </a:defRPr>
            </a:lvl1pPr>
          </a:lstStyle>
          <a:p>
            <a:r>
              <a:t>Title Text</a:t>
            </a:r>
          </a:p>
        </p:txBody>
      </p:sp>
      <p:sp>
        <p:nvSpPr>
          <p:cNvPr id="1792" name="Shape 1792"/>
          <p:cNvSpPr>
            <a:spLocks noGrp="1"/>
          </p:cNvSpPr>
          <p:nvPr>
            <p:ph type="body" sz="quarter" idx="1"/>
          </p:nvPr>
        </p:nvSpPr>
        <p:spPr>
          <a:xfrm>
            <a:off x="609598" y="1435464"/>
            <a:ext cx="5386922" cy="739416"/>
          </a:xfrm>
          <a:prstGeom prst="rect">
            <a:avLst/>
          </a:prstGeom>
        </p:spPr>
        <p:txBody>
          <a:bodyPr lIns="60955" tIns="60955" rIns="60955" bIns="60955" anchor="b"/>
          <a:lstStyle>
            <a:lvl1pPr marL="0" indent="0" defTabSz="1219200">
              <a:spcBef>
                <a:spcPts val="600"/>
              </a:spcBef>
              <a:buSzTx/>
              <a:buFontTx/>
              <a:buNone/>
              <a:defRPr sz="3200">
                <a:solidFill>
                  <a:srgbClr val="191227"/>
                </a:solidFill>
              </a:defRPr>
            </a:lvl1pPr>
            <a:lvl2pPr marL="0" indent="0" defTabSz="1219200">
              <a:spcBef>
                <a:spcPts val="600"/>
              </a:spcBef>
              <a:buSzTx/>
              <a:buFontTx/>
              <a:buNone/>
              <a:defRPr sz="3200">
                <a:solidFill>
                  <a:srgbClr val="191227"/>
                </a:solidFill>
              </a:defRPr>
            </a:lvl2pPr>
            <a:lvl3pPr marL="0" indent="0" defTabSz="1219200">
              <a:spcBef>
                <a:spcPts val="600"/>
              </a:spcBef>
              <a:buSzTx/>
              <a:buFontTx/>
              <a:buNone/>
              <a:defRPr sz="3200">
                <a:solidFill>
                  <a:srgbClr val="191227"/>
                </a:solidFill>
              </a:defRPr>
            </a:lvl3pPr>
            <a:lvl4pPr marL="0" indent="0" defTabSz="1219200">
              <a:spcBef>
                <a:spcPts val="600"/>
              </a:spcBef>
              <a:buSzTx/>
              <a:buFontTx/>
              <a:buNone/>
              <a:defRPr sz="3200">
                <a:solidFill>
                  <a:srgbClr val="191227"/>
                </a:solidFill>
              </a:defRPr>
            </a:lvl4pPr>
            <a:lvl5pPr marL="0" indent="0" defTabSz="1219200">
              <a:spcBef>
                <a:spcPts val="600"/>
              </a:spcBef>
              <a:buSzTx/>
              <a:buFontTx/>
              <a:buNone/>
              <a:defRPr sz="3200">
                <a:solidFill>
                  <a:srgbClr val="191227"/>
                </a:solidFill>
              </a:defRPr>
            </a:lvl5pPr>
          </a:lstStyle>
          <a:p>
            <a:r>
              <a:t>Body Level One</a:t>
            </a:r>
          </a:p>
          <a:p>
            <a:pPr lvl="1"/>
            <a:r>
              <a:t>Body Level Two</a:t>
            </a:r>
          </a:p>
          <a:p>
            <a:pPr lvl="2"/>
            <a:r>
              <a:t>Body Level Three</a:t>
            </a:r>
          </a:p>
          <a:p>
            <a:pPr lvl="3"/>
            <a:r>
              <a:t>Body Level Four</a:t>
            </a:r>
          </a:p>
          <a:p>
            <a:pPr lvl="4"/>
            <a:r>
              <a:t>Body Level Five</a:t>
            </a:r>
          </a:p>
        </p:txBody>
      </p:sp>
      <p:sp>
        <p:nvSpPr>
          <p:cNvPr id="1793" name="Shape 1793"/>
          <p:cNvSpPr>
            <a:spLocks noGrp="1"/>
          </p:cNvSpPr>
          <p:nvPr>
            <p:ph type="sldNum" sz="quarter" idx="2"/>
          </p:nvPr>
        </p:nvSpPr>
        <p:spPr>
          <a:xfrm>
            <a:off x="8737600" y="6356351"/>
            <a:ext cx="439411" cy="528311"/>
          </a:xfrm>
          <a:prstGeom prst="rect">
            <a:avLst/>
          </a:prstGeom>
        </p:spPr>
        <p:txBody>
          <a:bodyPr lIns="60955" tIns="60955" rIns="60955" bIns="60955" anchor="t"/>
          <a:lstStyle>
            <a:lvl1pPr algn="l" defTabSz="609600">
              <a:defRPr sz="24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63.xml><?xml version="1.0" encoding="utf-8"?>
<p:sldLayout xmlns:a="http://schemas.openxmlformats.org/drawingml/2006/main" xmlns:r="http://schemas.openxmlformats.org/officeDocument/2006/relationships" xmlns:p="http://schemas.openxmlformats.org/presentationml/2006/main" type="tx">
  <p:cSld name="2_Title and Content 0">
    <p:bg>
      <p:bgPr>
        <a:solidFill>
          <a:srgbClr val="E7E6E6"/>
        </a:solidFill>
        <a:effectLst/>
      </p:bgPr>
    </p:bg>
    <p:spTree>
      <p:nvGrpSpPr>
        <p:cNvPr id="1" name=""/>
        <p:cNvGrpSpPr/>
        <p:nvPr/>
      </p:nvGrpSpPr>
      <p:grpSpPr>
        <a:xfrm>
          <a:off x="0" y="0"/>
          <a:ext cx="0" cy="0"/>
          <a:chOff x="0" y="0"/>
          <a:chExt cx="0" cy="0"/>
        </a:xfrm>
      </p:grpSpPr>
      <p:sp>
        <p:nvSpPr>
          <p:cNvPr id="1800" name="Shape 180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801" name="Shape 180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802" name="Shape 18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64.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809" name="Shape 1809"/>
          <p:cNvSpPr>
            <a:spLocks noGrp="1"/>
          </p:cNvSpPr>
          <p:nvPr>
            <p:ph type="title"/>
          </p:nvPr>
        </p:nvSpPr>
        <p:spPr>
          <a:xfrm>
            <a:off x="914627" y="2130903"/>
            <a:ext cx="10363204" cy="1470029"/>
          </a:xfrm>
          <a:prstGeom prst="rect">
            <a:avLst/>
          </a:prstGeom>
        </p:spPr>
        <p:txBody>
          <a:bodyPr/>
          <a:lstStyle/>
          <a:p>
            <a:r>
              <a:t>Title Text</a:t>
            </a:r>
          </a:p>
        </p:txBody>
      </p:sp>
      <p:sp>
        <p:nvSpPr>
          <p:cNvPr id="1810" name="Shape 1810"/>
          <p:cNvSpPr>
            <a:spLocks noGrp="1"/>
          </p:cNvSpPr>
          <p:nvPr>
            <p:ph type="body" sz="quarter" idx="1"/>
          </p:nvPr>
        </p:nvSpPr>
        <p:spPr>
          <a:xfrm>
            <a:off x="1828818" y="3886200"/>
            <a:ext cx="8534401" cy="1752600"/>
          </a:xfrm>
          <a:prstGeom prst="rect">
            <a:avLst/>
          </a:prstGeom>
        </p:spPr>
        <p:txBody>
          <a:bodyPr/>
          <a:lstStyle>
            <a:lvl1pPr marL="0" indent="0" algn="ctr">
              <a:buSzTx/>
              <a:buFontTx/>
              <a:buNone/>
              <a:defRPr>
                <a:solidFill>
                  <a:srgbClr val="888888"/>
                </a:solidFill>
              </a:defRPr>
            </a:lvl1pPr>
            <a:lvl2pPr algn="ctr">
              <a:buFontTx/>
              <a:defRPr>
                <a:solidFill>
                  <a:srgbClr val="888888"/>
                </a:solidFill>
              </a:defRPr>
            </a:lvl2pPr>
            <a:lvl3pPr algn="ctr">
              <a:buFontTx/>
              <a:defRPr>
                <a:solidFill>
                  <a:srgbClr val="888888"/>
                </a:solidFill>
              </a:defRPr>
            </a:lvl3pPr>
            <a:lvl4pPr algn="ctr">
              <a:buFontTx/>
              <a:defRPr>
                <a:solidFill>
                  <a:srgbClr val="888888"/>
                </a:solidFill>
              </a:defRPr>
            </a:lvl4pPr>
            <a:lvl5pPr algn="ctr">
              <a:buFontTx/>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811" name="Shape 1811"/>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65.xml><?xml version="1.0" encoding="utf-8"?>
<p:sldLayout xmlns:a="http://schemas.openxmlformats.org/drawingml/2006/main" xmlns:r="http://schemas.openxmlformats.org/officeDocument/2006/relationships" xmlns:p="http://schemas.openxmlformats.org/presentationml/2006/main" type="tx">
  <p:cSld name="14_Title and Content">
    <p:spTree>
      <p:nvGrpSpPr>
        <p:cNvPr id="1" name=""/>
        <p:cNvGrpSpPr/>
        <p:nvPr/>
      </p:nvGrpSpPr>
      <p:grpSpPr>
        <a:xfrm>
          <a:off x="0" y="0"/>
          <a:ext cx="0" cy="0"/>
          <a:chOff x="0" y="0"/>
          <a:chExt cx="0" cy="0"/>
        </a:xfrm>
      </p:grpSpPr>
      <p:sp>
        <p:nvSpPr>
          <p:cNvPr id="1818" name="Shape 1818"/>
          <p:cNvSpPr>
            <a:spLocks noGrp="1"/>
          </p:cNvSpPr>
          <p:nvPr>
            <p:ph type="title"/>
          </p:nvPr>
        </p:nvSpPr>
        <p:spPr>
          <a:prstGeom prst="rect">
            <a:avLst/>
          </a:prstGeom>
        </p:spPr>
        <p:txBody>
          <a:bodyPr/>
          <a:lstStyle/>
          <a:p>
            <a:r>
              <a:t>Title Text</a:t>
            </a:r>
          </a:p>
        </p:txBody>
      </p:sp>
      <p:sp>
        <p:nvSpPr>
          <p:cNvPr id="1819" name="Shape 181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20" name="Shape 1820"/>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66.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1827" name="Shape 1827"/>
          <p:cNvSpPr>
            <a:spLocks noGrp="1"/>
          </p:cNvSpPr>
          <p:nvPr>
            <p:ph type="title"/>
          </p:nvPr>
        </p:nvSpPr>
        <p:spPr>
          <a:xfrm>
            <a:off x="963084" y="4407363"/>
            <a:ext cx="10363201" cy="1362079"/>
          </a:xfrm>
          <a:prstGeom prst="rect">
            <a:avLst/>
          </a:prstGeom>
        </p:spPr>
        <p:txBody>
          <a:bodyPr anchor="t"/>
          <a:lstStyle>
            <a:lvl1pPr algn="l">
              <a:defRPr sz="5300" b="1" cap="all"/>
            </a:lvl1pPr>
          </a:lstStyle>
          <a:p>
            <a:r>
              <a:t>Title Text</a:t>
            </a:r>
          </a:p>
        </p:txBody>
      </p:sp>
      <p:sp>
        <p:nvSpPr>
          <p:cNvPr id="1828" name="Shape 1828"/>
          <p:cNvSpPr>
            <a:spLocks noGrp="1"/>
          </p:cNvSpPr>
          <p:nvPr>
            <p:ph type="body" sz="quarter" idx="1"/>
          </p:nvPr>
        </p:nvSpPr>
        <p:spPr>
          <a:xfrm>
            <a:off x="963084" y="2906713"/>
            <a:ext cx="10363201" cy="1500191"/>
          </a:xfrm>
          <a:prstGeom prst="rect">
            <a:avLst/>
          </a:prstGeom>
        </p:spPr>
        <p:txBody>
          <a:bodyPr anchor="b"/>
          <a:lstStyle>
            <a:lvl1pPr marL="0" indent="0">
              <a:spcBef>
                <a:spcPts val="600"/>
              </a:spcBef>
              <a:buSzTx/>
              <a:buFontTx/>
              <a:buNone/>
              <a:defRPr sz="2700">
                <a:solidFill>
                  <a:srgbClr val="888888"/>
                </a:solidFill>
              </a:defRPr>
            </a:lvl1pPr>
            <a:lvl2pPr marL="887324" indent="-277931">
              <a:spcBef>
                <a:spcPts val="600"/>
              </a:spcBef>
              <a:buFontTx/>
              <a:defRPr sz="2700">
                <a:solidFill>
                  <a:srgbClr val="888888"/>
                </a:solidFill>
              </a:defRPr>
            </a:lvl2pPr>
            <a:lvl3pPr marL="1475860" indent="-257078">
              <a:spcBef>
                <a:spcPts val="600"/>
              </a:spcBef>
              <a:buFontTx/>
              <a:defRPr sz="2700">
                <a:solidFill>
                  <a:srgbClr val="888888"/>
                </a:solidFill>
              </a:defRPr>
            </a:lvl3pPr>
            <a:lvl4pPr marL="2132851" indent="-304687">
              <a:spcBef>
                <a:spcPts val="600"/>
              </a:spcBef>
              <a:buFontTx/>
              <a:defRPr sz="2700">
                <a:solidFill>
                  <a:srgbClr val="888888"/>
                </a:solidFill>
              </a:defRPr>
            </a:lvl4pPr>
            <a:lvl5pPr marL="2742245" indent="-304687">
              <a:spcBef>
                <a:spcPts val="600"/>
              </a:spcBef>
              <a:buFontTx/>
              <a:defRPr sz="27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829" name="Shape 1829"/>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67.xml><?xml version="1.0" encoding="utf-8"?>
<p:sldLayout xmlns:a="http://schemas.openxmlformats.org/drawingml/2006/main" xmlns:r="http://schemas.openxmlformats.org/officeDocument/2006/relationships" xmlns:p="http://schemas.openxmlformats.org/presentationml/2006/main" type="tx">
  <p:cSld name="14_Two Content">
    <p:spTree>
      <p:nvGrpSpPr>
        <p:cNvPr id="1" name=""/>
        <p:cNvGrpSpPr/>
        <p:nvPr/>
      </p:nvGrpSpPr>
      <p:grpSpPr>
        <a:xfrm>
          <a:off x="0" y="0"/>
          <a:ext cx="0" cy="0"/>
          <a:chOff x="0" y="0"/>
          <a:chExt cx="0" cy="0"/>
        </a:xfrm>
      </p:grpSpPr>
      <p:sp>
        <p:nvSpPr>
          <p:cNvPr id="1836" name="Shape 1836"/>
          <p:cNvSpPr>
            <a:spLocks noGrp="1"/>
          </p:cNvSpPr>
          <p:nvPr>
            <p:ph type="title"/>
          </p:nvPr>
        </p:nvSpPr>
        <p:spPr>
          <a:prstGeom prst="rect">
            <a:avLst/>
          </a:prstGeom>
        </p:spPr>
        <p:txBody>
          <a:bodyPr/>
          <a:lstStyle/>
          <a:p>
            <a:r>
              <a:t>Title Text</a:t>
            </a:r>
          </a:p>
        </p:txBody>
      </p:sp>
      <p:sp>
        <p:nvSpPr>
          <p:cNvPr id="1837" name="Shape 1837"/>
          <p:cNvSpPr>
            <a:spLocks noGrp="1"/>
          </p:cNvSpPr>
          <p:nvPr>
            <p:ph type="body" sz="half" idx="1"/>
          </p:nvPr>
        </p:nvSpPr>
        <p:spPr>
          <a:xfrm>
            <a:off x="609600" y="1600206"/>
            <a:ext cx="5384800" cy="4525963"/>
          </a:xfrm>
          <a:prstGeom prst="rect">
            <a:avLst/>
          </a:prstGeom>
        </p:spPr>
        <p:txBody>
          <a:bodyPr/>
          <a:lstStyle>
            <a:lvl1pPr>
              <a:spcBef>
                <a:spcPts val="800"/>
              </a:spcBef>
              <a:defRPr sz="3700"/>
            </a:lvl1pPr>
            <a:lvl2pPr marL="1049771" indent="-440378">
              <a:spcBef>
                <a:spcPts val="800"/>
              </a:spcBef>
              <a:defRPr sz="3700"/>
            </a:lvl2pPr>
            <a:lvl3pPr marL="1636316" indent="-417534">
              <a:spcBef>
                <a:spcPts val="800"/>
              </a:spcBef>
              <a:defRPr sz="3700"/>
            </a:lvl3pPr>
            <a:lvl4pPr marL="2297889" indent="-469725">
              <a:spcBef>
                <a:spcPts val="800"/>
              </a:spcBef>
              <a:defRPr sz="3700"/>
            </a:lvl4pPr>
            <a:lvl5pPr marL="2907283" indent="-469725">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1838" name="Shape 1838"/>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68.xml><?xml version="1.0" encoding="utf-8"?>
<p:sldLayout xmlns:a="http://schemas.openxmlformats.org/drawingml/2006/main" xmlns:r="http://schemas.openxmlformats.org/officeDocument/2006/relationships" xmlns:p="http://schemas.openxmlformats.org/presentationml/2006/main" type="tx">
  <p:cSld name="15_Comparison">
    <p:spTree>
      <p:nvGrpSpPr>
        <p:cNvPr id="1" name=""/>
        <p:cNvGrpSpPr/>
        <p:nvPr/>
      </p:nvGrpSpPr>
      <p:grpSpPr>
        <a:xfrm>
          <a:off x="0" y="0"/>
          <a:ext cx="0" cy="0"/>
          <a:chOff x="0" y="0"/>
          <a:chExt cx="0" cy="0"/>
        </a:xfrm>
      </p:grpSpPr>
      <p:sp>
        <p:nvSpPr>
          <p:cNvPr id="1845" name="Shape 1845"/>
          <p:cNvSpPr>
            <a:spLocks noGrp="1"/>
          </p:cNvSpPr>
          <p:nvPr>
            <p:ph type="title"/>
          </p:nvPr>
        </p:nvSpPr>
        <p:spPr>
          <a:prstGeom prst="rect">
            <a:avLst/>
          </a:prstGeom>
        </p:spPr>
        <p:txBody>
          <a:bodyPr/>
          <a:lstStyle/>
          <a:p>
            <a:r>
              <a:t>Title Text</a:t>
            </a:r>
          </a:p>
        </p:txBody>
      </p:sp>
      <p:sp>
        <p:nvSpPr>
          <p:cNvPr id="1846" name="Shape 1846"/>
          <p:cNvSpPr>
            <a:spLocks noGrp="1"/>
          </p:cNvSpPr>
          <p:nvPr>
            <p:ph type="body" sz="quarter" idx="1"/>
          </p:nvPr>
        </p:nvSpPr>
        <p:spPr>
          <a:xfrm>
            <a:off x="609829" y="1535115"/>
            <a:ext cx="5386919" cy="639767"/>
          </a:xfrm>
          <a:prstGeom prst="rect">
            <a:avLst/>
          </a:prstGeom>
        </p:spPr>
        <p:txBody>
          <a:bodyPr anchor="b"/>
          <a:lstStyle>
            <a:lvl1pPr marL="0" indent="0">
              <a:spcBef>
                <a:spcPts val="700"/>
              </a:spcBef>
              <a:buSzTx/>
              <a:buFontTx/>
              <a:buNone/>
              <a:defRPr sz="3200" b="1"/>
            </a:lvl1pPr>
            <a:lvl2pPr marL="938792" indent="-329398">
              <a:spcBef>
                <a:spcPts val="700"/>
              </a:spcBef>
              <a:buFontTx/>
              <a:defRPr sz="3200" b="1"/>
            </a:lvl2pPr>
            <a:lvl3pPr marL="1523466" indent="-304687">
              <a:spcBef>
                <a:spcPts val="700"/>
              </a:spcBef>
              <a:buFontTx/>
              <a:defRPr sz="3200" b="1"/>
            </a:lvl3pPr>
            <a:lvl4pPr marL="2189276" indent="-361109">
              <a:spcBef>
                <a:spcPts val="700"/>
              </a:spcBef>
              <a:buFontTx/>
              <a:defRPr sz="3200" b="1"/>
            </a:lvl4pPr>
            <a:lvl5pPr marL="2798669" indent="-361109">
              <a:spcBef>
                <a:spcPts val="700"/>
              </a:spcBef>
              <a:buFontTx/>
              <a:defRPr sz="3200" b="1"/>
            </a:lvl5pPr>
          </a:lstStyle>
          <a:p>
            <a:r>
              <a:t>Body Level One</a:t>
            </a:r>
          </a:p>
          <a:p>
            <a:pPr lvl="1"/>
            <a:r>
              <a:t>Body Level Two</a:t>
            </a:r>
          </a:p>
          <a:p>
            <a:pPr lvl="2"/>
            <a:r>
              <a:t>Body Level Three</a:t>
            </a:r>
          </a:p>
          <a:p>
            <a:pPr lvl="3"/>
            <a:r>
              <a:t>Body Level Four</a:t>
            </a:r>
          </a:p>
          <a:p>
            <a:pPr lvl="4"/>
            <a:r>
              <a:t>Body Level Five</a:t>
            </a:r>
          </a:p>
        </p:txBody>
      </p:sp>
      <p:sp>
        <p:nvSpPr>
          <p:cNvPr id="1847" name="Shape 1847"/>
          <p:cNvSpPr>
            <a:spLocks noGrp="1"/>
          </p:cNvSpPr>
          <p:nvPr>
            <p:ph type="body" sz="quarter" idx="13"/>
          </p:nvPr>
        </p:nvSpPr>
        <p:spPr>
          <a:xfrm>
            <a:off x="6193386" y="1535115"/>
            <a:ext cx="5389038" cy="639767"/>
          </a:xfrm>
          <a:prstGeom prst="rect">
            <a:avLst/>
          </a:prstGeom>
        </p:spPr>
        <p:txBody>
          <a:bodyPr anchor="b"/>
          <a:lstStyle/>
          <a:p>
            <a:pPr marL="329064" indent="-329064" defTabSz="658368">
              <a:spcBef>
                <a:spcPts val="700"/>
              </a:spcBef>
              <a:defRPr sz="3096"/>
            </a:pPr>
            <a:endParaRPr/>
          </a:p>
        </p:txBody>
      </p:sp>
      <p:sp>
        <p:nvSpPr>
          <p:cNvPr id="1848" name="Shape 1848"/>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69.xml><?xml version="1.0" encoding="utf-8"?>
<p:sldLayout xmlns:a="http://schemas.openxmlformats.org/drawingml/2006/main" xmlns:r="http://schemas.openxmlformats.org/officeDocument/2006/relationships" xmlns:p="http://schemas.openxmlformats.org/presentationml/2006/main" type="tx">
  <p:cSld name="14_Title Only">
    <p:spTree>
      <p:nvGrpSpPr>
        <p:cNvPr id="1" name=""/>
        <p:cNvGrpSpPr/>
        <p:nvPr/>
      </p:nvGrpSpPr>
      <p:grpSpPr>
        <a:xfrm>
          <a:off x="0" y="0"/>
          <a:ext cx="0" cy="0"/>
          <a:chOff x="0" y="0"/>
          <a:chExt cx="0" cy="0"/>
        </a:xfrm>
      </p:grpSpPr>
      <p:sp>
        <p:nvSpPr>
          <p:cNvPr id="1855" name="Shape 1855"/>
          <p:cNvSpPr>
            <a:spLocks noGrp="1"/>
          </p:cNvSpPr>
          <p:nvPr>
            <p:ph type="title"/>
          </p:nvPr>
        </p:nvSpPr>
        <p:spPr>
          <a:prstGeom prst="rect">
            <a:avLst/>
          </a:prstGeom>
        </p:spPr>
        <p:txBody>
          <a:bodyPr/>
          <a:lstStyle/>
          <a:p>
            <a:r>
              <a:t>Title Text</a:t>
            </a:r>
          </a:p>
        </p:txBody>
      </p:sp>
      <p:sp>
        <p:nvSpPr>
          <p:cNvPr id="1856" name="Shape 185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70.xml><?xml version="1.0" encoding="utf-8"?>
<p:sldLayout xmlns:a="http://schemas.openxmlformats.org/drawingml/2006/main" xmlns:r="http://schemas.openxmlformats.org/officeDocument/2006/relationships" xmlns:p="http://schemas.openxmlformats.org/presentationml/2006/main" type="tx">
  <p:cSld name="14_Content with Caption">
    <p:spTree>
      <p:nvGrpSpPr>
        <p:cNvPr id="1" name=""/>
        <p:cNvGrpSpPr/>
        <p:nvPr/>
      </p:nvGrpSpPr>
      <p:grpSpPr>
        <a:xfrm>
          <a:off x="0" y="0"/>
          <a:ext cx="0" cy="0"/>
          <a:chOff x="0" y="0"/>
          <a:chExt cx="0" cy="0"/>
        </a:xfrm>
      </p:grpSpPr>
      <p:sp>
        <p:nvSpPr>
          <p:cNvPr id="1863" name="Shape 1863"/>
          <p:cNvSpPr>
            <a:spLocks noGrp="1"/>
          </p:cNvSpPr>
          <p:nvPr>
            <p:ph type="title"/>
          </p:nvPr>
        </p:nvSpPr>
        <p:spPr>
          <a:xfrm>
            <a:off x="609603" y="273151"/>
            <a:ext cx="4011084" cy="1162051"/>
          </a:xfrm>
          <a:prstGeom prst="rect">
            <a:avLst/>
          </a:prstGeom>
        </p:spPr>
        <p:txBody>
          <a:bodyPr anchor="b"/>
          <a:lstStyle>
            <a:lvl1pPr algn="l">
              <a:defRPr sz="2700" b="1"/>
            </a:lvl1pPr>
          </a:lstStyle>
          <a:p>
            <a:r>
              <a:t>Title Text</a:t>
            </a:r>
          </a:p>
        </p:txBody>
      </p:sp>
      <p:sp>
        <p:nvSpPr>
          <p:cNvPr id="1864" name="Shape 1864"/>
          <p:cNvSpPr>
            <a:spLocks noGrp="1"/>
          </p:cNvSpPr>
          <p:nvPr>
            <p:ph type="body" idx="1"/>
          </p:nvPr>
        </p:nvSpPr>
        <p:spPr>
          <a:xfrm>
            <a:off x="4766733" y="273166"/>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65" name="Shape 1865"/>
          <p:cNvSpPr>
            <a:spLocks noGrp="1"/>
          </p:cNvSpPr>
          <p:nvPr>
            <p:ph type="body" sz="half" idx="13"/>
          </p:nvPr>
        </p:nvSpPr>
        <p:spPr>
          <a:xfrm>
            <a:off x="609599" y="1435104"/>
            <a:ext cx="4011090" cy="4691063"/>
          </a:xfrm>
          <a:prstGeom prst="rect">
            <a:avLst/>
          </a:prstGeom>
        </p:spPr>
        <p:txBody>
          <a:bodyPr/>
          <a:lstStyle/>
          <a:p>
            <a:endParaRPr/>
          </a:p>
        </p:txBody>
      </p:sp>
      <p:sp>
        <p:nvSpPr>
          <p:cNvPr id="1866" name="Shape 186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71.xml><?xml version="1.0" encoding="utf-8"?>
<p:sldLayout xmlns:a="http://schemas.openxmlformats.org/drawingml/2006/main" xmlns:r="http://schemas.openxmlformats.org/officeDocument/2006/relationships" xmlns:p="http://schemas.openxmlformats.org/presentationml/2006/main" type="tx">
  <p:cSld name="14_Picture with Caption">
    <p:spTree>
      <p:nvGrpSpPr>
        <p:cNvPr id="1" name=""/>
        <p:cNvGrpSpPr/>
        <p:nvPr/>
      </p:nvGrpSpPr>
      <p:grpSpPr>
        <a:xfrm>
          <a:off x="0" y="0"/>
          <a:ext cx="0" cy="0"/>
          <a:chOff x="0" y="0"/>
          <a:chExt cx="0" cy="0"/>
        </a:xfrm>
      </p:grpSpPr>
      <p:sp>
        <p:nvSpPr>
          <p:cNvPr id="1873" name="Shape 1873"/>
          <p:cNvSpPr>
            <a:spLocks noGrp="1"/>
          </p:cNvSpPr>
          <p:nvPr>
            <p:ph type="title"/>
          </p:nvPr>
        </p:nvSpPr>
        <p:spPr>
          <a:xfrm>
            <a:off x="2389945" y="4801063"/>
            <a:ext cx="7315201" cy="566743"/>
          </a:xfrm>
          <a:prstGeom prst="rect">
            <a:avLst/>
          </a:prstGeom>
        </p:spPr>
        <p:txBody>
          <a:bodyPr anchor="b"/>
          <a:lstStyle>
            <a:lvl1pPr algn="l">
              <a:defRPr sz="2700" b="1"/>
            </a:lvl1pPr>
          </a:lstStyle>
          <a:p>
            <a:r>
              <a:t>Title Text</a:t>
            </a:r>
          </a:p>
        </p:txBody>
      </p:sp>
      <p:sp>
        <p:nvSpPr>
          <p:cNvPr id="1874" name="Shape 1874"/>
          <p:cNvSpPr>
            <a:spLocks noGrp="1"/>
          </p:cNvSpPr>
          <p:nvPr>
            <p:ph type="pic" sz="half" idx="13"/>
          </p:nvPr>
        </p:nvSpPr>
        <p:spPr>
          <a:xfrm>
            <a:off x="2389945" y="612775"/>
            <a:ext cx="7315201" cy="4114800"/>
          </a:xfrm>
          <a:prstGeom prst="rect">
            <a:avLst/>
          </a:prstGeom>
        </p:spPr>
        <p:txBody>
          <a:bodyPr lIns="91439" tIns="45719" rIns="91439" bIns="45719">
            <a:noAutofit/>
          </a:bodyPr>
          <a:lstStyle/>
          <a:p>
            <a:endParaRPr/>
          </a:p>
        </p:txBody>
      </p:sp>
      <p:sp>
        <p:nvSpPr>
          <p:cNvPr id="1875" name="Shape 1875"/>
          <p:cNvSpPr>
            <a:spLocks noGrp="1"/>
          </p:cNvSpPr>
          <p:nvPr>
            <p:ph type="body" sz="quarter" idx="1"/>
          </p:nvPr>
        </p:nvSpPr>
        <p:spPr>
          <a:xfrm>
            <a:off x="2389945" y="5367816"/>
            <a:ext cx="7315201" cy="804867"/>
          </a:xfrm>
          <a:prstGeom prst="rect">
            <a:avLst/>
          </a:prstGeom>
        </p:spPr>
        <p:txBody>
          <a:bodyPr/>
          <a:lstStyle>
            <a:lvl1pPr marL="0" indent="0">
              <a:spcBef>
                <a:spcPts val="400"/>
              </a:spcBef>
              <a:buSzTx/>
              <a:buFontTx/>
              <a:buNone/>
              <a:defRPr sz="1900"/>
            </a:lvl1pPr>
            <a:lvl2pPr marL="804974" indent="-195580">
              <a:spcBef>
                <a:spcPts val="400"/>
              </a:spcBef>
              <a:buFontTx/>
              <a:defRPr sz="1900"/>
            </a:lvl2pPr>
            <a:lvl3pPr marL="1399688" indent="-180906">
              <a:spcBef>
                <a:spcPts val="400"/>
              </a:spcBef>
              <a:buFontTx/>
              <a:defRPr sz="1900"/>
            </a:lvl3pPr>
            <a:lvl4pPr marL="2042572" indent="-214409">
              <a:spcBef>
                <a:spcPts val="400"/>
              </a:spcBef>
              <a:buFontTx/>
              <a:defRPr sz="1900"/>
            </a:lvl4pPr>
            <a:lvl5pPr marL="2651967" indent="-214409">
              <a:spcBef>
                <a:spcPts val="400"/>
              </a:spcBef>
              <a:buFontTx/>
              <a:defRPr sz="1900"/>
            </a:lvl5pPr>
          </a:lstStyle>
          <a:p>
            <a:r>
              <a:t>Body Level One</a:t>
            </a:r>
          </a:p>
          <a:p>
            <a:pPr lvl="1"/>
            <a:r>
              <a:t>Body Level Two</a:t>
            </a:r>
          </a:p>
          <a:p>
            <a:pPr lvl="2"/>
            <a:r>
              <a:t>Body Level Three</a:t>
            </a:r>
          </a:p>
          <a:p>
            <a:pPr lvl="3"/>
            <a:r>
              <a:t>Body Level Four</a:t>
            </a:r>
          </a:p>
          <a:p>
            <a:pPr lvl="4"/>
            <a:r>
              <a:t>Body Level Five</a:t>
            </a:r>
          </a:p>
        </p:txBody>
      </p:sp>
      <p:sp>
        <p:nvSpPr>
          <p:cNvPr id="1876" name="Shape 187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72.xml><?xml version="1.0" encoding="utf-8"?>
<p:sldLayout xmlns:a="http://schemas.openxmlformats.org/drawingml/2006/main" xmlns:r="http://schemas.openxmlformats.org/officeDocument/2006/relationships" xmlns:p="http://schemas.openxmlformats.org/presentationml/2006/main" type="tx">
  <p:cSld name="14_Title and Vertical Text">
    <p:spTree>
      <p:nvGrpSpPr>
        <p:cNvPr id="1" name=""/>
        <p:cNvGrpSpPr/>
        <p:nvPr/>
      </p:nvGrpSpPr>
      <p:grpSpPr>
        <a:xfrm>
          <a:off x="0" y="0"/>
          <a:ext cx="0" cy="0"/>
          <a:chOff x="0" y="0"/>
          <a:chExt cx="0" cy="0"/>
        </a:xfrm>
      </p:grpSpPr>
      <p:sp>
        <p:nvSpPr>
          <p:cNvPr id="1883" name="Shape 1883"/>
          <p:cNvSpPr>
            <a:spLocks noGrp="1"/>
          </p:cNvSpPr>
          <p:nvPr>
            <p:ph type="title"/>
          </p:nvPr>
        </p:nvSpPr>
        <p:spPr>
          <a:prstGeom prst="rect">
            <a:avLst/>
          </a:prstGeom>
        </p:spPr>
        <p:txBody>
          <a:bodyPr/>
          <a:lstStyle/>
          <a:p>
            <a:r>
              <a:t>Title Text</a:t>
            </a:r>
          </a:p>
        </p:txBody>
      </p:sp>
      <p:sp>
        <p:nvSpPr>
          <p:cNvPr id="1884" name="Shape 1884"/>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85" name="Shape 1885"/>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73.xml><?xml version="1.0" encoding="utf-8"?>
<p:sldLayout xmlns:a="http://schemas.openxmlformats.org/drawingml/2006/main" xmlns:r="http://schemas.openxmlformats.org/officeDocument/2006/relationships" xmlns:p="http://schemas.openxmlformats.org/presentationml/2006/main" type="tx">
  <p:cSld name="14_Vertical Title and Text">
    <p:spTree>
      <p:nvGrpSpPr>
        <p:cNvPr id="1" name=""/>
        <p:cNvGrpSpPr/>
        <p:nvPr/>
      </p:nvGrpSpPr>
      <p:grpSpPr>
        <a:xfrm>
          <a:off x="0" y="0"/>
          <a:ext cx="0" cy="0"/>
          <a:chOff x="0" y="0"/>
          <a:chExt cx="0" cy="0"/>
        </a:xfrm>
      </p:grpSpPr>
      <p:sp>
        <p:nvSpPr>
          <p:cNvPr id="1892" name="Shape 1892"/>
          <p:cNvSpPr>
            <a:spLocks noGrp="1"/>
          </p:cNvSpPr>
          <p:nvPr>
            <p:ph type="title"/>
          </p:nvPr>
        </p:nvSpPr>
        <p:spPr>
          <a:xfrm>
            <a:off x="8839200" y="274738"/>
            <a:ext cx="2743200" cy="5851527"/>
          </a:xfrm>
          <a:prstGeom prst="rect">
            <a:avLst/>
          </a:prstGeom>
        </p:spPr>
        <p:txBody>
          <a:bodyPr/>
          <a:lstStyle/>
          <a:p>
            <a:r>
              <a:t>Title Text</a:t>
            </a:r>
          </a:p>
        </p:txBody>
      </p:sp>
      <p:sp>
        <p:nvSpPr>
          <p:cNvPr id="1893" name="Shape 1893"/>
          <p:cNvSpPr>
            <a:spLocks noGrp="1"/>
          </p:cNvSpPr>
          <p:nvPr>
            <p:ph type="body" idx="1"/>
          </p:nvPr>
        </p:nvSpPr>
        <p:spPr>
          <a:xfrm>
            <a:off x="609600" y="274738"/>
            <a:ext cx="80264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94" name="Shape 1894"/>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74.xml><?xml version="1.0" encoding="utf-8"?>
<p:sldLayout xmlns:a="http://schemas.openxmlformats.org/drawingml/2006/main" xmlns:r="http://schemas.openxmlformats.org/officeDocument/2006/relationships" xmlns:p="http://schemas.openxmlformats.org/presentationml/2006/main" type="tx">
  <p:cSld name="15_Title Slide">
    <p:bg>
      <p:bgPr>
        <a:solidFill>
          <a:srgbClr val="E7E6E6"/>
        </a:solidFill>
        <a:effectLst/>
      </p:bgPr>
    </p:bg>
    <p:spTree>
      <p:nvGrpSpPr>
        <p:cNvPr id="1" name=""/>
        <p:cNvGrpSpPr/>
        <p:nvPr/>
      </p:nvGrpSpPr>
      <p:grpSpPr>
        <a:xfrm>
          <a:off x="0" y="0"/>
          <a:ext cx="0" cy="0"/>
          <a:chOff x="0" y="0"/>
          <a:chExt cx="0" cy="0"/>
        </a:xfrm>
      </p:grpSpPr>
      <p:sp>
        <p:nvSpPr>
          <p:cNvPr id="1901" name="Shape 190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902" name="Shape 1902"/>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903" name="Shape 19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75.xml><?xml version="1.0" encoding="utf-8"?>
<p:sldLayout xmlns:a="http://schemas.openxmlformats.org/drawingml/2006/main" xmlns:r="http://schemas.openxmlformats.org/officeDocument/2006/relationships" xmlns:p="http://schemas.openxmlformats.org/presentationml/2006/main" type="tx">
  <p:cSld name="39_Custom Layout">
    <p:bg>
      <p:bgPr>
        <a:solidFill>
          <a:srgbClr val="E7E6E6"/>
        </a:solidFill>
        <a:effectLst/>
      </p:bgPr>
    </p:bg>
    <p:spTree>
      <p:nvGrpSpPr>
        <p:cNvPr id="1" name=""/>
        <p:cNvGrpSpPr/>
        <p:nvPr/>
      </p:nvGrpSpPr>
      <p:grpSpPr>
        <a:xfrm>
          <a:off x="0" y="0"/>
          <a:ext cx="0" cy="0"/>
          <a:chOff x="0" y="0"/>
          <a:chExt cx="0" cy="0"/>
        </a:xfrm>
      </p:grpSpPr>
      <p:sp>
        <p:nvSpPr>
          <p:cNvPr id="1910" name="Shape 191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11" name="Shape 191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76.xml><?xml version="1.0" encoding="utf-8"?>
<p:sldLayout xmlns:a="http://schemas.openxmlformats.org/drawingml/2006/main" xmlns:r="http://schemas.openxmlformats.org/officeDocument/2006/relationships" xmlns:p="http://schemas.openxmlformats.org/presentationml/2006/main" type="tx">
  <p:cSld name="1_Custom Layout 0">
    <p:bg>
      <p:bgPr>
        <a:solidFill>
          <a:srgbClr val="E7E6E6"/>
        </a:solidFill>
        <a:effectLst/>
      </p:bgPr>
    </p:bg>
    <p:spTree>
      <p:nvGrpSpPr>
        <p:cNvPr id="1" name=""/>
        <p:cNvGrpSpPr/>
        <p:nvPr/>
      </p:nvGrpSpPr>
      <p:grpSpPr>
        <a:xfrm>
          <a:off x="0" y="0"/>
          <a:ext cx="0" cy="0"/>
          <a:chOff x="0" y="0"/>
          <a:chExt cx="0" cy="0"/>
        </a:xfrm>
      </p:grpSpPr>
      <p:sp>
        <p:nvSpPr>
          <p:cNvPr id="1918" name="Shape 191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77.xml><?xml version="1.0" encoding="utf-8"?>
<p:sldLayout xmlns:a="http://schemas.openxmlformats.org/drawingml/2006/main" xmlns:r="http://schemas.openxmlformats.org/officeDocument/2006/relationships" xmlns:p="http://schemas.openxmlformats.org/presentationml/2006/main" type="tx">
  <p:cSld name="40_Custom Layout">
    <p:bg>
      <p:bgPr>
        <a:solidFill>
          <a:srgbClr val="E7E6E6"/>
        </a:solidFill>
        <a:effectLst/>
      </p:bgPr>
    </p:bg>
    <p:spTree>
      <p:nvGrpSpPr>
        <p:cNvPr id="1" name=""/>
        <p:cNvGrpSpPr/>
        <p:nvPr/>
      </p:nvGrpSpPr>
      <p:grpSpPr>
        <a:xfrm>
          <a:off x="0" y="0"/>
          <a:ext cx="0" cy="0"/>
          <a:chOff x="0" y="0"/>
          <a:chExt cx="0" cy="0"/>
        </a:xfrm>
      </p:grpSpPr>
      <p:sp>
        <p:nvSpPr>
          <p:cNvPr id="1925" name="Shape 1925"/>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26" name="Shape 1926"/>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78.xml><?xml version="1.0" encoding="utf-8"?>
<p:sldLayout xmlns:a="http://schemas.openxmlformats.org/drawingml/2006/main" xmlns:r="http://schemas.openxmlformats.org/officeDocument/2006/relationships" xmlns:p="http://schemas.openxmlformats.org/presentationml/2006/main" type="tx">
  <p:cSld name="41_Custom Layout">
    <p:bg>
      <p:bgPr>
        <a:solidFill>
          <a:srgbClr val="E7E6E6"/>
        </a:solidFill>
        <a:effectLst/>
      </p:bgPr>
    </p:bg>
    <p:spTree>
      <p:nvGrpSpPr>
        <p:cNvPr id="1" name=""/>
        <p:cNvGrpSpPr/>
        <p:nvPr/>
      </p:nvGrpSpPr>
      <p:grpSpPr>
        <a:xfrm>
          <a:off x="0" y="0"/>
          <a:ext cx="0" cy="0"/>
          <a:chOff x="0" y="0"/>
          <a:chExt cx="0" cy="0"/>
        </a:xfrm>
      </p:grpSpPr>
      <p:sp>
        <p:nvSpPr>
          <p:cNvPr id="1933" name="Shape 1933"/>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34" name="Shape 193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79.xml><?xml version="1.0" encoding="utf-8"?>
<p:sldLayout xmlns:a="http://schemas.openxmlformats.org/drawingml/2006/main" xmlns:r="http://schemas.openxmlformats.org/officeDocument/2006/relationships" xmlns:p="http://schemas.openxmlformats.org/presentationml/2006/main" type="tx">
  <p:cSld name="15_Title and Content">
    <p:bg>
      <p:bgPr>
        <a:solidFill>
          <a:srgbClr val="E7E6E6"/>
        </a:solidFill>
        <a:effectLst/>
      </p:bgPr>
    </p:bg>
    <p:spTree>
      <p:nvGrpSpPr>
        <p:cNvPr id="1" name=""/>
        <p:cNvGrpSpPr/>
        <p:nvPr/>
      </p:nvGrpSpPr>
      <p:grpSpPr>
        <a:xfrm>
          <a:off x="0" y="0"/>
          <a:ext cx="0" cy="0"/>
          <a:chOff x="0" y="0"/>
          <a:chExt cx="0" cy="0"/>
        </a:xfrm>
      </p:grpSpPr>
      <p:sp>
        <p:nvSpPr>
          <p:cNvPr id="1941" name="Shape 19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42" name="Shape 194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43" name="Shape 19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963084" y="4407363"/>
            <a:ext cx="10363201" cy="1362080"/>
          </a:xfrm>
          <a:prstGeom prst="rect">
            <a:avLst/>
          </a:prstGeom>
        </p:spPr>
        <p:txBody>
          <a:bodyPr anchor="t"/>
          <a:lstStyle>
            <a:lvl1pPr algn="l">
              <a:defRPr sz="5300" b="1" cap="all"/>
            </a:lvl1pPr>
          </a:lstStyle>
          <a:p>
            <a:r>
              <a:t>Title Text</a:t>
            </a:r>
          </a:p>
        </p:txBody>
      </p:sp>
      <p:sp>
        <p:nvSpPr>
          <p:cNvPr id="30" name="Shape 30"/>
          <p:cNvSpPr>
            <a:spLocks noGrp="1"/>
          </p:cNvSpPr>
          <p:nvPr>
            <p:ph type="body" sz="quarter" idx="1"/>
          </p:nvPr>
        </p:nvSpPr>
        <p:spPr>
          <a:xfrm>
            <a:off x="963084" y="2906713"/>
            <a:ext cx="10363201" cy="1500192"/>
          </a:xfrm>
          <a:prstGeom prst="rect">
            <a:avLst/>
          </a:prstGeom>
        </p:spPr>
        <p:txBody>
          <a:bodyPr anchor="b"/>
          <a:lstStyle>
            <a:lvl1pPr marL="0" indent="0">
              <a:spcBef>
                <a:spcPts val="600"/>
              </a:spcBef>
              <a:buSzTx/>
              <a:buFontTx/>
              <a:buNone/>
              <a:defRPr sz="2700">
                <a:solidFill>
                  <a:srgbClr val="888888"/>
                </a:solidFill>
              </a:defRPr>
            </a:lvl1pPr>
            <a:lvl2pPr marL="887324" indent="-277931">
              <a:spcBef>
                <a:spcPts val="600"/>
              </a:spcBef>
              <a:buFontTx/>
              <a:defRPr sz="2700">
                <a:solidFill>
                  <a:srgbClr val="888888"/>
                </a:solidFill>
              </a:defRPr>
            </a:lvl2pPr>
            <a:lvl3pPr marL="1475860" indent="-257078">
              <a:spcBef>
                <a:spcPts val="600"/>
              </a:spcBef>
              <a:buFontTx/>
              <a:defRPr sz="2700">
                <a:solidFill>
                  <a:srgbClr val="888888"/>
                </a:solidFill>
              </a:defRPr>
            </a:lvl3pPr>
            <a:lvl4pPr marL="2132851" indent="-304687">
              <a:spcBef>
                <a:spcPts val="600"/>
              </a:spcBef>
              <a:buFontTx/>
              <a:defRPr sz="2700">
                <a:solidFill>
                  <a:srgbClr val="888888"/>
                </a:solidFill>
              </a:defRPr>
            </a:lvl4pPr>
            <a:lvl5pPr marL="2742245" indent="-304687">
              <a:spcBef>
                <a:spcPts val="600"/>
              </a:spcBef>
              <a:buFontTx/>
              <a:defRPr sz="27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80.xml><?xml version="1.0" encoding="utf-8"?>
<p:sldLayout xmlns:a="http://schemas.openxmlformats.org/drawingml/2006/main" xmlns:r="http://schemas.openxmlformats.org/officeDocument/2006/relationships" xmlns:p="http://schemas.openxmlformats.org/presentationml/2006/main" type="tx">
  <p:cSld name="3_Title and Content 0">
    <p:bg>
      <p:bgPr>
        <a:solidFill>
          <a:srgbClr val="E7E6E6"/>
        </a:solidFill>
        <a:effectLst/>
      </p:bgPr>
    </p:bg>
    <p:spTree>
      <p:nvGrpSpPr>
        <p:cNvPr id="1" name=""/>
        <p:cNvGrpSpPr/>
        <p:nvPr/>
      </p:nvGrpSpPr>
      <p:grpSpPr>
        <a:xfrm>
          <a:off x="0" y="0"/>
          <a:ext cx="0" cy="0"/>
          <a:chOff x="0" y="0"/>
          <a:chExt cx="0" cy="0"/>
        </a:xfrm>
      </p:grpSpPr>
      <p:sp>
        <p:nvSpPr>
          <p:cNvPr id="1950" name="Shape 195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51" name="Shape 195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52" name="Shape 19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81.xml><?xml version="1.0" encoding="utf-8"?>
<p:sldLayout xmlns:a="http://schemas.openxmlformats.org/drawingml/2006/main" xmlns:r="http://schemas.openxmlformats.org/officeDocument/2006/relationships" xmlns:p="http://schemas.openxmlformats.org/presentationml/2006/main" type="tx">
  <p:cSld name="15_Section Header">
    <p:bg>
      <p:bgPr>
        <a:solidFill>
          <a:srgbClr val="E7E6E6"/>
        </a:solidFill>
        <a:effectLst/>
      </p:bgPr>
    </p:bg>
    <p:spTree>
      <p:nvGrpSpPr>
        <p:cNvPr id="1" name=""/>
        <p:cNvGrpSpPr/>
        <p:nvPr/>
      </p:nvGrpSpPr>
      <p:grpSpPr>
        <a:xfrm>
          <a:off x="0" y="0"/>
          <a:ext cx="0" cy="0"/>
          <a:chOff x="0" y="0"/>
          <a:chExt cx="0" cy="0"/>
        </a:xfrm>
      </p:grpSpPr>
      <p:sp>
        <p:nvSpPr>
          <p:cNvPr id="1959" name="Shape 1959"/>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960" name="Shape 1960"/>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961" name="Shape 196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82.xml><?xml version="1.0" encoding="utf-8"?>
<p:sldLayout xmlns:a="http://schemas.openxmlformats.org/drawingml/2006/main" xmlns:r="http://schemas.openxmlformats.org/officeDocument/2006/relationships" xmlns:p="http://schemas.openxmlformats.org/presentationml/2006/main" type="tx">
  <p:cSld name="15_Two Content">
    <p:bg>
      <p:bgPr>
        <a:solidFill>
          <a:srgbClr val="E7E6E6"/>
        </a:solidFill>
        <a:effectLst/>
      </p:bgPr>
    </p:bg>
    <p:spTree>
      <p:nvGrpSpPr>
        <p:cNvPr id="1" name=""/>
        <p:cNvGrpSpPr/>
        <p:nvPr/>
      </p:nvGrpSpPr>
      <p:grpSpPr>
        <a:xfrm>
          <a:off x="0" y="0"/>
          <a:ext cx="0" cy="0"/>
          <a:chOff x="0" y="0"/>
          <a:chExt cx="0" cy="0"/>
        </a:xfrm>
      </p:grpSpPr>
      <p:sp>
        <p:nvSpPr>
          <p:cNvPr id="1968" name="Shape 1968"/>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69" name="Shape 1969"/>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70" name="Shape 19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83.xml><?xml version="1.0" encoding="utf-8"?>
<p:sldLayout xmlns:a="http://schemas.openxmlformats.org/drawingml/2006/main" xmlns:r="http://schemas.openxmlformats.org/officeDocument/2006/relationships" xmlns:p="http://schemas.openxmlformats.org/presentationml/2006/main" type="tx">
  <p:cSld name="16_Comparison">
    <p:bg>
      <p:bgPr>
        <a:solidFill>
          <a:srgbClr val="E7E6E6"/>
        </a:solidFill>
        <a:effectLst/>
      </p:bgPr>
    </p:bg>
    <p:spTree>
      <p:nvGrpSpPr>
        <p:cNvPr id="1" name=""/>
        <p:cNvGrpSpPr/>
        <p:nvPr/>
      </p:nvGrpSpPr>
      <p:grpSpPr>
        <a:xfrm>
          <a:off x="0" y="0"/>
          <a:ext cx="0" cy="0"/>
          <a:chOff x="0" y="0"/>
          <a:chExt cx="0" cy="0"/>
        </a:xfrm>
      </p:grpSpPr>
      <p:sp>
        <p:nvSpPr>
          <p:cNvPr id="1977" name="Shape 1977"/>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78" name="Shape 1978"/>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979" name="Shape 1979"/>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980" name="Shape 198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84.xml><?xml version="1.0" encoding="utf-8"?>
<p:sldLayout xmlns:a="http://schemas.openxmlformats.org/drawingml/2006/main" xmlns:r="http://schemas.openxmlformats.org/officeDocument/2006/relationships" xmlns:p="http://schemas.openxmlformats.org/presentationml/2006/main" type="tx">
  <p:cSld name="15_Title Only">
    <p:bg>
      <p:bgPr>
        <a:solidFill>
          <a:srgbClr val="E7E6E6"/>
        </a:solidFill>
        <a:effectLst/>
      </p:bgPr>
    </p:bg>
    <p:spTree>
      <p:nvGrpSpPr>
        <p:cNvPr id="1" name=""/>
        <p:cNvGrpSpPr/>
        <p:nvPr/>
      </p:nvGrpSpPr>
      <p:grpSpPr>
        <a:xfrm>
          <a:off x="0" y="0"/>
          <a:ext cx="0" cy="0"/>
          <a:chOff x="0" y="0"/>
          <a:chExt cx="0" cy="0"/>
        </a:xfrm>
      </p:grpSpPr>
      <p:sp>
        <p:nvSpPr>
          <p:cNvPr id="1987" name="Shape 198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88" name="Shape 19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85.xml><?xml version="1.0" encoding="utf-8"?>
<p:sldLayout xmlns:a="http://schemas.openxmlformats.org/drawingml/2006/main" xmlns:r="http://schemas.openxmlformats.org/officeDocument/2006/relationships" xmlns:p="http://schemas.openxmlformats.org/presentationml/2006/main" type="tx">
  <p:cSld name="12_Blank">
    <p:bg>
      <p:bgPr>
        <a:solidFill>
          <a:srgbClr val="E7E6E6"/>
        </a:solidFill>
        <a:effectLst/>
      </p:bgPr>
    </p:bg>
    <p:spTree>
      <p:nvGrpSpPr>
        <p:cNvPr id="1" name=""/>
        <p:cNvGrpSpPr/>
        <p:nvPr/>
      </p:nvGrpSpPr>
      <p:grpSpPr>
        <a:xfrm>
          <a:off x="0" y="0"/>
          <a:ext cx="0" cy="0"/>
          <a:chOff x="0" y="0"/>
          <a:chExt cx="0" cy="0"/>
        </a:xfrm>
      </p:grpSpPr>
      <p:sp>
        <p:nvSpPr>
          <p:cNvPr id="1995" name="Shape 19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86.xml><?xml version="1.0" encoding="utf-8"?>
<p:sldLayout xmlns:a="http://schemas.openxmlformats.org/drawingml/2006/main" xmlns:r="http://schemas.openxmlformats.org/officeDocument/2006/relationships" xmlns:p="http://schemas.openxmlformats.org/presentationml/2006/main" type="tx">
  <p:cSld name="10_Blank 0">
    <p:bg>
      <p:bgPr>
        <a:solidFill>
          <a:srgbClr val="E7E6E6"/>
        </a:solidFill>
        <a:effectLst/>
      </p:bgPr>
    </p:bg>
    <p:spTree>
      <p:nvGrpSpPr>
        <p:cNvPr id="1" name=""/>
        <p:cNvGrpSpPr/>
        <p:nvPr/>
      </p:nvGrpSpPr>
      <p:grpSpPr>
        <a:xfrm>
          <a:off x="0" y="0"/>
          <a:ext cx="0" cy="0"/>
          <a:chOff x="0" y="0"/>
          <a:chExt cx="0" cy="0"/>
        </a:xfrm>
      </p:grpSpPr>
      <p:sp>
        <p:nvSpPr>
          <p:cNvPr id="2002" name="Shape 20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87.xml><?xml version="1.0" encoding="utf-8"?>
<p:sldLayout xmlns:a="http://schemas.openxmlformats.org/drawingml/2006/main" xmlns:r="http://schemas.openxmlformats.org/officeDocument/2006/relationships" xmlns:p="http://schemas.openxmlformats.org/presentationml/2006/main" type="tx">
  <p:cSld name="15_Content with Caption">
    <p:bg>
      <p:bgPr>
        <a:solidFill>
          <a:srgbClr val="E7E6E6"/>
        </a:solidFill>
        <a:effectLst/>
      </p:bgPr>
    </p:bg>
    <p:spTree>
      <p:nvGrpSpPr>
        <p:cNvPr id="1" name=""/>
        <p:cNvGrpSpPr/>
        <p:nvPr/>
      </p:nvGrpSpPr>
      <p:grpSpPr>
        <a:xfrm>
          <a:off x="0" y="0"/>
          <a:ext cx="0" cy="0"/>
          <a:chOff x="0" y="0"/>
          <a:chExt cx="0" cy="0"/>
        </a:xfrm>
      </p:grpSpPr>
      <p:sp>
        <p:nvSpPr>
          <p:cNvPr id="2009" name="Shape 2009"/>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010" name="Shape 2010"/>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011" name="Shape 2011"/>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012" name="Shape 20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88.xml><?xml version="1.0" encoding="utf-8"?>
<p:sldLayout xmlns:a="http://schemas.openxmlformats.org/drawingml/2006/main" xmlns:r="http://schemas.openxmlformats.org/officeDocument/2006/relationships" xmlns:p="http://schemas.openxmlformats.org/presentationml/2006/main" type="tx">
  <p:cSld name="15_Picture with Caption">
    <p:bg>
      <p:bgPr>
        <a:solidFill>
          <a:srgbClr val="E7E6E6"/>
        </a:solidFill>
        <a:effectLst/>
      </p:bgPr>
    </p:bg>
    <p:spTree>
      <p:nvGrpSpPr>
        <p:cNvPr id="1" name=""/>
        <p:cNvGrpSpPr/>
        <p:nvPr/>
      </p:nvGrpSpPr>
      <p:grpSpPr>
        <a:xfrm>
          <a:off x="0" y="0"/>
          <a:ext cx="0" cy="0"/>
          <a:chOff x="0" y="0"/>
          <a:chExt cx="0" cy="0"/>
        </a:xfrm>
      </p:grpSpPr>
      <p:sp>
        <p:nvSpPr>
          <p:cNvPr id="2019" name="Shape 2019"/>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020" name="Shape 2020"/>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021" name="Shape 2021"/>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022" name="Shape 20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89.xml><?xml version="1.0" encoding="utf-8"?>
<p:sldLayout xmlns:a="http://schemas.openxmlformats.org/drawingml/2006/main" xmlns:r="http://schemas.openxmlformats.org/officeDocument/2006/relationships" xmlns:p="http://schemas.openxmlformats.org/presentationml/2006/main" type="tx">
  <p:cSld name="15_Title and Vertical Text">
    <p:bg>
      <p:bgPr>
        <a:solidFill>
          <a:srgbClr val="E7E6E6"/>
        </a:solidFill>
        <a:effectLst/>
      </p:bgPr>
    </p:bg>
    <p:spTree>
      <p:nvGrpSpPr>
        <p:cNvPr id="1" name=""/>
        <p:cNvGrpSpPr/>
        <p:nvPr/>
      </p:nvGrpSpPr>
      <p:grpSpPr>
        <a:xfrm>
          <a:off x="0" y="0"/>
          <a:ext cx="0" cy="0"/>
          <a:chOff x="0" y="0"/>
          <a:chExt cx="0" cy="0"/>
        </a:xfrm>
      </p:grpSpPr>
      <p:sp>
        <p:nvSpPr>
          <p:cNvPr id="2029" name="Shape 202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30" name="Shape 2030"/>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31" name="Shape 203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609600" y="1600206"/>
            <a:ext cx="5384800" cy="4525963"/>
          </a:xfrm>
          <a:prstGeom prst="rect">
            <a:avLst/>
          </a:prstGeom>
        </p:spPr>
        <p:txBody>
          <a:bodyPr/>
          <a:lstStyle>
            <a:lvl1pPr>
              <a:spcBef>
                <a:spcPts val="800"/>
              </a:spcBef>
              <a:defRPr sz="3700"/>
            </a:lvl1pPr>
            <a:lvl2pPr marL="1049771" indent="-440378">
              <a:spcBef>
                <a:spcPts val="800"/>
              </a:spcBef>
              <a:defRPr sz="3700"/>
            </a:lvl2pPr>
            <a:lvl3pPr marL="1636316" indent="-417534">
              <a:spcBef>
                <a:spcPts val="800"/>
              </a:spcBef>
              <a:defRPr sz="3700"/>
            </a:lvl3pPr>
            <a:lvl4pPr marL="2297889" indent="-469725">
              <a:spcBef>
                <a:spcPts val="800"/>
              </a:spcBef>
              <a:defRPr sz="3700"/>
            </a:lvl4pPr>
            <a:lvl5pPr marL="2907283" indent="-469725">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90.xml><?xml version="1.0" encoding="utf-8"?>
<p:sldLayout xmlns:a="http://schemas.openxmlformats.org/drawingml/2006/main" xmlns:r="http://schemas.openxmlformats.org/officeDocument/2006/relationships" xmlns:p="http://schemas.openxmlformats.org/presentationml/2006/main" type="tx">
  <p:cSld name="15_Vertical Title and Text">
    <p:bg>
      <p:bgPr>
        <a:solidFill>
          <a:srgbClr val="E7E6E6"/>
        </a:solidFill>
        <a:effectLst/>
      </p:bgPr>
    </p:bg>
    <p:spTree>
      <p:nvGrpSpPr>
        <p:cNvPr id="1" name=""/>
        <p:cNvGrpSpPr/>
        <p:nvPr/>
      </p:nvGrpSpPr>
      <p:grpSpPr>
        <a:xfrm>
          <a:off x="0" y="0"/>
          <a:ext cx="0" cy="0"/>
          <a:chOff x="0" y="0"/>
          <a:chExt cx="0" cy="0"/>
        </a:xfrm>
      </p:grpSpPr>
      <p:sp>
        <p:nvSpPr>
          <p:cNvPr id="2038" name="Shape 2038"/>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039" name="Shape 2039"/>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40" name="Shape 204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91.xml><?xml version="1.0" encoding="utf-8"?>
<p:sldLayout xmlns:a="http://schemas.openxmlformats.org/drawingml/2006/main" xmlns:r="http://schemas.openxmlformats.org/officeDocument/2006/relationships" xmlns:p="http://schemas.openxmlformats.org/presentationml/2006/main" type="tx">
  <p:cSld name="16_Title Slide">
    <p:bg>
      <p:bgPr>
        <a:solidFill>
          <a:srgbClr val="E7E6E6"/>
        </a:solidFill>
        <a:effectLst/>
      </p:bgPr>
    </p:bg>
    <p:spTree>
      <p:nvGrpSpPr>
        <p:cNvPr id="1" name=""/>
        <p:cNvGrpSpPr/>
        <p:nvPr/>
      </p:nvGrpSpPr>
      <p:grpSpPr>
        <a:xfrm>
          <a:off x="0" y="0"/>
          <a:ext cx="0" cy="0"/>
          <a:chOff x="0" y="0"/>
          <a:chExt cx="0" cy="0"/>
        </a:xfrm>
      </p:grpSpPr>
      <p:sp>
        <p:nvSpPr>
          <p:cNvPr id="2047" name="Shape 2047"/>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048" name="Shape 2048"/>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049" name="Shape 20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92.xml><?xml version="1.0" encoding="utf-8"?>
<p:sldLayout xmlns:a="http://schemas.openxmlformats.org/drawingml/2006/main" xmlns:r="http://schemas.openxmlformats.org/officeDocument/2006/relationships" xmlns:p="http://schemas.openxmlformats.org/presentationml/2006/main" type="tx">
  <p:cSld name="42_Custom Layout">
    <p:bg>
      <p:bgPr>
        <a:solidFill>
          <a:srgbClr val="E7E6E6"/>
        </a:solidFill>
        <a:effectLst/>
      </p:bgPr>
    </p:bg>
    <p:spTree>
      <p:nvGrpSpPr>
        <p:cNvPr id="1" name=""/>
        <p:cNvGrpSpPr/>
        <p:nvPr/>
      </p:nvGrpSpPr>
      <p:grpSpPr>
        <a:xfrm>
          <a:off x="0" y="0"/>
          <a:ext cx="0" cy="0"/>
          <a:chOff x="0" y="0"/>
          <a:chExt cx="0" cy="0"/>
        </a:xfrm>
      </p:grpSpPr>
      <p:sp>
        <p:nvSpPr>
          <p:cNvPr id="2056" name="Shape 2056"/>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57" name="Shape 20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93.xml><?xml version="1.0" encoding="utf-8"?>
<p:sldLayout xmlns:a="http://schemas.openxmlformats.org/drawingml/2006/main" xmlns:r="http://schemas.openxmlformats.org/officeDocument/2006/relationships" xmlns:p="http://schemas.openxmlformats.org/presentationml/2006/main" type="tx">
  <p:cSld name="43_Custom Layout">
    <p:bg>
      <p:bgPr>
        <a:solidFill>
          <a:srgbClr val="E7E6E6"/>
        </a:solidFill>
        <a:effectLst/>
      </p:bgPr>
    </p:bg>
    <p:spTree>
      <p:nvGrpSpPr>
        <p:cNvPr id="1" name=""/>
        <p:cNvGrpSpPr/>
        <p:nvPr/>
      </p:nvGrpSpPr>
      <p:grpSpPr>
        <a:xfrm>
          <a:off x="0" y="0"/>
          <a:ext cx="0" cy="0"/>
          <a:chOff x="0" y="0"/>
          <a:chExt cx="0" cy="0"/>
        </a:xfrm>
      </p:grpSpPr>
      <p:sp>
        <p:nvSpPr>
          <p:cNvPr id="2064" name="Shape 2064"/>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65" name="Shape 206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94.xml><?xml version="1.0" encoding="utf-8"?>
<p:sldLayout xmlns:a="http://schemas.openxmlformats.org/drawingml/2006/main" xmlns:r="http://schemas.openxmlformats.org/officeDocument/2006/relationships" xmlns:p="http://schemas.openxmlformats.org/presentationml/2006/main" type="tx">
  <p:cSld name="44_Custom Layout">
    <p:bg>
      <p:bgPr>
        <a:solidFill>
          <a:srgbClr val="E7E6E6"/>
        </a:solidFill>
        <a:effectLst/>
      </p:bgPr>
    </p:bg>
    <p:spTree>
      <p:nvGrpSpPr>
        <p:cNvPr id="1" name=""/>
        <p:cNvGrpSpPr/>
        <p:nvPr/>
      </p:nvGrpSpPr>
      <p:grpSpPr>
        <a:xfrm>
          <a:off x="0" y="0"/>
          <a:ext cx="0" cy="0"/>
          <a:chOff x="0" y="0"/>
          <a:chExt cx="0" cy="0"/>
        </a:xfrm>
      </p:grpSpPr>
      <p:sp>
        <p:nvSpPr>
          <p:cNvPr id="2072" name="Shape 2072"/>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73" name="Shape 2073"/>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95.xml><?xml version="1.0" encoding="utf-8"?>
<p:sldLayout xmlns:a="http://schemas.openxmlformats.org/drawingml/2006/main" xmlns:r="http://schemas.openxmlformats.org/officeDocument/2006/relationships" xmlns:p="http://schemas.openxmlformats.org/presentationml/2006/main" type="tx">
  <p:cSld name="16_Title and Content">
    <p:bg>
      <p:bgPr>
        <a:solidFill>
          <a:srgbClr val="E7E6E6"/>
        </a:solidFill>
        <a:effectLst/>
      </p:bgPr>
    </p:bg>
    <p:spTree>
      <p:nvGrpSpPr>
        <p:cNvPr id="1" name=""/>
        <p:cNvGrpSpPr/>
        <p:nvPr/>
      </p:nvGrpSpPr>
      <p:grpSpPr>
        <a:xfrm>
          <a:off x="0" y="0"/>
          <a:ext cx="0" cy="0"/>
          <a:chOff x="0" y="0"/>
          <a:chExt cx="0" cy="0"/>
        </a:xfrm>
      </p:grpSpPr>
      <p:sp>
        <p:nvSpPr>
          <p:cNvPr id="2080" name="Shape 208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81" name="Shape 208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82" name="Shape 20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96.xml><?xml version="1.0" encoding="utf-8"?>
<p:sldLayout xmlns:a="http://schemas.openxmlformats.org/drawingml/2006/main" xmlns:r="http://schemas.openxmlformats.org/officeDocument/2006/relationships" xmlns:p="http://schemas.openxmlformats.org/presentationml/2006/main" type="tx">
  <p:cSld name="4_Title and Content 0">
    <p:bg>
      <p:bgPr>
        <a:solidFill>
          <a:srgbClr val="E7E6E6"/>
        </a:solidFill>
        <a:effectLst/>
      </p:bgPr>
    </p:bg>
    <p:spTree>
      <p:nvGrpSpPr>
        <p:cNvPr id="1" name=""/>
        <p:cNvGrpSpPr/>
        <p:nvPr/>
      </p:nvGrpSpPr>
      <p:grpSpPr>
        <a:xfrm>
          <a:off x="0" y="0"/>
          <a:ext cx="0" cy="0"/>
          <a:chOff x="0" y="0"/>
          <a:chExt cx="0" cy="0"/>
        </a:xfrm>
      </p:grpSpPr>
      <p:sp>
        <p:nvSpPr>
          <p:cNvPr id="2089" name="Shape 208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90" name="Shape 2090"/>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91" name="Shape 209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97.xml><?xml version="1.0" encoding="utf-8"?>
<p:sldLayout xmlns:a="http://schemas.openxmlformats.org/drawingml/2006/main" xmlns:r="http://schemas.openxmlformats.org/officeDocument/2006/relationships" xmlns:p="http://schemas.openxmlformats.org/presentationml/2006/main" type="tx">
  <p:cSld name="16_Section Header">
    <p:bg>
      <p:bgPr>
        <a:solidFill>
          <a:srgbClr val="E7E6E6"/>
        </a:solidFill>
        <a:effectLst/>
      </p:bgPr>
    </p:bg>
    <p:spTree>
      <p:nvGrpSpPr>
        <p:cNvPr id="1" name=""/>
        <p:cNvGrpSpPr/>
        <p:nvPr/>
      </p:nvGrpSpPr>
      <p:grpSpPr>
        <a:xfrm>
          <a:off x="0" y="0"/>
          <a:ext cx="0" cy="0"/>
          <a:chOff x="0" y="0"/>
          <a:chExt cx="0" cy="0"/>
        </a:xfrm>
      </p:grpSpPr>
      <p:sp>
        <p:nvSpPr>
          <p:cNvPr id="2098" name="Shape 2098"/>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099" name="Shape 2099"/>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100" name="Shape 210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98.xml><?xml version="1.0" encoding="utf-8"?>
<p:sldLayout xmlns:a="http://schemas.openxmlformats.org/drawingml/2006/main" xmlns:r="http://schemas.openxmlformats.org/officeDocument/2006/relationships" xmlns:p="http://schemas.openxmlformats.org/presentationml/2006/main" type="tx">
  <p:cSld name="16_Two Content">
    <p:bg>
      <p:bgPr>
        <a:solidFill>
          <a:srgbClr val="E7E6E6"/>
        </a:solidFill>
        <a:effectLst/>
      </p:bgPr>
    </p:bg>
    <p:spTree>
      <p:nvGrpSpPr>
        <p:cNvPr id="1" name=""/>
        <p:cNvGrpSpPr/>
        <p:nvPr/>
      </p:nvGrpSpPr>
      <p:grpSpPr>
        <a:xfrm>
          <a:off x="0" y="0"/>
          <a:ext cx="0" cy="0"/>
          <a:chOff x="0" y="0"/>
          <a:chExt cx="0" cy="0"/>
        </a:xfrm>
      </p:grpSpPr>
      <p:sp>
        <p:nvSpPr>
          <p:cNvPr id="2107" name="Shape 210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08" name="Shape 2108"/>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09" name="Shape 21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99.xml><?xml version="1.0" encoding="utf-8"?>
<p:sldLayout xmlns:a="http://schemas.openxmlformats.org/drawingml/2006/main" xmlns:r="http://schemas.openxmlformats.org/officeDocument/2006/relationships" xmlns:p="http://schemas.openxmlformats.org/presentationml/2006/main" type="tx">
  <p:cSld name="17_Comparison">
    <p:bg>
      <p:bgPr>
        <a:solidFill>
          <a:srgbClr val="E7E6E6"/>
        </a:solidFill>
        <a:effectLst/>
      </p:bgPr>
    </p:bg>
    <p:spTree>
      <p:nvGrpSpPr>
        <p:cNvPr id="1" name=""/>
        <p:cNvGrpSpPr/>
        <p:nvPr/>
      </p:nvGrpSpPr>
      <p:grpSpPr>
        <a:xfrm>
          <a:off x="0" y="0"/>
          <a:ext cx="0" cy="0"/>
          <a:chOff x="0" y="0"/>
          <a:chExt cx="0" cy="0"/>
        </a:xfrm>
      </p:grpSpPr>
      <p:sp>
        <p:nvSpPr>
          <p:cNvPr id="2116" name="Shape 2116"/>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17" name="Shape 2117"/>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118" name="Shape 2118"/>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119" name="Shape 21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197" name="Shape 1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609829" y="1535115"/>
            <a:ext cx="5386919" cy="639768"/>
          </a:xfrm>
          <a:prstGeom prst="rect">
            <a:avLst/>
          </a:prstGeom>
        </p:spPr>
        <p:txBody>
          <a:bodyPr anchor="b"/>
          <a:lstStyle>
            <a:lvl1pPr marL="0" indent="0">
              <a:spcBef>
                <a:spcPts val="700"/>
              </a:spcBef>
              <a:buSzTx/>
              <a:buFontTx/>
              <a:buNone/>
              <a:defRPr sz="3200" b="1"/>
            </a:lvl1pPr>
            <a:lvl2pPr marL="938792" indent="-329398">
              <a:spcBef>
                <a:spcPts val="700"/>
              </a:spcBef>
              <a:buFontTx/>
              <a:defRPr sz="3200" b="1"/>
            </a:lvl2pPr>
            <a:lvl3pPr marL="1523466" indent="-304687">
              <a:spcBef>
                <a:spcPts val="700"/>
              </a:spcBef>
              <a:buFontTx/>
              <a:defRPr sz="3200" b="1"/>
            </a:lvl3pPr>
            <a:lvl4pPr marL="2189276" indent="-361108">
              <a:spcBef>
                <a:spcPts val="700"/>
              </a:spcBef>
              <a:buFontTx/>
              <a:defRPr sz="3200" b="1"/>
            </a:lvl4pPr>
            <a:lvl5pPr marL="2798669" indent="-361108">
              <a:spcBef>
                <a:spcPts val="700"/>
              </a:spcBef>
              <a:buFontTx/>
              <a:defRPr sz="32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6193385" y="1535115"/>
            <a:ext cx="5389039" cy="639768"/>
          </a:xfrm>
          <a:prstGeom prst="rect">
            <a:avLst/>
          </a:prstGeom>
        </p:spPr>
        <p:txBody>
          <a:bodyPr anchor="b"/>
          <a:lstStyle/>
          <a:p>
            <a:pPr marL="329064" indent="-329064" defTabSz="658368">
              <a:spcBef>
                <a:spcPts val="700"/>
              </a:spcBef>
              <a:defRPr sz="3096"/>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00.xml><?xml version="1.0" encoding="utf-8"?>
<p:sldLayout xmlns:a="http://schemas.openxmlformats.org/drawingml/2006/main" xmlns:r="http://schemas.openxmlformats.org/officeDocument/2006/relationships" xmlns:p="http://schemas.openxmlformats.org/presentationml/2006/main" type="tx">
  <p:cSld name="16_Title Only">
    <p:bg>
      <p:bgPr>
        <a:solidFill>
          <a:srgbClr val="E7E6E6"/>
        </a:solidFill>
        <a:effectLst/>
      </p:bgPr>
    </p:bg>
    <p:spTree>
      <p:nvGrpSpPr>
        <p:cNvPr id="1" name=""/>
        <p:cNvGrpSpPr/>
        <p:nvPr/>
      </p:nvGrpSpPr>
      <p:grpSpPr>
        <a:xfrm>
          <a:off x="0" y="0"/>
          <a:ext cx="0" cy="0"/>
          <a:chOff x="0" y="0"/>
          <a:chExt cx="0" cy="0"/>
        </a:xfrm>
      </p:grpSpPr>
      <p:sp>
        <p:nvSpPr>
          <p:cNvPr id="2126" name="Shape 212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27" name="Shape 21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01.xml><?xml version="1.0" encoding="utf-8"?>
<p:sldLayout xmlns:a="http://schemas.openxmlformats.org/drawingml/2006/main" xmlns:r="http://schemas.openxmlformats.org/officeDocument/2006/relationships" xmlns:p="http://schemas.openxmlformats.org/presentationml/2006/main" type="tx">
  <p:cSld name="13_Blank">
    <p:bg>
      <p:bgPr>
        <a:solidFill>
          <a:srgbClr val="E7E6E6"/>
        </a:solidFill>
        <a:effectLst/>
      </p:bgPr>
    </p:bg>
    <p:spTree>
      <p:nvGrpSpPr>
        <p:cNvPr id="1" name=""/>
        <p:cNvGrpSpPr/>
        <p:nvPr/>
      </p:nvGrpSpPr>
      <p:grpSpPr>
        <a:xfrm>
          <a:off x="0" y="0"/>
          <a:ext cx="0" cy="0"/>
          <a:chOff x="0" y="0"/>
          <a:chExt cx="0" cy="0"/>
        </a:xfrm>
      </p:grpSpPr>
      <p:sp>
        <p:nvSpPr>
          <p:cNvPr id="2134" name="Shape 21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02.xml><?xml version="1.0" encoding="utf-8"?>
<p:sldLayout xmlns:a="http://schemas.openxmlformats.org/drawingml/2006/main" xmlns:r="http://schemas.openxmlformats.org/officeDocument/2006/relationships" xmlns:p="http://schemas.openxmlformats.org/presentationml/2006/main" type="tx">
  <p:cSld name="16_Content with Caption">
    <p:bg>
      <p:bgPr>
        <a:solidFill>
          <a:srgbClr val="E7E6E6"/>
        </a:solidFill>
        <a:effectLst/>
      </p:bgPr>
    </p:bg>
    <p:spTree>
      <p:nvGrpSpPr>
        <p:cNvPr id="1" name=""/>
        <p:cNvGrpSpPr/>
        <p:nvPr/>
      </p:nvGrpSpPr>
      <p:grpSpPr>
        <a:xfrm>
          <a:off x="0" y="0"/>
          <a:ext cx="0" cy="0"/>
          <a:chOff x="0" y="0"/>
          <a:chExt cx="0" cy="0"/>
        </a:xfrm>
      </p:grpSpPr>
      <p:sp>
        <p:nvSpPr>
          <p:cNvPr id="2141" name="Shape 214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42" name="Shape 214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143" name="Shape 214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144" name="Shape 21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03.xml><?xml version="1.0" encoding="utf-8"?>
<p:sldLayout xmlns:a="http://schemas.openxmlformats.org/drawingml/2006/main" xmlns:r="http://schemas.openxmlformats.org/officeDocument/2006/relationships" xmlns:p="http://schemas.openxmlformats.org/presentationml/2006/main" type="tx">
  <p:cSld name="16_Picture with Caption">
    <p:bg>
      <p:bgPr>
        <a:solidFill>
          <a:srgbClr val="E7E6E6"/>
        </a:solidFill>
        <a:effectLst/>
      </p:bgPr>
    </p:bg>
    <p:spTree>
      <p:nvGrpSpPr>
        <p:cNvPr id="1" name=""/>
        <p:cNvGrpSpPr/>
        <p:nvPr/>
      </p:nvGrpSpPr>
      <p:grpSpPr>
        <a:xfrm>
          <a:off x="0" y="0"/>
          <a:ext cx="0" cy="0"/>
          <a:chOff x="0" y="0"/>
          <a:chExt cx="0" cy="0"/>
        </a:xfrm>
      </p:grpSpPr>
      <p:sp>
        <p:nvSpPr>
          <p:cNvPr id="2151" name="Shape 215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52" name="Shape 215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153" name="Shape 215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154" name="Shape 2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04.xml><?xml version="1.0" encoding="utf-8"?>
<p:sldLayout xmlns:a="http://schemas.openxmlformats.org/drawingml/2006/main" xmlns:r="http://schemas.openxmlformats.org/officeDocument/2006/relationships" xmlns:p="http://schemas.openxmlformats.org/presentationml/2006/main" type="tx">
  <p:cSld name="16_Title and Vertical Text">
    <p:bg>
      <p:bgPr>
        <a:solidFill>
          <a:srgbClr val="E7E6E6"/>
        </a:solidFill>
        <a:effectLst/>
      </p:bgPr>
    </p:bg>
    <p:spTree>
      <p:nvGrpSpPr>
        <p:cNvPr id="1" name=""/>
        <p:cNvGrpSpPr/>
        <p:nvPr/>
      </p:nvGrpSpPr>
      <p:grpSpPr>
        <a:xfrm>
          <a:off x="0" y="0"/>
          <a:ext cx="0" cy="0"/>
          <a:chOff x="0" y="0"/>
          <a:chExt cx="0" cy="0"/>
        </a:xfrm>
      </p:grpSpPr>
      <p:sp>
        <p:nvSpPr>
          <p:cNvPr id="2161" name="Shape 216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62" name="Shape 216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63" name="Shape 2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05.xml><?xml version="1.0" encoding="utf-8"?>
<p:sldLayout xmlns:a="http://schemas.openxmlformats.org/drawingml/2006/main" xmlns:r="http://schemas.openxmlformats.org/officeDocument/2006/relationships" xmlns:p="http://schemas.openxmlformats.org/presentationml/2006/main" type="tx">
  <p:cSld name="16_Vertical Title and Text">
    <p:bg>
      <p:bgPr>
        <a:solidFill>
          <a:srgbClr val="E7E6E6"/>
        </a:solidFill>
        <a:effectLst/>
      </p:bgPr>
    </p:bg>
    <p:spTree>
      <p:nvGrpSpPr>
        <p:cNvPr id="1" name=""/>
        <p:cNvGrpSpPr/>
        <p:nvPr/>
      </p:nvGrpSpPr>
      <p:grpSpPr>
        <a:xfrm>
          <a:off x="0" y="0"/>
          <a:ext cx="0" cy="0"/>
          <a:chOff x="0" y="0"/>
          <a:chExt cx="0" cy="0"/>
        </a:xfrm>
      </p:grpSpPr>
      <p:sp>
        <p:nvSpPr>
          <p:cNvPr id="2170" name="Shape 217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171" name="Shape 217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72" name="Shape 21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06.xml><?xml version="1.0" encoding="utf-8"?>
<p:sldLayout xmlns:a="http://schemas.openxmlformats.org/drawingml/2006/main" xmlns:r="http://schemas.openxmlformats.org/officeDocument/2006/relationships" xmlns:p="http://schemas.openxmlformats.org/presentationml/2006/main" type="tx">
  <p:cSld name="17_Title Slide">
    <p:bg>
      <p:bgPr>
        <a:solidFill>
          <a:srgbClr val="E7E6E6"/>
        </a:solidFill>
        <a:effectLst/>
      </p:bgPr>
    </p:bg>
    <p:spTree>
      <p:nvGrpSpPr>
        <p:cNvPr id="1" name=""/>
        <p:cNvGrpSpPr/>
        <p:nvPr/>
      </p:nvGrpSpPr>
      <p:grpSpPr>
        <a:xfrm>
          <a:off x="0" y="0"/>
          <a:ext cx="0" cy="0"/>
          <a:chOff x="0" y="0"/>
          <a:chExt cx="0" cy="0"/>
        </a:xfrm>
      </p:grpSpPr>
      <p:sp>
        <p:nvSpPr>
          <p:cNvPr id="2179" name="Shape 217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180" name="Shape 218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181" name="Shape 218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07.xml><?xml version="1.0" encoding="utf-8"?>
<p:sldLayout xmlns:a="http://schemas.openxmlformats.org/drawingml/2006/main" xmlns:r="http://schemas.openxmlformats.org/officeDocument/2006/relationships" xmlns:p="http://schemas.openxmlformats.org/presentationml/2006/main" type="tx">
  <p:cSld name="45_Custom Layout">
    <p:bg>
      <p:bgPr>
        <a:solidFill>
          <a:srgbClr val="E7E6E6"/>
        </a:solidFill>
        <a:effectLst/>
      </p:bgPr>
    </p:bg>
    <p:spTree>
      <p:nvGrpSpPr>
        <p:cNvPr id="1" name=""/>
        <p:cNvGrpSpPr/>
        <p:nvPr/>
      </p:nvGrpSpPr>
      <p:grpSpPr>
        <a:xfrm>
          <a:off x="0" y="0"/>
          <a:ext cx="0" cy="0"/>
          <a:chOff x="0" y="0"/>
          <a:chExt cx="0" cy="0"/>
        </a:xfrm>
      </p:grpSpPr>
      <p:sp>
        <p:nvSpPr>
          <p:cNvPr id="2188" name="Shape 218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189" name="Shape 218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08.xml><?xml version="1.0" encoding="utf-8"?>
<p:sldLayout xmlns:a="http://schemas.openxmlformats.org/drawingml/2006/main" xmlns:r="http://schemas.openxmlformats.org/officeDocument/2006/relationships" xmlns:p="http://schemas.openxmlformats.org/presentationml/2006/main" type="tx">
  <p:cSld name="46_Custom Layout">
    <p:bg>
      <p:bgPr>
        <a:solidFill>
          <a:srgbClr val="E7E6E6"/>
        </a:solidFill>
        <a:effectLst/>
      </p:bgPr>
    </p:bg>
    <p:spTree>
      <p:nvGrpSpPr>
        <p:cNvPr id="1" name=""/>
        <p:cNvGrpSpPr/>
        <p:nvPr/>
      </p:nvGrpSpPr>
      <p:grpSpPr>
        <a:xfrm>
          <a:off x="0" y="0"/>
          <a:ext cx="0" cy="0"/>
          <a:chOff x="0" y="0"/>
          <a:chExt cx="0" cy="0"/>
        </a:xfrm>
      </p:grpSpPr>
      <p:sp>
        <p:nvSpPr>
          <p:cNvPr id="2196" name="Shape 219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197" name="Shape 219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09.xml><?xml version="1.0" encoding="utf-8"?>
<p:sldLayout xmlns:a="http://schemas.openxmlformats.org/drawingml/2006/main" xmlns:r="http://schemas.openxmlformats.org/officeDocument/2006/relationships" xmlns:p="http://schemas.openxmlformats.org/presentationml/2006/main" type="tx">
  <p:cSld name="47_Custom Layout">
    <p:bg>
      <p:bgPr>
        <a:solidFill>
          <a:srgbClr val="E7E6E6"/>
        </a:solidFill>
        <a:effectLst/>
      </p:bgPr>
    </p:bg>
    <p:spTree>
      <p:nvGrpSpPr>
        <p:cNvPr id="1" name=""/>
        <p:cNvGrpSpPr/>
        <p:nvPr/>
      </p:nvGrpSpPr>
      <p:grpSpPr>
        <a:xfrm>
          <a:off x="0" y="0"/>
          <a:ext cx="0" cy="0"/>
          <a:chOff x="0" y="0"/>
          <a:chExt cx="0" cy="0"/>
        </a:xfrm>
      </p:grpSpPr>
      <p:sp>
        <p:nvSpPr>
          <p:cNvPr id="2204" name="Shape 220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205" name="Shape 220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10.xml><?xml version="1.0" encoding="utf-8"?>
<p:sldLayout xmlns:a="http://schemas.openxmlformats.org/drawingml/2006/main" xmlns:r="http://schemas.openxmlformats.org/officeDocument/2006/relationships" xmlns:p="http://schemas.openxmlformats.org/presentationml/2006/main" type="tx">
  <p:cSld name="17_Title and Content">
    <p:bg>
      <p:bgPr>
        <a:solidFill>
          <a:srgbClr val="E7E6E6"/>
        </a:solidFill>
        <a:effectLst/>
      </p:bgPr>
    </p:bg>
    <p:spTree>
      <p:nvGrpSpPr>
        <p:cNvPr id="1" name=""/>
        <p:cNvGrpSpPr/>
        <p:nvPr/>
      </p:nvGrpSpPr>
      <p:grpSpPr>
        <a:xfrm>
          <a:off x="0" y="0"/>
          <a:ext cx="0" cy="0"/>
          <a:chOff x="0" y="0"/>
          <a:chExt cx="0" cy="0"/>
        </a:xfrm>
      </p:grpSpPr>
      <p:sp>
        <p:nvSpPr>
          <p:cNvPr id="2212" name="Shape 22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13" name="Shape 221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14" name="Shape 2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11.xml><?xml version="1.0" encoding="utf-8"?>
<p:sldLayout xmlns:a="http://schemas.openxmlformats.org/drawingml/2006/main" xmlns:r="http://schemas.openxmlformats.org/officeDocument/2006/relationships" xmlns:p="http://schemas.openxmlformats.org/presentationml/2006/main" type="tx">
  <p:cSld name="17_Section Header">
    <p:bg>
      <p:bgPr>
        <a:solidFill>
          <a:srgbClr val="E7E6E6"/>
        </a:solidFill>
        <a:effectLst/>
      </p:bgPr>
    </p:bg>
    <p:spTree>
      <p:nvGrpSpPr>
        <p:cNvPr id="1" name=""/>
        <p:cNvGrpSpPr/>
        <p:nvPr/>
      </p:nvGrpSpPr>
      <p:grpSpPr>
        <a:xfrm>
          <a:off x="0" y="0"/>
          <a:ext cx="0" cy="0"/>
          <a:chOff x="0" y="0"/>
          <a:chExt cx="0" cy="0"/>
        </a:xfrm>
      </p:grpSpPr>
      <p:sp>
        <p:nvSpPr>
          <p:cNvPr id="2221" name="Shape 222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222" name="Shape 222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223" name="Shape 222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12.xml><?xml version="1.0" encoding="utf-8"?>
<p:sldLayout xmlns:a="http://schemas.openxmlformats.org/drawingml/2006/main" xmlns:r="http://schemas.openxmlformats.org/officeDocument/2006/relationships" xmlns:p="http://schemas.openxmlformats.org/presentationml/2006/main" type="tx">
  <p:cSld name="17_Two Content">
    <p:bg>
      <p:bgPr>
        <a:solidFill>
          <a:srgbClr val="E7E6E6"/>
        </a:solidFill>
        <a:effectLst/>
      </p:bgPr>
    </p:bg>
    <p:spTree>
      <p:nvGrpSpPr>
        <p:cNvPr id="1" name=""/>
        <p:cNvGrpSpPr/>
        <p:nvPr/>
      </p:nvGrpSpPr>
      <p:grpSpPr>
        <a:xfrm>
          <a:off x="0" y="0"/>
          <a:ext cx="0" cy="0"/>
          <a:chOff x="0" y="0"/>
          <a:chExt cx="0" cy="0"/>
        </a:xfrm>
      </p:grpSpPr>
      <p:sp>
        <p:nvSpPr>
          <p:cNvPr id="2230" name="Shape 223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31" name="Shape 223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32" name="Shape 22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13.xml><?xml version="1.0" encoding="utf-8"?>
<p:sldLayout xmlns:a="http://schemas.openxmlformats.org/drawingml/2006/main" xmlns:r="http://schemas.openxmlformats.org/officeDocument/2006/relationships" xmlns:p="http://schemas.openxmlformats.org/presentationml/2006/main" type="tx">
  <p:cSld name="18_Comparison">
    <p:bg>
      <p:bgPr>
        <a:solidFill>
          <a:srgbClr val="E7E6E6"/>
        </a:solidFill>
        <a:effectLst/>
      </p:bgPr>
    </p:bg>
    <p:spTree>
      <p:nvGrpSpPr>
        <p:cNvPr id="1" name=""/>
        <p:cNvGrpSpPr/>
        <p:nvPr/>
      </p:nvGrpSpPr>
      <p:grpSpPr>
        <a:xfrm>
          <a:off x="0" y="0"/>
          <a:ext cx="0" cy="0"/>
          <a:chOff x="0" y="0"/>
          <a:chExt cx="0" cy="0"/>
        </a:xfrm>
      </p:grpSpPr>
      <p:sp>
        <p:nvSpPr>
          <p:cNvPr id="2239" name="Shape 223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40" name="Shape 224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241" name="Shape 224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242" name="Shape 22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14.xml><?xml version="1.0" encoding="utf-8"?>
<p:sldLayout xmlns:a="http://schemas.openxmlformats.org/drawingml/2006/main" xmlns:r="http://schemas.openxmlformats.org/officeDocument/2006/relationships" xmlns:p="http://schemas.openxmlformats.org/presentationml/2006/main" type="tx">
  <p:cSld name="17_Title Only">
    <p:bg>
      <p:bgPr>
        <a:solidFill>
          <a:srgbClr val="E7E6E6"/>
        </a:solidFill>
        <a:effectLst/>
      </p:bgPr>
    </p:bg>
    <p:spTree>
      <p:nvGrpSpPr>
        <p:cNvPr id="1" name=""/>
        <p:cNvGrpSpPr/>
        <p:nvPr/>
      </p:nvGrpSpPr>
      <p:grpSpPr>
        <a:xfrm>
          <a:off x="0" y="0"/>
          <a:ext cx="0" cy="0"/>
          <a:chOff x="0" y="0"/>
          <a:chExt cx="0" cy="0"/>
        </a:xfrm>
      </p:grpSpPr>
      <p:sp>
        <p:nvSpPr>
          <p:cNvPr id="2249" name="Shape 224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50" name="Shape 225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15.xml><?xml version="1.0" encoding="utf-8"?>
<p:sldLayout xmlns:a="http://schemas.openxmlformats.org/drawingml/2006/main" xmlns:r="http://schemas.openxmlformats.org/officeDocument/2006/relationships" xmlns:p="http://schemas.openxmlformats.org/presentationml/2006/main" type="tx">
  <p:cSld name="14_Blank">
    <p:bg>
      <p:bgPr>
        <a:solidFill>
          <a:srgbClr val="E7E6E6"/>
        </a:solidFill>
        <a:effectLst/>
      </p:bgPr>
    </p:bg>
    <p:spTree>
      <p:nvGrpSpPr>
        <p:cNvPr id="1" name=""/>
        <p:cNvGrpSpPr/>
        <p:nvPr/>
      </p:nvGrpSpPr>
      <p:grpSpPr>
        <a:xfrm>
          <a:off x="0" y="0"/>
          <a:ext cx="0" cy="0"/>
          <a:chOff x="0" y="0"/>
          <a:chExt cx="0" cy="0"/>
        </a:xfrm>
      </p:grpSpPr>
      <p:sp>
        <p:nvSpPr>
          <p:cNvPr id="2257" name="Shape 225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16.xml><?xml version="1.0" encoding="utf-8"?>
<p:sldLayout xmlns:a="http://schemas.openxmlformats.org/drawingml/2006/main" xmlns:r="http://schemas.openxmlformats.org/officeDocument/2006/relationships" xmlns:p="http://schemas.openxmlformats.org/presentationml/2006/main" type="tx">
  <p:cSld name="11_Blank 0">
    <p:bg>
      <p:bgPr>
        <a:solidFill>
          <a:srgbClr val="86754D"/>
        </a:solidFill>
        <a:effectLst/>
      </p:bgPr>
    </p:bg>
    <p:spTree>
      <p:nvGrpSpPr>
        <p:cNvPr id="1" name=""/>
        <p:cNvGrpSpPr/>
        <p:nvPr/>
      </p:nvGrpSpPr>
      <p:grpSpPr>
        <a:xfrm>
          <a:off x="0" y="0"/>
          <a:ext cx="0" cy="0"/>
          <a:chOff x="0" y="0"/>
          <a:chExt cx="0" cy="0"/>
        </a:xfrm>
      </p:grpSpPr>
      <p:sp>
        <p:nvSpPr>
          <p:cNvPr id="2264" name="Shape 22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17.xml><?xml version="1.0" encoding="utf-8"?>
<p:sldLayout xmlns:a="http://schemas.openxmlformats.org/drawingml/2006/main" xmlns:r="http://schemas.openxmlformats.org/officeDocument/2006/relationships" xmlns:p="http://schemas.openxmlformats.org/presentationml/2006/main" type="tx">
  <p:cSld name="17_Content with Caption">
    <p:bg>
      <p:bgPr>
        <a:solidFill>
          <a:srgbClr val="E7E6E6"/>
        </a:solidFill>
        <a:effectLst/>
      </p:bgPr>
    </p:bg>
    <p:spTree>
      <p:nvGrpSpPr>
        <p:cNvPr id="1" name=""/>
        <p:cNvGrpSpPr/>
        <p:nvPr/>
      </p:nvGrpSpPr>
      <p:grpSpPr>
        <a:xfrm>
          <a:off x="0" y="0"/>
          <a:ext cx="0" cy="0"/>
          <a:chOff x="0" y="0"/>
          <a:chExt cx="0" cy="0"/>
        </a:xfrm>
      </p:grpSpPr>
      <p:sp>
        <p:nvSpPr>
          <p:cNvPr id="2271" name="Shape 227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72" name="Shape 227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273" name="Shape 227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274" name="Shape 22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18.xml><?xml version="1.0" encoding="utf-8"?>
<p:sldLayout xmlns:a="http://schemas.openxmlformats.org/drawingml/2006/main" xmlns:r="http://schemas.openxmlformats.org/officeDocument/2006/relationships" xmlns:p="http://schemas.openxmlformats.org/presentationml/2006/main" type="tx">
  <p:cSld name="17_Picture with Caption">
    <p:bg>
      <p:bgPr>
        <a:solidFill>
          <a:srgbClr val="E7E6E6"/>
        </a:solidFill>
        <a:effectLst/>
      </p:bgPr>
    </p:bg>
    <p:spTree>
      <p:nvGrpSpPr>
        <p:cNvPr id="1" name=""/>
        <p:cNvGrpSpPr/>
        <p:nvPr/>
      </p:nvGrpSpPr>
      <p:grpSpPr>
        <a:xfrm>
          <a:off x="0" y="0"/>
          <a:ext cx="0" cy="0"/>
          <a:chOff x="0" y="0"/>
          <a:chExt cx="0" cy="0"/>
        </a:xfrm>
      </p:grpSpPr>
      <p:sp>
        <p:nvSpPr>
          <p:cNvPr id="2281" name="Shape 228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82" name="Shape 228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283" name="Shape 228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284" name="Shape 22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19.xml><?xml version="1.0" encoding="utf-8"?>
<p:sldLayout xmlns:a="http://schemas.openxmlformats.org/drawingml/2006/main" xmlns:r="http://schemas.openxmlformats.org/officeDocument/2006/relationships" xmlns:p="http://schemas.openxmlformats.org/presentationml/2006/main" type="tx">
  <p:cSld name="17_Title and Vertical Text">
    <p:bg>
      <p:bgPr>
        <a:solidFill>
          <a:srgbClr val="E7E6E6"/>
        </a:solidFill>
        <a:effectLst/>
      </p:bgPr>
    </p:bg>
    <p:spTree>
      <p:nvGrpSpPr>
        <p:cNvPr id="1" name=""/>
        <p:cNvGrpSpPr/>
        <p:nvPr/>
      </p:nvGrpSpPr>
      <p:grpSpPr>
        <a:xfrm>
          <a:off x="0" y="0"/>
          <a:ext cx="0" cy="0"/>
          <a:chOff x="0" y="0"/>
          <a:chExt cx="0" cy="0"/>
        </a:xfrm>
      </p:grpSpPr>
      <p:sp>
        <p:nvSpPr>
          <p:cNvPr id="2291" name="Shape 229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92" name="Shape 229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93" name="Shape 229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5" name="Shape 65"/>
          <p:cNvSpPr>
            <a:spLocks noGrp="1"/>
          </p:cNvSpPr>
          <p:nvPr>
            <p:ph type="title"/>
          </p:nvPr>
        </p:nvSpPr>
        <p:spPr>
          <a:xfrm>
            <a:off x="609603" y="273151"/>
            <a:ext cx="4011084" cy="1162051"/>
          </a:xfrm>
          <a:prstGeom prst="rect">
            <a:avLst/>
          </a:prstGeom>
        </p:spPr>
        <p:txBody>
          <a:bodyPr anchor="b"/>
          <a:lstStyle>
            <a:lvl1pPr algn="l">
              <a:defRPr sz="2700" b="1"/>
            </a:lvl1pPr>
          </a:lstStyle>
          <a:p>
            <a:r>
              <a:t>Title Text</a:t>
            </a:r>
          </a:p>
        </p:txBody>
      </p:sp>
      <p:sp>
        <p:nvSpPr>
          <p:cNvPr id="66" name="Shape 66"/>
          <p:cNvSpPr>
            <a:spLocks noGrp="1"/>
          </p:cNvSpPr>
          <p:nvPr>
            <p:ph type="body" idx="1"/>
          </p:nvPr>
        </p:nvSpPr>
        <p:spPr>
          <a:xfrm>
            <a:off x="4766733" y="273166"/>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 name="Shape 67"/>
          <p:cNvSpPr>
            <a:spLocks noGrp="1"/>
          </p:cNvSpPr>
          <p:nvPr>
            <p:ph type="body" sz="half" idx="13"/>
          </p:nvPr>
        </p:nvSpPr>
        <p:spPr>
          <a:xfrm>
            <a:off x="609598" y="1435104"/>
            <a:ext cx="4011092" cy="4691063"/>
          </a:xfrm>
          <a:prstGeom prst="rect">
            <a:avLst/>
          </a:prstGeom>
        </p:spPr>
        <p:txBody>
          <a:bodyPr/>
          <a:lstStyle/>
          <a:p>
            <a:endParaRPr/>
          </a:p>
        </p:txBody>
      </p:sp>
      <p:sp>
        <p:nvSpPr>
          <p:cNvPr id="68" name="Shape 6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20.xml><?xml version="1.0" encoding="utf-8"?>
<p:sldLayout xmlns:a="http://schemas.openxmlformats.org/drawingml/2006/main" xmlns:r="http://schemas.openxmlformats.org/officeDocument/2006/relationships" xmlns:p="http://schemas.openxmlformats.org/presentationml/2006/main" type="tx">
  <p:cSld name="17_Vertical Title and Text">
    <p:bg>
      <p:bgPr>
        <a:solidFill>
          <a:srgbClr val="E7E6E6"/>
        </a:solidFill>
        <a:effectLst/>
      </p:bgPr>
    </p:bg>
    <p:spTree>
      <p:nvGrpSpPr>
        <p:cNvPr id="1" name=""/>
        <p:cNvGrpSpPr/>
        <p:nvPr/>
      </p:nvGrpSpPr>
      <p:grpSpPr>
        <a:xfrm>
          <a:off x="0" y="0"/>
          <a:ext cx="0" cy="0"/>
          <a:chOff x="0" y="0"/>
          <a:chExt cx="0" cy="0"/>
        </a:xfrm>
      </p:grpSpPr>
      <p:sp>
        <p:nvSpPr>
          <p:cNvPr id="2300" name="Shape 230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301" name="Shape 230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02" name="Shape 23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21.xml><?xml version="1.0" encoding="utf-8"?>
<p:sldLayout xmlns:a="http://schemas.openxmlformats.org/drawingml/2006/main" xmlns:r="http://schemas.openxmlformats.org/officeDocument/2006/relationships" xmlns:p="http://schemas.openxmlformats.org/presentationml/2006/main" type="tx">
  <p:cSld name="18_Title Slide">
    <p:bg>
      <p:bgPr>
        <a:solidFill>
          <a:srgbClr val="E7E6E6"/>
        </a:solidFill>
        <a:effectLst/>
      </p:bgPr>
    </p:bg>
    <p:spTree>
      <p:nvGrpSpPr>
        <p:cNvPr id="1" name=""/>
        <p:cNvGrpSpPr/>
        <p:nvPr/>
      </p:nvGrpSpPr>
      <p:grpSpPr>
        <a:xfrm>
          <a:off x="0" y="0"/>
          <a:ext cx="0" cy="0"/>
          <a:chOff x="0" y="0"/>
          <a:chExt cx="0" cy="0"/>
        </a:xfrm>
      </p:grpSpPr>
      <p:sp>
        <p:nvSpPr>
          <p:cNvPr id="2309" name="Shape 230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310" name="Shape 231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311" name="Shape 231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22.xml><?xml version="1.0" encoding="utf-8"?>
<p:sldLayout xmlns:a="http://schemas.openxmlformats.org/drawingml/2006/main" xmlns:r="http://schemas.openxmlformats.org/officeDocument/2006/relationships" xmlns:p="http://schemas.openxmlformats.org/presentationml/2006/main" type="tx">
  <p:cSld name="48_Custom Layout">
    <p:bg>
      <p:bgPr>
        <a:solidFill>
          <a:srgbClr val="E7E6E6"/>
        </a:solidFill>
        <a:effectLst/>
      </p:bgPr>
    </p:bg>
    <p:spTree>
      <p:nvGrpSpPr>
        <p:cNvPr id="1" name=""/>
        <p:cNvGrpSpPr/>
        <p:nvPr/>
      </p:nvGrpSpPr>
      <p:grpSpPr>
        <a:xfrm>
          <a:off x="0" y="0"/>
          <a:ext cx="0" cy="0"/>
          <a:chOff x="0" y="0"/>
          <a:chExt cx="0" cy="0"/>
        </a:xfrm>
      </p:grpSpPr>
      <p:sp>
        <p:nvSpPr>
          <p:cNvPr id="2318" name="Shape 231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19" name="Shape 231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23.xml><?xml version="1.0" encoding="utf-8"?>
<p:sldLayout xmlns:a="http://schemas.openxmlformats.org/drawingml/2006/main" xmlns:r="http://schemas.openxmlformats.org/officeDocument/2006/relationships" xmlns:p="http://schemas.openxmlformats.org/presentationml/2006/main" type="tx">
  <p:cSld name="49_Custom Layout">
    <p:bg>
      <p:bgPr>
        <a:solidFill>
          <a:srgbClr val="E7E6E6"/>
        </a:solidFill>
        <a:effectLst/>
      </p:bgPr>
    </p:bg>
    <p:spTree>
      <p:nvGrpSpPr>
        <p:cNvPr id="1" name=""/>
        <p:cNvGrpSpPr/>
        <p:nvPr/>
      </p:nvGrpSpPr>
      <p:grpSpPr>
        <a:xfrm>
          <a:off x="0" y="0"/>
          <a:ext cx="0" cy="0"/>
          <a:chOff x="0" y="0"/>
          <a:chExt cx="0" cy="0"/>
        </a:xfrm>
      </p:grpSpPr>
      <p:sp>
        <p:nvSpPr>
          <p:cNvPr id="2326" name="Shape 232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27" name="Shape 232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24.xml><?xml version="1.0" encoding="utf-8"?>
<p:sldLayout xmlns:a="http://schemas.openxmlformats.org/drawingml/2006/main" xmlns:r="http://schemas.openxmlformats.org/officeDocument/2006/relationships" xmlns:p="http://schemas.openxmlformats.org/presentationml/2006/main" type="tx">
  <p:cSld name="50_Custom Layout">
    <p:bg>
      <p:bgPr>
        <a:solidFill>
          <a:srgbClr val="E7E6E6"/>
        </a:solidFill>
        <a:effectLst/>
      </p:bgPr>
    </p:bg>
    <p:spTree>
      <p:nvGrpSpPr>
        <p:cNvPr id="1" name=""/>
        <p:cNvGrpSpPr/>
        <p:nvPr/>
      </p:nvGrpSpPr>
      <p:grpSpPr>
        <a:xfrm>
          <a:off x="0" y="0"/>
          <a:ext cx="0" cy="0"/>
          <a:chOff x="0" y="0"/>
          <a:chExt cx="0" cy="0"/>
        </a:xfrm>
      </p:grpSpPr>
      <p:sp>
        <p:nvSpPr>
          <p:cNvPr id="2334" name="Shape 233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35" name="Shape 233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25.xml><?xml version="1.0" encoding="utf-8"?>
<p:sldLayout xmlns:a="http://schemas.openxmlformats.org/drawingml/2006/main" xmlns:r="http://schemas.openxmlformats.org/officeDocument/2006/relationships" xmlns:p="http://schemas.openxmlformats.org/presentationml/2006/main" type="tx">
  <p:cSld name="18_Title and Content">
    <p:bg>
      <p:bgPr>
        <a:solidFill>
          <a:srgbClr val="E7E6E6"/>
        </a:solidFill>
        <a:effectLst/>
      </p:bgPr>
    </p:bg>
    <p:spTree>
      <p:nvGrpSpPr>
        <p:cNvPr id="1" name=""/>
        <p:cNvGrpSpPr/>
        <p:nvPr/>
      </p:nvGrpSpPr>
      <p:grpSpPr>
        <a:xfrm>
          <a:off x="0" y="0"/>
          <a:ext cx="0" cy="0"/>
          <a:chOff x="0" y="0"/>
          <a:chExt cx="0" cy="0"/>
        </a:xfrm>
      </p:grpSpPr>
      <p:sp>
        <p:nvSpPr>
          <p:cNvPr id="2342" name="Shape 234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43" name="Shape 234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44" name="Shape 23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26.xml><?xml version="1.0" encoding="utf-8"?>
<p:sldLayout xmlns:a="http://schemas.openxmlformats.org/drawingml/2006/main" xmlns:r="http://schemas.openxmlformats.org/officeDocument/2006/relationships" xmlns:p="http://schemas.openxmlformats.org/presentationml/2006/main" type="tx">
  <p:cSld name="18_Section Header">
    <p:bg>
      <p:bgPr>
        <a:solidFill>
          <a:srgbClr val="E7E6E6"/>
        </a:solidFill>
        <a:effectLst/>
      </p:bgPr>
    </p:bg>
    <p:spTree>
      <p:nvGrpSpPr>
        <p:cNvPr id="1" name=""/>
        <p:cNvGrpSpPr/>
        <p:nvPr/>
      </p:nvGrpSpPr>
      <p:grpSpPr>
        <a:xfrm>
          <a:off x="0" y="0"/>
          <a:ext cx="0" cy="0"/>
          <a:chOff x="0" y="0"/>
          <a:chExt cx="0" cy="0"/>
        </a:xfrm>
      </p:grpSpPr>
      <p:sp>
        <p:nvSpPr>
          <p:cNvPr id="2351" name="Shape 235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352" name="Shape 235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353" name="Shape 23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27.xml><?xml version="1.0" encoding="utf-8"?>
<p:sldLayout xmlns:a="http://schemas.openxmlformats.org/drawingml/2006/main" xmlns:r="http://schemas.openxmlformats.org/officeDocument/2006/relationships" xmlns:p="http://schemas.openxmlformats.org/presentationml/2006/main" type="tx">
  <p:cSld name="18_Two Content">
    <p:bg>
      <p:bgPr>
        <a:solidFill>
          <a:srgbClr val="E7E6E6"/>
        </a:solidFill>
        <a:effectLst/>
      </p:bgPr>
    </p:bg>
    <p:spTree>
      <p:nvGrpSpPr>
        <p:cNvPr id="1" name=""/>
        <p:cNvGrpSpPr/>
        <p:nvPr/>
      </p:nvGrpSpPr>
      <p:grpSpPr>
        <a:xfrm>
          <a:off x="0" y="0"/>
          <a:ext cx="0" cy="0"/>
          <a:chOff x="0" y="0"/>
          <a:chExt cx="0" cy="0"/>
        </a:xfrm>
      </p:grpSpPr>
      <p:sp>
        <p:nvSpPr>
          <p:cNvPr id="2360" name="Shape 236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61" name="Shape 236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62" name="Shape 23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28.xml><?xml version="1.0" encoding="utf-8"?>
<p:sldLayout xmlns:a="http://schemas.openxmlformats.org/drawingml/2006/main" xmlns:r="http://schemas.openxmlformats.org/officeDocument/2006/relationships" xmlns:p="http://schemas.openxmlformats.org/presentationml/2006/main" type="tx">
  <p:cSld name="19_Comparison">
    <p:bg>
      <p:bgPr>
        <a:solidFill>
          <a:srgbClr val="E7E6E6"/>
        </a:solidFill>
        <a:effectLst/>
      </p:bgPr>
    </p:bg>
    <p:spTree>
      <p:nvGrpSpPr>
        <p:cNvPr id="1" name=""/>
        <p:cNvGrpSpPr/>
        <p:nvPr/>
      </p:nvGrpSpPr>
      <p:grpSpPr>
        <a:xfrm>
          <a:off x="0" y="0"/>
          <a:ext cx="0" cy="0"/>
          <a:chOff x="0" y="0"/>
          <a:chExt cx="0" cy="0"/>
        </a:xfrm>
      </p:grpSpPr>
      <p:sp>
        <p:nvSpPr>
          <p:cNvPr id="2369" name="Shape 236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70" name="Shape 237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371" name="Shape 237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372" name="Shape 23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29.xml><?xml version="1.0" encoding="utf-8"?>
<p:sldLayout xmlns:a="http://schemas.openxmlformats.org/drawingml/2006/main" xmlns:r="http://schemas.openxmlformats.org/officeDocument/2006/relationships" xmlns:p="http://schemas.openxmlformats.org/presentationml/2006/main" type="tx">
  <p:cSld name="18_Title Only">
    <p:bg>
      <p:bgPr>
        <a:solidFill>
          <a:srgbClr val="E7E6E6"/>
        </a:solidFill>
        <a:effectLst/>
      </p:bgPr>
    </p:bg>
    <p:spTree>
      <p:nvGrpSpPr>
        <p:cNvPr id="1" name=""/>
        <p:cNvGrpSpPr/>
        <p:nvPr/>
      </p:nvGrpSpPr>
      <p:grpSpPr>
        <a:xfrm>
          <a:off x="0" y="0"/>
          <a:ext cx="0" cy="0"/>
          <a:chOff x="0" y="0"/>
          <a:chExt cx="0" cy="0"/>
        </a:xfrm>
      </p:grpSpPr>
      <p:sp>
        <p:nvSpPr>
          <p:cNvPr id="2379" name="Shape 237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80" name="Shape 238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5" name="Shape 75"/>
          <p:cNvSpPr>
            <a:spLocks noGrp="1"/>
          </p:cNvSpPr>
          <p:nvPr>
            <p:ph type="title"/>
          </p:nvPr>
        </p:nvSpPr>
        <p:spPr>
          <a:xfrm>
            <a:off x="2389945" y="4801063"/>
            <a:ext cx="7315201" cy="566744"/>
          </a:xfrm>
          <a:prstGeom prst="rect">
            <a:avLst/>
          </a:prstGeom>
        </p:spPr>
        <p:txBody>
          <a:bodyPr anchor="b"/>
          <a:lstStyle>
            <a:lvl1pPr algn="l">
              <a:defRPr sz="2700" b="1"/>
            </a:lvl1pPr>
          </a:lstStyle>
          <a:p>
            <a:r>
              <a:t>Title Text</a:t>
            </a:r>
          </a:p>
        </p:txBody>
      </p:sp>
      <p:sp>
        <p:nvSpPr>
          <p:cNvPr id="76" name="Shape 76"/>
          <p:cNvSpPr>
            <a:spLocks noGrp="1"/>
          </p:cNvSpPr>
          <p:nvPr>
            <p:ph type="pic" sz="half" idx="13"/>
          </p:nvPr>
        </p:nvSpPr>
        <p:spPr>
          <a:xfrm>
            <a:off x="2389945" y="612775"/>
            <a:ext cx="7315201" cy="4114800"/>
          </a:xfrm>
          <a:prstGeom prst="rect">
            <a:avLst/>
          </a:prstGeom>
        </p:spPr>
        <p:txBody>
          <a:bodyPr lIns="91439" tIns="45719" rIns="91439" bIns="45719">
            <a:noAutofit/>
          </a:bodyPr>
          <a:lstStyle/>
          <a:p>
            <a:endParaRPr/>
          </a:p>
        </p:txBody>
      </p:sp>
      <p:sp>
        <p:nvSpPr>
          <p:cNvPr id="77" name="Shape 77"/>
          <p:cNvSpPr>
            <a:spLocks noGrp="1"/>
          </p:cNvSpPr>
          <p:nvPr>
            <p:ph type="body" sz="quarter" idx="1"/>
          </p:nvPr>
        </p:nvSpPr>
        <p:spPr>
          <a:xfrm>
            <a:off x="2389945" y="5367816"/>
            <a:ext cx="7315201" cy="804868"/>
          </a:xfrm>
          <a:prstGeom prst="rect">
            <a:avLst/>
          </a:prstGeom>
        </p:spPr>
        <p:txBody>
          <a:bodyPr/>
          <a:lstStyle>
            <a:lvl1pPr marL="0" indent="0">
              <a:spcBef>
                <a:spcPts val="400"/>
              </a:spcBef>
              <a:buSzTx/>
              <a:buFontTx/>
              <a:buNone/>
              <a:defRPr sz="1900"/>
            </a:lvl1pPr>
            <a:lvl2pPr marL="804974" indent="-195580">
              <a:spcBef>
                <a:spcPts val="400"/>
              </a:spcBef>
              <a:buFontTx/>
              <a:defRPr sz="1900"/>
            </a:lvl2pPr>
            <a:lvl3pPr marL="1399688" indent="-180906">
              <a:spcBef>
                <a:spcPts val="400"/>
              </a:spcBef>
              <a:buFontTx/>
              <a:defRPr sz="1900"/>
            </a:lvl3pPr>
            <a:lvl4pPr marL="2042572" indent="-214409">
              <a:spcBef>
                <a:spcPts val="400"/>
              </a:spcBef>
              <a:buFontTx/>
              <a:defRPr sz="1900"/>
            </a:lvl4pPr>
            <a:lvl5pPr marL="2651967" indent="-214409">
              <a:spcBef>
                <a:spcPts val="400"/>
              </a:spcBef>
              <a:buFontTx/>
              <a:defRPr sz="1900"/>
            </a:lvl5pPr>
          </a:lstStyle>
          <a:p>
            <a:r>
              <a:t>Body Level One</a:t>
            </a:r>
          </a:p>
          <a:p>
            <a:pPr lvl="1"/>
            <a:r>
              <a:t>Body Level Two</a:t>
            </a:r>
          </a:p>
          <a:p>
            <a:pPr lvl="2"/>
            <a:r>
              <a:t>Body Level Three</a:t>
            </a:r>
          </a:p>
          <a:p>
            <a:pPr lvl="3"/>
            <a:r>
              <a:t>Body Level Four</a:t>
            </a:r>
          </a:p>
          <a:p>
            <a:pPr lvl="4"/>
            <a:r>
              <a:t>Body Level Five</a:t>
            </a:r>
          </a:p>
        </p:txBody>
      </p:sp>
      <p:sp>
        <p:nvSpPr>
          <p:cNvPr id="78" name="Shape 7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30.xml><?xml version="1.0" encoding="utf-8"?>
<p:sldLayout xmlns:a="http://schemas.openxmlformats.org/drawingml/2006/main" xmlns:r="http://schemas.openxmlformats.org/officeDocument/2006/relationships" xmlns:p="http://schemas.openxmlformats.org/presentationml/2006/main" type="tx">
  <p:cSld name="15_Blank">
    <p:bg>
      <p:bgPr>
        <a:solidFill>
          <a:srgbClr val="E7E6E6"/>
        </a:solidFill>
        <a:effectLst/>
      </p:bgPr>
    </p:bg>
    <p:spTree>
      <p:nvGrpSpPr>
        <p:cNvPr id="1" name=""/>
        <p:cNvGrpSpPr/>
        <p:nvPr/>
      </p:nvGrpSpPr>
      <p:grpSpPr>
        <a:xfrm>
          <a:off x="0" y="0"/>
          <a:ext cx="0" cy="0"/>
          <a:chOff x="0" y="0"/>
          <a:chExt cx="0" cy="0"/>
        </a:xfrm>
      </p:grpSpPr>
      <p:sp>
        <p:nvSpPr>
          <p:cNvPr id="2387" name="Shape 238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31.xml><?xml version="1.0" encoding="utf-8"?>
<p:sldLayout xmlns:a="http://schemas.openxmlformats.org/drawingml/2006/main" xmlns:r="http://schemas.openxmlformats.org/officeDocument/2006/relationships" xmlns:p="http://schemas.openxmlformats.org/presentationml/2006/main" type="tx">
  <p:cSld name="12_Blank 0">
    <p:bg>
      <p:bgPr>
        <a:solidFill>
          <a:srgbClr val="86754D"/>
        </a:solidFill>
        <a:effectLst/>
      </p:bgPr>
    </p:bg>
    <p:spTree>
      <p:nvGrpSpPr>
        <p:cNvPr id="1" name=""/>
        <p:cNvGrpSpPr/>
        <p:nvPr/>
      </p:nvGrpSpPr>
      <p:grpSpPr>
        <a:xfrm>
          <a:off x="0" y="0"/>
          <a:ext cx="0" cy="0"/>
          <a:chOff x="0" y="0"/>
          <a:chExt cx="0" cy="0"/>
        </a:xfrm>
      </p:grpSpPr>
      <p:sp>
        <p:nvSpPr>
          <p:cNvPr id="2394" name="Shape 23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32.xml><?xml version="1.0" encoding="utf-8"?>
<p:sldLayout xmlns:a="http://schemas.openxmlformats.org/drawingml/2006/main" xmlns:r="http://schemas.openxmlformats.org/officeDocument/2006/relationships" xmlns:p="http://schemas.openxmlformats.org/presentationml/2006/main" type="tx">
  <p:cSld name="18_Content with Caption">
    <p:bg>
      <p:bgPr>
        <a:solidFill>
          <a:srgbClr val="E7E6E6"/>
        </a:solidFill>
        <a:effectLst/>
      </p:bgPr>
    </p:bg>
    <p:spTree>
      <p:nvGrpSpPr>
        <p:cNvPr id="1" name=""/>
        <p:cNvGrpSpPr/>
        <p:nvPr/>
      </p:nvGrpSpPr>
      <p:grpSpPr>
        <a:xfrm>
          <a:off x="0" y="0"/>
          <a:ext cx="0" cy="0"/>
          <a:chOff x="0" y="0"/>
          <a:chExt cx="0" cy="0"/>
        </a:xfrm>
      </p:grpSpPr>
      <p:sp>
        <p:nvSpPr>
          <p:cNvPr id="2401" name="Shape 240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402" name="Shape 240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403" name="Shape 240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404" name="Shape 24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33.xml><?xml version="1.0" encoding="utf-8"?>
<p:sldLayout xmlns:a="http://schemas.openxmlformats.org/drawingml/2006/main" xmlns:r="http://schemas.openxmlformats.org/officeDocument/2006/relationships" xmlns:p="http://schemas.openxmlformats.org/presentationml/2006/main" type="tx">
  <p:cSld name="18_Picture with Caption">
    <p:bg>
      <p:bgPr>
        <a:solidFill>
          <a:srgbClr val="E7E6E6"/>
        </a:solidFill>
        <a:effectLst/>
      </p:bgPr>
    </p:bg>
    <p:spTree>
      <p:nvGrpSpPr>
        <p:cNvPr id="1" name=""/>
        <p:cNvGrpSpPr/>
        <p:nvPr/>
      </p:nvGrpSpPr>
      <p:grpSpPr>
        <a:xfrm>
          <a:off x="0" y="0"/>
          <a:ext cx="0" cy="0"/>
          <a:chOff x="0" y="0"/>
          <a:chExt cx="0" cy="0"/>
        </a:xfrm>
      </p:grpSpPr>
      <p:sp>
        <p:nvSpPr>
          <p:cNvPr id="2411" name="Shape 241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412" name="Shape 241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413" name="Shape 241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414" name="Shape 24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34.xml><?xml version="1.0" encoding="utf-8"?>
<p:sldLayout xmlns:a="http://schemas.openxmlformats.org/drawingml/2006/main" xmlns:r="http://schemas.openxmlformats.org/officeDocument/2006/relationships" xmlns:p="http://schemas.openxmlformats.org/presentationml/2006/main" type="tx">
  <p:cSld name="18_Title and Vertical Text">
    <p:bg>
      <p:bgPr>
        <a:solidFill>
          <a:srgbClr val="E7E6E6"/>
        </a:solidFill>
        <a:effectLst/>
      </p:bgPr>
    </p:bg>
    <p:spTree>
      <p:nvGrpSpPr>
        <p:cNvPr id="1" name=""/>
        <p:cNvGrpSpPr/>
        <p:nvPr/>
      </p:nvGrpSpPr>
      <p:grpSpPr>
        <a:xfrm>
          <a:off x="0" y="0"/>
          <a:ext cx="0" cy="0"/>
          <a:chOff x="0" y="0"/>
          <a:chExt cx="0" cy="0"/>
        </a:xfrm>
      </p:grpSpPr>
      <p:sp>
        <p:nvSpPr>
          <p:cNvPr id="2421" name="Shape 242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22" name="Shape 242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23" name="Shape 242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35.xml><?xml version="1.0" encoding="utf-8"?>
<p:sldLayout xmlns:a="http://schemas.openxmlformats.org/drawingml/2006/main" xmlns:r="http://schemas.openxmlformats.org/officeDocument/2006/relationships" xmlns:p="http://schemas.openxmlformats.org/presentationml/2006/main" type="tx">
  <p:cSld name="18_Vertical Title and Text">
    <p:bg>
      <p:bgPr>
        <a:solidFill>
          <a:srgbClr val="E7E6E6"/>
        </a:solidFill>
        <a:effectLst/>
      </p:bgPr>
    </p:bg>
    <p:spTree>
      <p:nvGrpSpPr>
        <p:cNvPr id="1" name=""/>
        <p:cNvGrpSpPr/>
        <p:nvPr/>
      </p:nvGrpSpPr>
      <p:grpSpPr>
        <a:xfrm>
          <a:off x="0" y="0"/>
          <a:ext cx="0" cy="0"/>
          <a:chOff x="0" y="0"/>
          <a:chExt cx="0" cy="0"/>
        </a:xfrm>
      </p:grpSpPr>
      <p:sp>
        <p:nvSpPr>
          <p:cNvPr id="2430" name="Shape 243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431" name="Shape 243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32" name="Shape 24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36.xml><?xml version="1.0" encoding="utf-8"?>
<p:sldLayout xmlns:a="http://schemas.openxmlformats.org/drawingml/2006/main" xmlns:r="http://schemas.openxmlformats.org/officeDocument/2006/relationships" xmlns:p="http://schemas.openxmlformats.org/presentationml/2006/main" type="tx">
  <p:cSld name="19_Title Slide">
    <p:bg>
      <p:bgPr>
        <a:solidFill>
          <a:srgbClr val="E7E6E6"/>
        </a:solidFill>
        <a:effectLst/>
      </p:bgPr>
    </p:bg>
    <p:spTree>
      <p:nvGrpSpPr>
        <p:cNvPr id="1" name=""/>
        <p:cNvGrpSpPr/>
        <p:nvPr/>
      </p:nvGrpSpPr>
      <p:grpSpPr>
        <a:xfrm>
          <a:off x="0" y="0"/>
          <a:ext cx="0" cy="0"/>
          <a:chOff x="0" y="0"/>
          <a:chExt cx="0" cy="0"/>
        </a:xfrm>
      </p:grpSpPr>
      <p:sp>
        <p:nvSpPr>
          <p:cNvPr id="2439" name="Shape 243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440" name="Shape 244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441" name="Shape 244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37.xml><?xml version="1.0" encoding="utf-8"?>
<p:sldLayout xmlns:a="http://schemas.openxmlformats.org/drawingml/2006/main" xmlns:r="http://schemas.openxmlformats.org/officeDocument/2006/relationships" xmlns:p="http://schemas.openxmlformats.org/presentationml/2006/main" type="tx">
  <p:cSld name="51_Custom Layout">
    <p:bg>
      <p:bgPr>
        <a:solidFill>
          <a:srgbClr val="E7E6E6"/>
        </a:solidFill>
        <a:effectLst/>
      </p:bgPr>
    </p:bg>
    <p:spTree>
      <p:nvGrpSpPr>
        <p:cNvPr id="1" name=""/>
        <p:cNvGrpSpPr/>
        <p:nvPr/>
      </p:nvGrpSpPr>
      <p:grpSpPr>
        <a:xfrm>
          <a:off x="0" y="0"/>
          <a:ext cx="0" cy="0"/>
          <a:chOff x="0" y="0"/>
          <a:chExt cx="0" cy="0"/>
        </a:xfrm>
      </p:grpSpPr>
      <p:sp>
        <p:nvSpPr>
          <p:cNvPr id="2448" name="Shape 244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49" name="Shape 244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38.xml><?xml version="1.0" encoding="utf-8"?>
<p:sldLayout xmlns:a="http://schemas.openxmlformats.org/drawingml/2006/main" xmlns:r="http://schemas.openxmlformats.org/officeDocument/2006/relationships" xmlns:p="http://schemas.openxmlformats.org/presentationml/2006/main" type="tx">
  <p:cSld name="52_Custom Layout">
    <p:bg>
      <p:bgPr>
        <a:solidFill>
          <a:srgbClr val="E7E6E6"/>
        </a:solidFill>
        <a:effectLst/>
      </p:bgPr>
    </p:bg>
    <p:spTree>
      <p:nvGrpSpPr>
        <p:cNvPr id="1" name=""/>
        <p:cNvGrpSpPr/>
        <p:nvPr/>
      </p:nvGrpSpPr>
      <p:grpSpPr>
        <a:xfrm>
          <a:off x="0" y="0"/>
          <a:ext cx="0" cy="0"/>
          <a:chOff x="0" y="0"/>
          <a:chExt cx="0" cy="0"/>
        </a:xfrm>
      </p:grpSpPr>
      <p:sp>
        <p:nvSpPr>
          <p:cNvPr id="2456" name="Shape 245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57" name="Shape 24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39.xml><?xml version="1.0" encoding="utf-8"?>
<p:sldLayout xmlns:a="http://schemas.openxmlformats.org/drawingml/2006/main" xmlns:r="http://schemas.openxmlformats.org/officeDocument/2006/relationships" xmlns:p="http://schemas.openxmlformats.org/presentationml/2006/main" type="tx">
  <p:cSld name="53_Custom Layout">
    <p:bg>
      <p:bgPr>
        <a:solidFill>
          <a:srgbClr val="E7E6E6"/>
        </a:solidFill>
        <a:effectLst/>
      </p:bgPr>
    </p:bg>
    <p:spTree>
      <p:nvGrpSpPr>
        <p:cNvPr id="1" name=""/>
        <p:cNvGrpSpPr/>
        <p:nvPr/>
      </p:nvGrpSpPr>
      <p:grpSpPr>
        <a:xfrm>
          <a:off x="0" y="0"/>
          <a:ext cx="0" cy="0"/>
          <a:chOff x="0" y="0"/>
          <a:chExt cx="0" cy="0"/>
        </a:xfrm>
      </p:grpSpPr>
      <p:sp>
        <p:nvSpPr>
          <p:cNvPr id="2464" name="Shape 246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65" name="Shape 246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5" name="Shape 85"/>
          <p:cNvSpPr>
            <a:spLocks noGrp="1"/>
          </p:cNvSpPr>
          <p:nvPr>
            <p:ph type="title"/>
          </p:nvPr>
        </p:nvSpPr>
        <p:spPr>
          <a:prstGeom prst="rect">
            <a:avLst/>
          </a:prstGeom>
        </p:spPr>
        <p:txBody>
          <a:bodyPr/>
          <a:lstStyle/>
          <a:p>
            <a:r>
              <a:t>Title Text</a:t>
            </a:r>
          </a:p>
        </p:txBody>
      </p:sp>
      <p:sp>
        <p:nvSpPr>
          <p:cNvPr id="86" name="Shape 8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 name="Shape 87"/>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40.xml><?xml version="1.0" encoding="utf-8"?>
<p:sldLayout xmlns:a="http://schemas.openxmlformats.org/drawingml/2006/main" xmlns:r="http://schemas.openxmlformats.org/officeDocument/2006/relationships" xmlns:p="http://schemas.openxmlformats.org/presentationml/2006/main" type="tx">
  <p:cSld name="19_Title and Content">
    <p:bg>
      <p:bgPr>
        <a:solidFill>
          <a:srgbClr val="E7E6E6"/>
        </a:solidFill>
        <a:effectLst/>
      </p:bgPr>
    </p:bg>
    <p:spTree>
      <p:nvGrpSpPr>
        <p:cNvPr id="1" name=""/>
        <p:cNvGrpSpPr/>
        <p:nvPr/>
      </p:nvGrpSpPr>
      <p:grpSpPr>
        <a:xfrm>
          <a:off x="0" y="0"/>
          <a:ext cx="0" cy="0"/>
          <a:chOff x="0" y="0"/>
          <a:chExt cx="0" cy="0"/>
        </a:xfrm>
      </p:grpSpPr>
      <p:sp>
        <p:nvSpPr>
          <p:cNvPr id="2472" name="Shape 247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73" name="Shape 247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74" name="Shape 24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41.xml><?xml version="1.0" encoding="utf-8"?>
<p:sldLayout xmlns:a="http://schemas.openxmlformats.org/drawingml/2006/main" xmlns:r="http://schemas.openxmlformats.org/officeDocument/2006/relationships" xmlns:p="http://schemas.openxmlformats.org/presentationml/2006/main" type="tx">
  <p:cSld name="19_Section Header">
    <p:bg>
      <p:bgPr>
        <a:solidFill>
          <a:srgbClr val="E7E6E6"/>
        </a:solidFill>
        <a:effectLst/>
      </p:bgPr>
    </p:bg>
    <p:spTree>
      <p:nvGrpSpPr>
        <p:cNvPr id="1" name=""/>
        <p:cNvGrpSpPr/>
        <p:nvPr/>
      </p:nvGrpSpPr>
      <p:grpSpPr>
        <a:xfrm>
          <a:off x="0" y="0"/>
          <a:ext cx="0" cy="0"/>
          <a:chOff x="0" y="0"/>
          <a:chExt cx="0" cy="0"/>
        </a:xfrm>
      </p:grpSpPr>
      <p:sp>
        <p:nvSpPr>
          <p:cNvPr id="2481" name="Shape 248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482" name="Shape 248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483" name="Shape 24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42.xml><?xml version="1.0" encoding="utf-8"?>
<p:sldLayout xmlns:a="http://schemas.openxmlformats.org/drawingml/2006/main" xmlns:r="http://schemas.openxmlformats.org/officeDocument/2006/relationships" xmlns:p="http://schemas.openxmlformats.org/presentationml/2006/main" type="tx">
  <p:cSld name="19_Two Content">
    <p:bg>
      <p:bgPr>
        <a:solidFill>
          <a:srgbClr val="E7E6E6"/>
        </a:solidFill>
        <a:effectLst/>
      </p:bgPr>
    </p:bg>
    <p:spTree>
      <p:nvGrpSpPr>
        <p:cNvPr id="1" name=""/>
        <p:cNvGrpSpPr/>
        <p:nvPr/>
      </p:nvGrpSpPr>
      <p:grpSpPr>
        <a:xfrm>
          <a:off x="0" y="0"/>
          <a:ext cx="0" cy="0"/>
          <a:chOff x="0" y="0"/>
          <a:chExt cx="0" cy="0"/>
        </a:xfrm>
      </p:grpSpPr>
      <p:sp>
        <p:nvSpPr>
          <p:cNvPr id="2490" name="Shape 249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91" name="Shape 249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92" name="Shape 24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43.xml><?xml version="1.0" encoding="utf-8"?>
<p:sldLayout xmlns:a="http://schemas.openxmlformats.org/drawingml/2006/main" xmlns:r="http://schemas.openxmlformats.org/officeDocument/2006/relationships" xmlns:p="http://schemas.openxmlformats.org/presentationml/2006/main" type="tx">
  <p:cSld name="20_Comparison">
    <p:bg>
      <p:bgPr>
        <a:solidFill>
          <a:srgbClr val="E7E6E6"/>
        </a:solidFill>
        <a:effectLst/>
      </p:bgPr>
    </p:bg>
    <p:spTree>
      <p:nvGrpSpPr>
        <p:cNvPr id="1" name=""/>
        <p:cNvGrpSpPr/>
        <p:nvPr/>
      </p:nvGrpSpPr>
      <p:grpSpPr>
        <a:xfrm>
          <a:off x="0" y="0"/>
          <a:ext cx="0" cy="0"/>
          <a:chOff x="0" y="0"/>
          <a:chExt cx="0" cy="0"/>
        </a:xfrm>
      </p:grpSpPr>
      <p:sp>
        <p:nvSpPr>
          <p:cNvPr id="2499" name="Shape 249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00" name="Shape 250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501" name="Shape 250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502" name="Shape 25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44.xml><?xml version="1.0" encoding="utf-8"?>
<p:sldLayout xmlns:a="http://schemas.openxmlformats.org/drawingml/2006/main" xmlns:r="http://schemas.openxmlformats.org/officeDocument/2006/relationships" xmlns:p="http://schemas.openxmlformats.org/presentationml/2006/main" type="tx">
  <p:cSld name="19_Title Only">
    <p:bg>
      <p:bgPr>
        <a:solidFill>
          <a:srgbClr val="E7E6E6"/>
        </a:solidFill>
        <a:effectLst/>
      </p:bgPr>
    </p:bg>
    <p:spTree>
      <p:nvGrpSpPr>
        <p:cNvPr id="1" name=""/>
        <p:cNvGrpSpPr/>
        <p:nvPr/>
      </p:nvGrpSpPr>
      <p:grpSpPr>
        <a:xfrm>
          <a:off x="0" y="0"/>
          <a:ext cx="0" cy="0"/>
          <a:chOff x="0" y="0"/>
          <a:chExt cx="0" cy="0"/>
        </a:xfrm>
      </p:grpSpPr>
      <p:sp>
        <p:nvSpPr>
          <p:cNvPr id="2509" name="Shape 250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10" name="Shape 251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45.xml><?xml version="1.0" encoding="utf-8"?>
<p:sldLayout xmlns:a="http://schemas.openxmlformats.org/drawingml/2006/main" xmlns:r="http://schemas.openxmlformats.org/officeDocument/2006/relationships" xmlns:p="http://schemas.openxmlformats.org/presentationml/2006/main" type="tx">
  <p:cSld name="16_Blank">
    <p:bg>
      <p:bgPr>
        <a:solidFill>
          <a:srgbClr val="E7E6E6"/>
        </a:solidFill>
        <a:effectLst/>
      </p:bgPr>
    </p:bg>
    <p:spTree>
      <p:nvGrpSpPr>
        <p:cNvPr id="1" name=""/>
        <p:cNvGrpSpPr/>
        <p:nvPr/>
      </p:nvGrpSpPr>
      <p:grpSpPr>
        <a:xfrm>
          <a:off x="0" y="0"/>
          <a:ext cx="0" cy="0"/>
          <a:chOff x="0" y="0"/>
          <a:chExt cx="0" cy="0"/>
        </a:xfrm>
      </p:grpSpPr>
      <p:sp>
        <p:nvSpPr>
          <p:cNvPr id="2517" name="Shape 25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46.xml><?xml version="1.0" encoding="utf-8"?>
<p:sldLayout xmlns:a="http://schemas.openxmlformats.org/drawingml/2006/main" xmlns:r="http://schemas.openxmlformats.org/officeDocument/2006/relationships" xmlns:p="http://schemas.openxmlformats.org/presentationml/2006/main" type="tx">
  <p:cSld name="13_Blank 0">
    <p:bg>
      <p:bgPr>
        <a:solidFill>
          <a:srgbClr val="86754D"/>
        </a:solidFill>
        <a:effectLst/>
      </p:bgPr>
    </p:bg>
    <p:spTree>
      <p:nvGrpSpPr>
        <p:cNvPr id="1" name=""/>
        <p:cNvGrpSpPr/>
        <p:nvPr/>
      </p:nvGrpSpPr>
      <p:grpSpPr>
        <a:xfrm>
          <a:off x="0" y="0"/>
          <a:ext cx="0" cy="0"/>
          <a:chOff x="0" y="0"/>
          <a:chExt cx="0" cy="0"/>
        </a:xfrm>
      </p:grpSpPr>
      <p:sp>
        <p:nvSpPr>
          <p:cNvPr id="2524" name="Shape 25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47.xml><?xml version="1.0" encoding="utf-8"?>
<p:sldLayout xmlns:a="http://schemas.openxmlformats.org/drawingml/2006/main" xmlns:r="http://schemas.openxmlformats.org/officeDocument/2006/relationships" xmlns:p="http://schemas.openxmlformats.org/presentationml/2006/main" type="tx">
  <p:cSld name="19_Content with Caption">
    <p:bg>
      <p:bgPr>
        <a:solidFill>
          <a:srgbClr val="E7E6E6"/>
        </a:solidFill>
        <a:effectLst/>
      </p:bgPr>
    </p:bg>
    <p:spTree>
      <p:nvGrpSpPr>
        <p:cNvPr id="1" name=""/>
        <p:cNvGrpSpPr/>
        <p:nvPr/>
      </p:nvGrpSpPr>
      <p:grpSpPr>
        <a:xfrm>
          <a:off x="0" y="0"/>
          <a:ext cx="0" cy="0"/>
          <a:chOff x="0" y="0"/>
          <a:chExt cx="0" cy="0"/>
        </a:xfrm>
      </p:grpSpPr>
      <p:sp>
        <p:nvSpPr>
          <p:cNvPr id="2531" name="Shape 253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532" name="Shape 253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533" name="Shape 253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534" name="Shape 25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48.xml><?xml version="1.0" encoding="utf-8"?>
<p:sldLayout xmlns:a="http://schemas.openxmlformats.org/drawingml/2006/main" xmlns:r="http://schemas.openxmlformats.org/officeDocument/2006/relationships" xmlns:p="http://schemas.openxmlformats.org/presentationml/2006/main" type="tx">
  <p:cSld name="19_Picture with Caption">
    <p:bg>
      <p:bgPr>
        <a:solidFill>
          <a:srgbClr val="E7E6E6"/>
        </a:solidFill>
        <a:effectLst/>
      </p:bgPr>
    </p:bg>
    <p:spTree>
      <p:nvGrpSpPr>
        <p:cNvPr id="1" name=""/>
        <p:cNvGrpSpPr/>
        <p:nvPr/>
      </p:nvGrpSpPr>
      <p:grpSpPr>
        <a:xfrm>
          <a:off x="0" y="0"/>
          <a:ext cx="0" cy="0"/>
          <a:chOff x="0" y="0"/>
          <a:chExt cx="0" cy="0"/>
        </a:xfrm>
      </p:grpSpPr>
      <p:sp>
        <p:nvSpPr>
          <p:cNvPr id="2541" name="Shape 254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542" name="Shape 254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543" name="Shape 254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544" name="Shape 25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49.xml><?xml version="1.0" encoding="utf-8"?>
<p:sldLayout xmlns:a="http://schemas.openxmlformats.org/drawingml/2006/main" xmlns:r="http://schemas.openxmlformats.org/officeDocument/2006/relationships" xmlns:p="http://schemas.openxmlformats.org/presentationml/2006/main" type="tx">
  <p:cSld name="19_Title and Vertical Text">
    <p:bg>
      <p:bgPr>
        <a:solidFill>
          <a:srgbClr val="E7E6E6"/>
        </a:solidFill>
        <a:effectLst/>
      </p:bgPr>
    </p:bg>
    <p:spTree>
      <p:nvGrpSpPr>
        <p:cNvPr id="1" name=""/>
        <p:cNvGrpSpPr/>
        <p:nvPr/>
      </p:nvGrpSpPr>
      <p:grpSpPr>
        <a:xfrm>
          <a:off x="0" y="0"/>
          <a:ext cx="0" cy="0"/>
          <a:chOff x="0" y="0"/>
          <a:chExt cx="0" cy="0"/>
        </a:xfrm>
      </p:grpSpPr>
      <p:sp>
        <p:nvSpPr>
          <p:cNvPr id="2551" name="Shape 255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52" name="Shape 255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553" name="Shape 25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4" name="Shape 94"/>
          <p:cNvSpPr>
            <a:spLocks noGrp="1"/>
          </p:cNvSpPr>
          <p:nvPr>
            <p:ph type="title"/>
          </p:nvPr>
        </p:nvSpPr>
        <p:spPr>
          <a:xfrm>
            <a:off x="8839200" y="274738"/>
            <a:ext cx="2743200" cy="5851527"/>
          </a:xfrm>
          <a:prstGeom prst="rect">
            <a:avLst/>
          </a:prstGeom>
        </p:spPr>
        <p:txBody>
          <a:bodyPr/>
          <a:lstStyle/>
          <a:p>
            <a:r>
              <a:t>Title Text</a:t>
            </a:r>
          </a:p>
        </p:txBody>
      </p:sp>
      <p:sp>
        <p:nvSpPr>
          <p:cNvPr id="95" name="Shape 95"/>
          <p:cNvSpPr>
            <a:spLocks noGrp="1"/>
          </p:cNvSpPr>
          <p:nvPr>
            <p:ph type="body" idx="1"/>
          </p:nvPr>
        </p:nvSpPr>
        <p:spPr>
          <a:xfrm>
            <a:off x="609600" y="274738"/>
            <a:ext cx="80264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 name="Shape 9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50.xml><?xml version="1.0" encoding="utf-8"?>
<p:sldLayout xmlns:a="http://schemas.openxmlformats.org/drawingml/2006/main" xmlns:r="http://schemas.openxmlformats.org/officeDocument/2006/relationships" xmlns:p="http://schemas.openxmlformats.org/presentationml/2006/main" type="tx">
  <p:cSld name="19_Vertical Title and Text">
    <p:bg>
      <p:bgPr>
        <a:solidFill>
          <a:srgbClr val="E7E6E6"/>
        </a:solidFill>
        <a:effectLst/>
      </p:bgPr>
    </p:bg>
    <p:spTree>
      <p:nvGrpSpPr>
        <p:cNvPr id="1" name=""/>
        <p:cNvGrpSpPr/>
        <p:nvPr/>
      </p:nvGrpSpPr>
      <p:grpSpPr>
        <a:xfrm>
          <a:off x="0" y="0"/>
          <a:ext cx="0" cy="0"/>
          <a:chOff x="0" y="0"/>
          <a:chExt cx="0" cy="0"/>
        </a:xfrm>
      </p:grpSpPr>
      <p:sp>
        <p:nvSpPr>
          <p:cNvPr id="2560" name="Shape 256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561" name="Shape 256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562" name="Shape 25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51.xml><?xml version="1.0" encoding="utf-8"?>
<p:sldLayout xmlns:a="http://schemas.openxmlformats.org/drawingml/2006/main" xmlns:r="http://schemas.openxmlformats.org/officeDocument/2006/relationships" xmlns:p="http://schemas.openxmlformats.org/presentationml/2006/main" type="tx">
  <p:cSld name="20_Title Slide">
    <p:bg>
      <p:bgPr>
        <a:solidFill>
          <a:srgbClr val="E7E6E6"/>
        </a:solidFill>
        <a:effectLst/>
      </p:bgPr>
    </p:bg>
    <p:spTree>
      <p:nvGrpSpPr>
        <p:cNvPr id="1" name=""/>
        <p:cNvGrpSpPr/>
        <p:nvPr/>
      </p:nvGrpSpPr>
      <p:grpSpPr>
        <a:xfrm>
          <a:off x="0" y="0"/>
          <a:ext cx="0" cy="0"/>
          <a:chOff x="0" y="0"/>
          <a:chExt cx="0" cy="0"/>
        </a:xfrm>
      </p:grpSpPr>
      <p:sp>
        <p:nvSpPr>
          <p:cNvPr id="2569" name="Shape 256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570" name="Shape 257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571" name="Shape 257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52.xml><?xml version="1.0" encoding="utf-8"?>
<p:sldLayout xmlns:a="http://schemas.openxmlformats.org/drawingml/2006/main" xmlns:r="http://schemas.openxmlformats.org/officeDocument/2006/relationships" xmlns:p="http://schemas.openxmlformats.org/presentationml/2006/main" type="tx">
  <p:cSld name="54_Custom Layout">
    <p:bg>
      <p:bgPr>
        <a:solidFill>
          <a:srgbClr val="E7E6E6"/>
        </a:solidFill>
        <a:effectLst/>
      </p:bgPr>
    </p:bg>
    <p:spTree>
      <p:nvGrpSpPr>
        <p:cNvPr id="1" name=""/>
        <p:cNvGrpSpPr/>
        <p:nvPr/>
      </p:nvGrpSpPr>
      <p:grpSpPr>
        <a:xfrm>
          <a:off x="0" y="0"/>
          <a:ext cx="0" cy="0"/>
          <a:chOff x="0" y="0"/>
          <a:chExt cx="0" cy="0"/>
        </a:xfrm>
      </p:grpSpPr>
      <p:sp>
        <p:nvSpPr>
          <p:cNvPr id="2578" name="Shape 257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79" name="Shape 257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53.xml><?xml version="1.0" encoding="utf-8"?>
<p:sldLayout xmlns:a="http://schemas.openxmlformats.org/drawingml/2006/main" xmlns:r="http://schemas.openxmlformats.org/officeDocument/2006/relationships" xmlns:p="http://schemas.openxmlformats.org/presentationml/2006/main" type="tx">
  <p:cSld name="55_Custom Layout">
    <p:bg>
      <p:bgPr>
        <a:solidFill>
          <a:srgbClr val="E7E6E6"/>
        </a:solidFill>
        <a:effectLst/>
      </p:bgPr>
    </p:bg>
    <p:spTree>
      <p:nvGrpSpPr>
        <p:cNvPr id="1" name=""/>
        <p:cNvGrpSpPr/>
        <p:nvPr/>
      </p:nvGrpSpPr>
      <p:grpSpPr>
        <a:xfrm>
          <a:off x="0" y="0"/>
          <a:ext cx="0" cy="0"/>
          <a:chOff x="0" y="0"/>
          <a:chExt cx="0" cy="0"/>
        </a:xfrm>
      </p:grpSpPr>
      <p:sp>
        <p:nvSpPr>
          <p:cNvPr id="2586" name="Shape 258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87" name="Shape 258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54.xml><?xml version="1.0" encoding="utf-8"?>
<p:sldLayout xmlns:a="http://schemas.openxmlformats.org/drawingml/2006/main" xmlns:r="http://schemas.openxmlformats.org/officeDocument/2006/relationships" xmlns:p="http://schemas.openxmlformats.org/presentationml/2006/main" type="tx">
  <p:cSld name="56_Custom Layout">
    <p:bg>
      <p:bgPr>
        <a:solidFill>
          <a:srgbClr val="E7E6E6"/>
        </a:solidFill>
        <a:effectLst/>
      </p:bgPr>
    </p:bg>
    <p:spTree>
      <p:nvGrpSpPr>
        <p:cNvPr id="1" name=""/>
        <p:cNvGrpSpPr/>
        <p:nvPr/>
      </p:nvGrpSpPr>
      <p:grpSpPr>
        <a:xfrm>
          <a:off x="0" y="0"/>
          <a:ext cx="0" cy="0"/>
          <a:chOff x="0" y="0"/>
          <a:chExt cx="0" cy="0"/>
        </a:xfrm>
      </p:grpSpPr>
      <p:sp>
        <p:nvSpPr>
          <p:cNvPr id="2594" name="Shape 259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95" name="Shape 259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55.xml><?xml version="1.0" encoding="utf-8"?>
<p:sldLayout xmlns:a="http://schemas.openxmlformats.org/drawingml/2006/main" xmlns:r="http://schemas.openxmlformats.org/officeDocument/2006/relationships" xmlns:p="http://schemas.openxmlformats.org/presentationml/2006/main" type="tx">
  <p:cSld name="20_Title and Content">
    <p:bg>
      <p:bgPr>
        <a:solidFill>
          <a:srgbClr val="E7E6E6"/>
        </a:solidFill>
        <a:effectLst/>
      </p:bgPr>
    </p:bg>
    <p:spTree>
      <p:nvGrpSpPr>
        <p:cNvPr id="1" name=""/>
        <p:cNvGrpSpPr/>
        <p:nvPr/>
      </p:nvGrpSpPr>
      <p:grpSpPr>
        <a:xfrm>
          <a:off x="0" y="0"/>
          <a:ext cx="0" cy="0"/>
          <a:chOff x="0" y="0"/>
          <a:chExt cx="0" cy="0"/>
        </a:xfrm>
      </p:grpSpPr>
      <p:sp>
        <p:nvSpPr>
          <p:cNvPr id="2602" name="Shape 260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03" name="Shape 260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04" name="Shape 26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56.xml><?xml version="1.0" encoding="utf-8"?>
<p:sldLayout xmlns:a="http://schemas.openxmlformats.org/drawingml/2006/main" xmlns:r="http://schemas.openxmlformats.org/officeDocument/2006/relationships" xmlns:p="http://schemas.openxmlformats.org/presentationml/2006/main" type="tx">
  <p:cSld name="20_Section Header">
    <p:bg>
      <p:bgPr>
        <a:solidFill>
          <a:srgbClr val="E7E6E6"/>
        </a:solidFill>
        <a:effectLst/>
      </p:bgPr>
    </p:bg>
    <p:spTree>
      <p:nvGrpSpPr>
        <p:cNvPr id="1" name=""/>
        <p:cNvGrpSpPr/>
        <p:nvPr/>
      </p:nvGrpSpPr>
      <p:grpSpPr>
        <a:xfrm>
          <a:off x="0" y="0"/>
          <a:ext cx="0" cy="0"/>
          <a:chOff x="0" y="0"/>
          <a:chExt cx="0" cy="0"/>
        </a:xfrm>
      </p:grpSpPr>
      <p:sp>
        <p:nvSpPr>
          <p:cNvPr id="2611" name="Shape 261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612" name="Shape 261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613" name="Shape 26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57.xml><?xml version="1.0" encoding="utf-8"?>
<p:sldLayout xmlns:a="http://schemas.openxmlformats.org/drawingml/2006/main" xmlns:r="http://schemas.openxmlformats.org/officeDocument/2006/relationships" xmlns:p="http://schemas.openxmlformats.org/presentationml/2006/main" type="tx">
  <p:cSld name="20_Two Content">
    <p:bg>
      <p:bgPr>
        <a:solidFill>
          <a:srgbClr val="E7E6E6"/>
        </a:solidFill>
        <a:effectLst/>
      </p:bgPr>
    </p:bg>
    <p:spTree>
      <p:nvGrpSpPr>
        <p:cNvPr id="1" name=""/>
        <p:cNvGrpSpPr/>
        <p:nvPr/>
      </p:nvGrpSpPr>
      <p:grpSpPr>
        <a:xfrm>
          <a:off x="0" y="0"/>
          <a:ext cx="0" cy="0"/>
          <a:chOff x="0" y="0"/>
          <a:chExt cx="0" cy="0"/>
        </a:xfrm>
      </p:grpSpPr>
      <p:sp>
        <p:nvSpPr>
          <p:cNvPr id="2620" name="Shape 262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21" name="Shape 262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22" name="Shape 26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58.xml><?xml version="1.0" encoding="utf-8"?>
<p:sldLayout xmlns:a="http://schemas.openxmlformats.org/drawingml/2006/main" xmlns:r="http://schemas.openxmlformats.org/officeDocument/2006/relationships" xmlns:p="http://schemas.openxmlformats.org/presentationml/2006/main" type="tx">
  <p:cSld name="21_Comparison">
    <p:bg>
      <p:bgPr>
        <a:solidFill>
          <a:srgbClr val="E7E6E6"/>
        </a:solidFill>
        <a:effectLst/>
      </p:bgPr>
    </p:bg>
    <p:spTree>
      <p:nvGrpSpPr>
        <p:cNvPr id="1" name=""/>
        <p:cNvGrpSpPr/>
        <p:nvPr/>
      </p:nvGrpSpPr>
      <p:grpSpPr>
        <a:xfrm>
          <a:off x="0" y="0"/>
          <a:ext cx="0" cy="0"/>
          <a:chOff x="0" y="0"/>
          <a:chExt cx="0" cy="0"/>
        </a:xfrm>
      </p:grpSpPr>
      <p:sp>
        <p:nvSpPr>
          <p:cNvPr id="2629" name="Shape 262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30" name="Shape 263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631" name="Shape 263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632" name="Shape 26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59.xml><?xml version="1.0" encoding="utf-8"?>
<p:sldLayout xmlns:a="http://schemas.openxmlformats.org/drawingml/2006/main" xmlns:r="http://schemas.openxmlformats.org/officeDocument/2006/relationships" xmlns:p="http://schemas.openxmlformats.org/presentationml/2006/main" type="tx">
  <p:cSld name="20_Title Only">
    <p:bg>
      <p:bgPr>
        <a:solidFill>
          <a:srgbClr val="E7E6E6"/>
        </a:solidFill>
        <a:effectLst/>
      </p:bgPr>
    </p:bg>
    <p:spTree>
      <p:nvGrpSpPr>
        <p:cNvPr id="1" name=""/>
        <p:cNvGrpSpPr/>
        <p:nvPr/>
      </p:nvGrpSpPr>
      <p:grpSpPr>
        <a:xfrm>
          <a:off x="0" y="0"/>
          <a:ext cx="0" cy="0"/>
          <a:chOff x="0" y="0"/>
          <a:chExt cx="0" cy="0"/>
        </a:xfrm>
      </p:grpSpPr>
      <p:sp>
        <p:nvSpPr>
          <p:cNvPr id="2639" name="Shape 263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40" name="Shape 264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E7E6E6"/>
        </a:solidFill>
        <a:effectLst/>
      </p:bgPr>
    </p:bg>
    <p:spTree>
      <p:nvGrpSpPr>
        <p:cNvPr id="1" name=""/>
        <p:cNvGrpSpPr/>
        <p:nvPr/>
      </p:nvGrpSpPr>
      <p:grpSpPr>
        <a:xfrm>
          <a:off x="0" y="0"/>
          <a:ext cx="0" cy="0"/>
          <a:chOff x="0" y="0"/>
          <a:chExt cx="0" cy="0"/>
        </a:xfrm>
      </p:grpSpPr>
      <p:sp>
        <p:nvSpPr>
          <p:cNvPr id="103" name="Shape 103"/>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04" name="Shape 104"/>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05" name="Shape 1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60.xml><?xml version="1.0" encoding="utf-8"?>
<p:sldLayout xmlns:a="http://schemas.openxmlformats.org/drawingml/2006/main" xmlns:r="http://schemas.openxmlformats.org/officeDocument/2006/relationships" xmlns:p="http://schemas.openxmlformats.org/presentationml/2006/main" type="tx">
  <p:cSld name="17_Blank">
    <p:bg>
      <p:bgPr>
        <a:solidFill>
          <a:srgbClr val="E7E6E6"/>
        </a:solidFill>
        <a:effectLst/>
      </p:bgPr>
    </p:bg>
    <p:spTree>
      <p:nvGrpSpPr>
        <p:cNvPr id="1" name=""/>
        <p:cNvGrpSpPr/>
        <p:nvPr/>
      </p:nvGrpSpPr>
      <p:grpSpPr>
        <a:xfrm>
          <a:off x="0" y="0"/>
          <a:ext cx="0" cy="0"/>
          <a:chOff x="0" y="0"/>
          <a:chExt cx="0" cy="0"/>
        </a:xfrm>
      </p:grpSpPr>
      <p:sp>
        <p:nvSpPr>
          <p:cNvPr id="2647" name="Shape 26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61.xml><?xml version="1.0" encoding="utf-8"?>
<p:sldLayout xmlns:a="http://schemas.openxmlformats.org/drawingml/2006/main" xmlns:r="http://schemas.openxmlformats.org/officeDocument/2006/relationships" xmlns:p="http://schemas.openxmlformats.org/presentationml/2006/main" type="tx">
  <p:cSld name="14_Blank 0">
    <p:bg>
      <p:bgPr>
        <a:solidFill>
          <a:srgbClr val="221C35"/>
        </a:solidFill>
        <a:effectLst/>
      </p:bgPr>
    </p:bg>
    <p:spTree>
      <p:nvGrpSpPr>
        <p:cNvPr id="1" name=""/>
        <p:cNvGrpSpPr/>
        <p:nvPr/>
      </p:nvGrpSpPr>
      <p:grpSpPr>
        <a:xfrm>
          <a:off x="0" y="0"/>
          <a:ext cx="0" cy="0"/>
          <a:chOff x="0" y="0"/>
          <a:chExt cx="0" cy="0"/>
        </a:xfrm>
      </p:grpSpPr>
      <p:sp>
        <p:nvSpPr>
          <p:cNvPr id="2654" name="Shape 26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62.xml><?xml version="1.0" encoding="utf-8"?>
<p:sldLayout xmlns:a="http://schemas.openxmlformats.org/drawingml/2006/main" xmlns:r="http://schemas.openxmlformats.org/officeDocument/2006/relationships" xmlns:p="http://schemas.openxmlformats.org/presentationml/2006/main" type="tx">
  <p:cSld name="20_Content with Caption">
    <p:bg>
      <p:bgPr>
        <a:solidFill>
          <a:srgbClr val="E7E6E6"/>
        </a:solidFill>
        <a:effectLst/>
      </p:bgPr>
    </p:bg>
    <p:spTree>
      <p:nvGrpSpPr>
        <p:cNvPr id="1" name=""/>
        <p:cNvGrpSpPr/>
        <p:nvPr/>
      </p:nvGrpSpPr>
      <p:grpSpPr>
        <a:xfrm>
          <a:off x="0" y="0"/>
          <a:ext cx="0" cy="0"/>
          <a:chOff x="0" y="0"/>
          <a:chExt cx="0" cy="0"/>
        </a:xfrm>
      </p:grpSpPr>
      <p:sp>
        <p:nvSpPr>
          <p:cNvPr id="2661" name="Shape 266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662" name="Shape 266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663" name="Shape 266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664" name="Shape 26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63.xml><?xml version="1.0" encoding="utf-8"?>
<p:sldLayout xmlns:a="http://schemas.openxmlformats.org/drawingml/2006/main" xmlns:r="http://schemas.openxmlformats.org/officeDocument/2006/relationships" xmlns:p="http://schemas.openxmlformats.org/presentationml/2006/main" type="tx">
  <p:cSld name="20_Picture with Caption">
    <p:bg>
      <p:bgPr>
        <a:solidFill>
          <a:srgbClr val="E7E6E6"/>
        </a:solidFill>
        <a:effectLst/>
      </p:bgPr>
    </p:bg>
    <p:spTree>
      <p:nvGrpSpPr>
        <p:cNvPr id="1" name=""/>
        <p:cNvGrpSpPr/>
        <p:nvPr/>
      </p:nvGrpSpPr>
      <p:grpSpPr>
        <a:xfrm>
          <a:off x="0" y="0"/>
          <a:ext cx="0" cy="0"/>
          <a:chOff x="0" y="0"/>
          <a:chExt cx="0" cy="0"/>
        </a:xfrm>
      </p:grpSpPr>
      <p:sp>
        <p:nvSpPr>
          <p:cNvPr id="2671" name="Shape 267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672" name="Shape 267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673" name="Shape 267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674" name="Shape 26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64.xml><?xml version="1.0" encoding="utf-8"?>
<p:sldLayout xmlns:a="http://schemas.openxmlformats.org/drawingml/2006/main" xmlns:r="http://schemas.openxmlformats.org/officeDocument/2006/relationships" xmlns:p="http://schemas.openxmlformats.org/presentationml/2006/main" type="tx">
  <p:cSld name="20_Title and Vertical Text">
    <p:bg>
      <p:bgPr>
        <a:solidFill>
          <a:srgbClr val="E7E6E6"/>
        </a:solidFill>
        <a:effectLst/>
      </p:bgPr>
    </p:bg>
    <p:spTree>
      <p:nvGrpSpPr>
        <p:cNvPr id="1" name=""/>
        <p:cNvGrpSpPr/>
        <p:nvPr/>
      </p:nvGrpSpPr>
      <p:grpSpPr>
        <a:xfrm>
          <a:off x="0" y="0"/>
          <a:ext cx="0" cy="0"/>
          <a:chOff x="0" y="0"/>
          <a:chExt cx="0" cy="0"/>
        </a:xfrm>
      </p:grpSpPr>
      <p:sp>
        <p:nvSpPr>
          <p:cNvPr id="2681" name="Shape 268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82" name="Shape 268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83" name="Shape 26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65.xml><?xml version="1.0" encoding="utf-8"?>
<p:sldLayout xmlns:a="http://schemas.openxmlformats.org/drawingml/2006/main" xmlns:r="http://schemas.openxmlformats.org/officeDocument/2006/relationships" xmlns:p="http://schemas.openxmlformats.org/presentationml/2006/main" type="tx">
  <p:cSld name="20_Vertical Title and Text">
    <p:bg>
      <p:bgPr>
        <a:solidFill>
          <a:srgbClr val="E7E6E6"/>
        </a:solidFill>
        <a:effectLst/>
      </p:bgPr>
    </p:bg>
    <p:spTree>
      <p:nvGrpSpPr>
        <p:cNvPr id="1" name=""/>
        <p:cNvGrpSpPr/>
        <p:nvPr/>
      </p:nvGrpSpPr>
      <p:grpSpPr>
        <a:xfrm>
          <a:off x="0" y="0"/>
          <a:ext cx="0" cy="0"/>
          <a:chOff x="0" y="0"/>
          <a:chExt cx="0" cy="0"/>
        </a:xfrm>
      </p:grpSpPr>
      <p:sp>
        <p:nvSpPr>
          <p:cNvPr id="2690" name="Shape 269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691" name="Shape 269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92" name="Shape 26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66.xml><?xml version="1.0" encoding="utf-8"?>
<p:sldLayout xmlns:a="http://schemas.openxmlformats.org/drawingml/2006/main" xmlns:r="http://schemas.openxmlformats.org/officeDocument/2006/relationships" xmlns:p="http://schemas.openxmlformats.org/presentationml/2006/main" type="tx">
  <p:cSld name="21_Title Slide">
    <p:bg>
      <p:bgPr>
        <a:solidFill>
          <a:srgbClr val="E7E6E6"/>
        </a:solidFill>
        <a:effectLst/>
      </p:bgPr>
    </p:bg>
    <p:spTree>
      <p:nvGrpSpPr>
        <p:cNvPr id="1" name=""/>
        <p:cNvGrpSpPr/>
        <p:nvPr/>
      </p:nvGrpSpPr>
      <p:grpSpPr>
        <a:xfrm>
          <a:off x="0" y="0"/>
          <a:ext cx="0" cy="0"/>
          <a:chOff x="0" y="0"/>
          <a:chExt cx="0" cy="0"/>
        </a:xfrm>
      </p:grpSpPr>
      <p:sp>
        <p:nvSpPr>
          <p:cNvPr id="2699" name="Shape 269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700" name="Shape 270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701" name="Shape 270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67.xml><?xml version="1.0" encoding="utf-8"?>
<p:sldLayout xmlns:a="http://schemas.openxmlformats.org/drawingml/2006/main" xmlns:r="http://schemas.openxmlformats.org/officeDocument/2006/relationships" xmlns:p="http://schemas.openxmlformats.org/presentationml/2006/main" type="tx">
  <p:cSld name="57_Custom Layout">
    <p:bg>
      <p:bgPr>
        <a:solidFill>
          <a:srgbClr val="E7E6E6"/>
        </a:solidFill>
        <a:effectLst/>
      </p:bgPr>
    </p:bg>
    <p:spTree>
      <p:nvGrpSpPr>
        <p:cNvPr id="1" name=""/>
        <p:cNvGrpSpPr/>
        <p:nvPr/>
      </p:nvGrpSpPr>
      <p:grpSpPr>
        <a:xfrm>
          <a:off x="0" y="0"/>
          <a:ext cx="0" cy="0"/>
          <a:chOff x="0" y="0"/>
          <a:chExt cx="0" cy="0"/>
        </a:xfrm>
      </p:grpSpPr>
      <p:sp>
        <p:nvSpPr>
          <p:cNvPr id="2708" name="Shape 270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09" name="Shape 270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68.xml><?xml version="1.0" encoding="utf-8"?>
<p:sldLayout xmlns:a="http://schemas.openxmlformats.org/drawingml/2006/main" xmlns:r="http://schemas.openxmlformats.org/officeDocument/2006/relationships" xmlns:p="http://schemas.openxmlformats.org/presentationml/2006/main" type="tx">
  <p:cSld name="58_Custom Layout">
    <p:bg>
      <p:bgPr>
        <a:solidFill>
          <a:srgbClr val="E7E6E6"/>
        </a:solidFill>
        <a:effectLst/>
      </p:bgPr>
    </p:bg>
    <p:spTree>
      <p:nvGrpSpPr>
        <p:cNvPr id="1" name=""/>
        <p:cNvGrpSpPr/>
        <p:nvPr/>
      </p:nvGrpSpPr>
      <p:grpSpPr>
        <a:xfrm>
          <a:off x="0" y="0"/>
          <a:ext cx="0" cy="0"/>
          <a:chOff x="0" y="0"/>
          <a:chExt cx="0" cy="0"/>
        </a:xfrm>
      </p:grpSpPr>
      <p:sp>
        <p:nvSpPr>
          <p:cNvPr id="2716" name="Shape 271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17" name="Shape 271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69.xml><?xml version="1.0" encoding="utf-8"?>
<p:sldLayout xmlns:a="http://schemas.openxmlformats.org/drawingml/2006/main" xmlns:r="http://schemas.openxmlformats.org/officeDocument/2006/relationships" xmlns:p="http://schemas.openxmlformats.org/presentationml/2006/main" type="tx">
  <p:cSld name="59_Custom Layout">
    <p:bg>
      <p:bgPr>
        <a:solidFill>
          <a:srgbClr val="E7E6E6"/>
        </a:solidFill>
        <a:effectLst/>
      </p:bgPr>
    </p:bg>
    <p:spTree>
      <p:nvGrpSpPr>
        <p:cNvPr id="1" name=""/>
        <p:cNvGrpSpPr/>
        <p:nvPr/>
      </p:nvGrpSpPr>
      <p:grpSpPr>
        <a:xfrm>
          <a:off x="0" y="0"/>
          <a:ext cx="0" cy="0"/>
          <a:chOff x="0" y="0"/>
          <a:chExt cx="0" cy="0"/>
        </a:xfrm>
      </p:grpSpPr>
      <p:sp>
        <p:nvSpPr>
          <p:cNvPr id="2724" name="Shape 272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25" name="Shape 272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112" name="Shape 112"/>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3" name="Shape 113"/>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70.xml><?xml version="1.0" encoding="utf-8"?>
<p:sldLayout xmlns:a="http://schemas.openxmlformats.org/drawingml/2006/main" xmlns:r="http://schemas.openxmlformats.org/officeDocument/2006/relationships" xmlns:p="http://schemas.openxmlformats.org/presentationml/2006/main" type="tx">
  <p:cSld name="21_Title and Content">
    <p:bg>
      <p:bgPr>
        <a:solidFill>
          <a:srgbClr val="E7E6E6"/>
        </a:solidFill>
        <a:effectLst/>
      </p:bgPr>
    </p:bg>
    <p:spTree>
      <p:nvGrpSpPr>
        <p:cNvPr id="1" name=""/>
        <p:cNvGrpSpPr/>
        <p:nvPr/>
      </p:nvGrpSpPr>
      <p:grpSpPr>
        <a:xfrm>
          <a:off x="0" y="0"/>
          <a:ext cx="0" cy="0"/>
          <a:chOff x="0" y="0"/>
          <a:chExt cx="0" cy="0"/>
        </a:xfrm>
      </p:grpSpPr>
      <p:sp>
        <p:nvSpPr>
          <p:cNvPr id="2732" name="Shape 273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33" name="Shape 273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734" name="Shape 27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71.xml><?xml version="1.0" encoding="utf-8"?>
<p:sldLayout xmlns:a="http://schemas.openxmlformats.org/drawingml/2006/main" xmlns:r="http://schemas.openxmlformats.org/officeDocument/2006/relationships" xmlns:p="http://schemas.openxmlformats.org/presentationml/2006/main" type="tx">
  <p:cSld name="21_Section Header">
    <p:bg>
      <p:bgPr>
        <a:solidFill>
          <a:srgbClr val="E7E6E6"/>
        </a:solidFill>
        <a:effectLst/>
      </p:bgPr>
    </p:bg>
    <p:spTree>
      <p:nvGrpSpPr>
        <p:cNvPr id="1" name=""/>
        <p:cNvGrpSpPr/>
        <p:nvPr/>
      </p:nvGrpSpPr>
      <p:grpSpPr>
        <a:xfrm>
          <a:off x="0" y="0"/>
          <a:ext cx="0" cy="0"/>
          <a:chOff x="0" y="0"/>
          <a:chExt cx="0" cy="0"/>
        </a:xfrm>
      </p:grpSpPr>
      <p:sp>
        <p:nvSpPr>
          <p:cNvPr id="2741" name="Shape 274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742" name="Shape 274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743" name="Shape 27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72.xml><?xml version="1.0" encoding="utf-8"?>
<p:sldLayout xmlns:a="http://schemas.openxmlformats.org/drawingml/2006/main" xmlns:r="http://schemas.openxmlformats.org/officeDocument/2006/relationships" xmlns:p="http://schemas.openxmlformats.org/presentationml/2006/main" type="tx">
  <p:cSld name="21_Two Content">
    <p:bg>
      <p:bgPr>
        <a:solidFill>
          <a:srgbClr val="E7E6E6"/>
        </a:solidFill>
        <a:effectLst/>
      </p:bgPr>
    </p:bg>
    <p:spTree>
      <p:nvGrpSpPr>
        <p:cNvPr id="1" name=""/>
        <p:cNvGrpSpPr/>
        <p:nvPr/>
      </p:nvGrpSpPr>
      <p:grpSpPr>
        <a:xfrm>
          <a:off x="0" y="0"/>
          <a:ext cx="0" cy="0"/>
          <a:chOff x="0" y="0"/>
          <a:chExt cx="0" cy="0"/>
        </a:xfrm>
      </p:grpSpPr>
      <p:sp>
        <p:nvSpPr>
          <p:cNvPr id="2750" name="Shape 275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51" name="Shape 275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752" name="Shape 27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73.xml><?xml version="1.0" encoding="utf-8"?>
<p:sldLayout xmlns:a="http://schemas.openxmlformats.org/drawingml/2006/main" xmlns:r="http://schemas.openxmlformats.org/officeDocument/2006/relationships" xmlns:p="http://schemas.openxmlformats.org/presentationml/2006/main" type="tx">
  <p:cSld name="22_Comparison">
    <p:bg>
      <p:bgPr>
        <a:solidFill>
          <a:srgbClr val="E7E6E6"/>
        </a:solidFill>
        <a:effectLst/>
      </p:bgPr>
    </p:bg>
    <p:spTree>
      <p:nvGrpSpPr>
        <p:cNvPr id="1" name=""/>
        <p:cNvGrpSpPr/>
        <p:nvPr/>
      </p:nvGrpSpPr>
      <p:grpSpPr>
        <a:xfrm>
          <a:off x="0" y="0"/>
          <a:ext cx="0" cy="0"/>
          <a:chOff x="0" y="0"/>
          <a:chExt cx="0" cy="0"/>
        </a:xfrm>
      </p:grpSpPr>
      <p:sp>
        <p:nvSpPr>
          <p:cNvPr id="2759" name="Shape 275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60" name="Shape 276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761" name="Shape 276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762" name="Shape 27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74.xml><?xml version="1.0" encoding="utf-8"?>
<p:sldLayout xmlns:a="http://schemas.openxmlformats.org/drawingml/2006/main" xmlns:r="http://schemas.openxmlformats.org/officeDocument/2006/relationships" xmlns:p="http://schemas.openxmlformats.org/presentationml/2006/main" type="tx">
  <p:cSld name="21_Title Only">
    <p:bg>
      <p:bgPr>
        <a:solidFill>
          <a:srgbClr val="E7E6E6"/>
        </a:solidFill>
        <a:effectLst/>
      </p:bgPr>
    </p:bg>
    <p:spTree>
      <p:nvGrpSpPr>
        <p:cNvPr id="1" name=""/>
        <p:cNvGrpSpPr/>
        <p:nvPr/>
      </p:nvGrpSpPr>
      <p:grpSpPr>
        <a:xfrm>
          <a:off x="0" y="0"/>
          <a:ext cx="0" cy="0"/>
          <a:chOff x="0" y="0"/>
          <a:chExt cx="0" cy="0"/>
        </a:xfrm>
      </p:grpSpPr>
      <p:sp>
        <p:nvSpPr>
          <p:cNvPr id="2769" name="Shape 276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70" name="Shape 27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75.xml><?xml version="1.0" encoding="utf-8"?>
<p:sldLayout xmlns:a="http://schemas.openxmlformats.org/drawingml/2006/main" xmlns:r="http://schemas.openxmlformats.org/officeDocument/2006/relationships" xmlns:p="http://schemas.openxmlformats.org/presentationml/2006/main" type="tx">
  <p:cSld name="18_Blank">
    <p:bg>
      <p:bgPr>
        <a:solidFill>
          <a:srgbClr val="E7E6E6"/>
        </a:solidFill>
        <a:effectLst/>
      </p:bgPr>
    </p:bg>
    <p:spTree>
      <p:nvGrpSpPr>
        <p:cNvPr id="1" name=""/>
        <p:cNvGrpSpPr/>
        <p:nvPr/>
      </p:nvGrpSpPr>
      <p:grpSpPr>
        <a:xfrm>
          <a:off x="0" y="0"/>
          <a:ext cx="0" cy="0"/>
          <a:chOff x="0" y="0"/>
          <a:chExt cx="0" cy="0"/>
        </a:xfrm>
      </p:grpSpPr>
      <p:sp>
        <p:nvSpPr>
          <p:cNvPr id="2777" name="Shape 27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76.xml><?xml version="1.0" encoding="utf-8"?>
<p:sldLayout xmlns:a="http://schemas.openxmlformats.org/drawingml/2006/main" xmlns:r="http://schemas.openxmlformats.org/officeDocument/2006/relationships" xmlns:p="http://schemas.openxmlformats.org/presentationml/2006/main" type="tx">
  <p:cSld name="15_Blank 0">
    <p:bg>
      <p:bgPr>
        <a:solidFill>
          <a:srgbClr val="86754D"/>
        </a:solidFill>
        <a:effectLst/>
      </p:bgPr>
    </p:bg>
    <p:spTree>
      <p:nvGrpSpPr>
        <p:cNvPr id="1" name=""/>
        <p:cNvGrpSpPr/>
        <p:nvPr/>
      </p:nvGrpSpPr>
      <p:grpSpPr>
        <a:xfrm>
          <a:off x="0" y="0"/>
          <a:ext cx="0" cy="0"/>
          <a:chOff x="0" y="0"/>
          <a:chExt cx="0" cy="0"/>
        </a:xfrm>
      </p:grpSpPr>
      <p:sp>
        <p:nvSpPr>
          <p:cNvPr id="2784" name="Shape 27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77.xml><?xml version="1.0" encoding="utf-8"?>
<p:sldLayout xmlns:a="http://schemas.openxmlformats.org/drawingml/2006/main" xmlns:r="http://schemas.openxmlformats.org/officeDocument/2006/relationships" xmlns:p="http://schemas.openxmlformats.org/presentationml/2006/main" type="tx">
  <p:cSld name="21_Content with Caption">
    <p:bg>
      <p:bgPr>
        <a:solidFill>
          <a:srgbClr val="E7E6E6"/>
        </a:solidFill>
        <a:effectLst/>
      </p:bgPr>
    </p:bg>
    <p:spTree>
      <p:nvGrpSpPr>
        <p:cNvPr id="1" name=""/>
        <p:cNvGrpSpPr/>
        <p:nvPr/>
      </p:nvGrpSpPr>
      <p:grpSpPr>
        <a:xfrm>
          <a:off x="0" y="0"/>
          <a:ext cx="0" cy="0"/>
          <a:chOff x="0" y="0"/>
          <a:chExt cx="0" cy="0"/>
        </a:xfrm>
      </p:grpSpPr>
      <p:sp>
        <p:nvSpPr>
          <p:cNvPr id="2791" name="Shape 279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792" name="Shape 279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793" name="Shape 279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794" name="Shape 27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78.xml><?xml version="1.0" encoding="utf-8"?>
<p:sldLayout xmlns:a="http://schemas.openxmlformats.org/drawingml/2006/main" xmlns:r="http://schemas.openxmlformats.org/officeDocument/2006/relationships" xmlns:p="http://schemas.openxmlformats.org/presentationml/2006/main" type="tx">
  <p:cSld name="21_Picture with Caption">
    <p:bg>
      <p:bgPr>
        <a:solidFill>
          <a:srgbClr val="E7E6E6"/>
        </a:solidFill>
        <a:effectLst/>
      </p:bgPr>
    </p:bg>
    <p:spTree>
      <p:nvGrpSpPr>
        <p:cNvPr id="1" name=""/>
        <p:cNvGrpSpPr/>
        <p:nvPr/>
      </p:nvGrpSpPr>
      <p:grpSpPr>
        <a:xfrm>
          <a:off x="0" y="0"/>
          <a:ext cx="0" cy="0"/>
          <a:chOff x="0" y="0"/>
          <a:chExt cx="0" cy="0"/>
        </a:xfrm>
      </p:grpSpPr>
      <p:sp>
        <p:nvSpPr>
          <p:cNvPr id="2801" name="Shape 280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802" name="Shape 280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803" name="Shape 280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804" name="Shape 28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79.xml><?xml version="1.0" encoding="utf-8"?>
<p:sldLayout xmlns:a="http://schemas.openxmlformats.org/drawingml/2006/main" xmlns:r="http://schemas.openxmlformats.org/officeDocument/2006/relationships" xmlns:p="http://schemas.openxmlformats.org/presentationml/2006/main" type="tx">
  <p:cSld name="21_Title and Vertical Text">
    <p:bg>
      <p:bgPr>
        <a:solidFill>
          <a:srgbClr val="E7E6E6"/>
        </a:solidFill>
        <a:effectLst/>
      </p:bgPr>
    </p:bg>
    <p:spTree>
      <p:nvGrpSpPr>
        <p:cNvPr id="1" name=""/>
        <p:cNvGrpSpPr/>
        <p:nvPr/>
      </p:nvGrpSpPr>
      <p:grpSpPr>
        <a:xfrm>
          <a:off x="0" y="0"/>
          <a:ext cx="0" cy="0"/>
          <a:chOff x="0" y="0"/>
          <a:chExt cx="0" cy="0"/>
        </a:xfrm>
      </p:grpSpPr>
      <p:sp>
        <p:nvSpPr>
          <p:cNvPr id="2811" name="Shape 281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12" name="Shape 281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13" name="Shape 28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Custom Layout 0">
    <p:bg>
      <p:bgPr>
        <a:solidFill>
          <a:srgbClr val="E7E6E6"/>
        </a:solidFill>
        <a:effectLst/>
      </p:bgPr>
    </p:bg>
    <p:spTree>
      <p:nvGrpSpPr>
        <p:cNvPr id="1" name=""/>
        <p:cNvGrpSpPr/>
        <p:nvPr/>
      </p:nvGrpSpPr>
      <p:grpSpPr>
        <a:xfrm>
          <a:off x="0" y="0"/>
          <a:ext cx="0" cy="0"/>
          <a:chOff x="0" y="0"/>
          <a:chExt cx="0" cy="0"/>
        </a:xfrm>
      </p:grpSpPr>
      <p:sp>
        <p:nvSpPr>
          <p:cNvPr id="120" name="Shape 12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80.xml><?xml version="1.0" encoding="utf-8"?>
<p:sldLayout xmlns:a="http://schemas.openxmlformats.org/drawingml/2006/main" xmlns:r="http://schemas.openxmlformats.org/officeDocument/2006/relationships" xmlns:p="http://schemas.openxmlformats.org/presentationml/2006/main" type="tx">
  <p:cSld name="21_Vertical Title and Text">
    <p:bg>
      <p:bgPr>
        <a:solidFill>
          <a:srgbClr val="E7E6E6"/>
        </a:solidFill>
        <a:effectLst/>
      </p:bgPr>
    </p:bg>
    <p:spTree>
      <p:nvGrpSpPr>
        <p:cNvPr id="1" name=""/>
        <p:cNvGrpSpPr/>
        <p:nvPr/>
      </p:nvGrpSpPr>
      <p:grpSpPr>
        <a:xfrm>
          <a:off x="0" y="0"/>
          <a:ext cx="0" cy="0"/>
          <a:chOff x="0" y="0"/>
          <a:chExt cx="0" cy="0"/>
        </a:xfrm>
      </p:grpSpPr>
      <p:sp>
        <p:nvSpPr>
          <p:cNvPr id="2820" name="Shape 282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821" name="Shape 282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22" name="Shape 28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81.xml><?xml version="1.0" encoding="utf-8"?>
<p:sldLayout xmlns:a="http://schemas.openxmlformats.org/drawingml/2006/main" xmlns:r="http://schemas.openxmlformats.org/officeDocument/2006/relationships" xmlns:p="http://schemas.openxmlformats.org/presentationml/2006/main" type="tx">
  <p:cSld name="22_Title Slide">
    <p:bg>
      <p:bgPr>
        <a:solidFill>
          <a:srgbClr val="E7E6E6"/>
        </a:solidFill>
        <a:effectLst/>
      </p:bgPr>
    </p:bg>
    <p:spTree>
      <p:nvGrpSpPr>
        <p:cNvPr id="1" name=""/>
        <p:cNvGrpSpPr/>
        <p:nvPr/>
      </p:nvGrpSpPr>
      <p:grpSpPr>
        <a:xfrm>
          <a:off x="0" y="0"/>
          <a:ext cx="0" cy="0"/>
          <a:chOff x="0" y="0"/>
          <a:chExt cx="0" cy="0"/>
        </a:xfrm>
      </p:grpSpPr>
      <p:sp>
        <p:nvSpPr>
          <p:cNvPr id="2829" name="Shape 282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830" name="Shape 283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831" name="Shape 283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82.xml><?xml version="1.0" encoding="utf-8"?>
<p:sldLayout xmlns:a="http://schemas.openxmlformats.org/drawingml/2006/main" xmlns:r="http://schemas.openxmlformats.org/officeDocument/2006/relationships" xmlns:p="http://schemas.openxmlformats.org/presentationml/2006/main" type="tx">
  <p:cSld name="60_Custom Layout">
    <p:bg>
      <p:bgPr>
        <a:solidFill>
          <a:srgbClr val="E7E6E6"/>
        </a:solidFill>
        <a:effectLst/>
      </p:bgPr>
    </p:bg>
    <p:spTree>
      <p:nvGrpSpPr>
        <p:cNvPr id="1" name=""/>
        <p:cNvGrpSpPr/>
        <p:nvPr/>
      </p:nvGrpSpPr>
      <p:grpSpPr>
        <a:xfrm>
          <a:off x="0" y="0"/>
          <a:ext cx="0" cy="0"/>
          <a:chOff x="0" y="0"/>
          <a:chExt cx="0" cy="0"/>
        </a:xfrm>
      </p:grpSpPr>
      <p:sp>
        <p:nvSpPr>
          <p:cNvPr id="2838" name="Shape 283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39" name="Shape 283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83.xml><?xml version="1.0" encoding="utf-8"?>
<p:sldLayout xmlns:a="http://schemas.openxmlformats.org/drawingml/2006/main" xmlns:r="http://schemas.openxmlformats.org/officeDocument/2006/relationships" xmlns:p="http://schemas.openxmlformats.org/presentationml/2006/main" type="tx">
  <p:cSld name="61_Custom Layout">
    <p:bg>
      <p:bgPr>
        <a:solidFill>
          <a:srgbClr val="E7E6E6"/>
        </a:solidFill>
        <a:effectLst/>
      </p:bgPr>
    </p:bg>
    <p:spTree>
      <p:nvGrpSpPr>
        <p:cNvPr id="1" name=""/>
        <p:cNvGrpSpPr/>
        <p:nvPr/>
      </p:nvGrpSpPr>
      <p:grpSpPr>
        <a:xfrm>
          <a:off x="0" y="0"/>
          <a:ext cx="0" cy="0"/>
          <a:chOff x="0" y="0"/>
          <a:chExt cx="0" cy="0"/>
        </a:xfrm>
      </p:grpSpPr>
      <p:sp>
        <p:nvSpPr>
          <p:cNvPr id="2846" name="Shape 284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47" name="Shape 284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84.xml><?xml version="1.0" encoding="utf-8"?>
<p:sldLayout xmlns:a="http://schemas.openxmlformats.org/drawingml/2006/main" xmlns:r="http://schemas.openxmlformats.org/officeDocument/2006/relationships" xmlns:p="http://schemas.openxmlformats.org/presentationml/2006/main" type="tx">
  <p:cSld name="62_Custom Layout">
    <p:bg>
      <p:bgPr>
        <a:solidFill>
          <a:srgbClr val="E7E6E6"/>
        </a:solidFill>
        <a:effectLst/>
      </p:bgPr>
    </p:bg>
    <p:spTree>
      <p:nvGrpSpPr>
        <p:cNvPr id="1" name=""/>
        <p:cNvGrpSpPr/>
        <p:nvPr/>
      </p:nvGrpSpPr>
      <p:grpSpPr>
        <a:xfrm>
          <a:off x="0" y="0"/>
          <a:ext cx="0" cy="0"/>
          <a:chOff x="0" y="0"/>
          <a:chExt cx="0" cy="0"/>
        </a:xfrm>
      </p:grpSpPr>
      <p:sp>
        <p:nvSpPr>
          <p:cNvPr id="2854" name="Shape 285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55" name="Shape 285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85.xml><?xml version="1.0" encoding="utf-8"?>
<p:sldLayout xmlns:a="http://schemas.openxmlformats.org/drawingml/2006/main" xmlns:r="http://schemas.openxmlformats.org/officeDocument/2006/relationships" xmlns:p="http://schemas.openxmlformats.org/presentationml/2006/main" type="tx">
  <p:cSld name="22_Title and Content">
    <p:bg>
      <p:bgPr>
        <a:solidFill>
          <a:srgbClr val="E7E6E6"/>
        </a:solidFill>
        <a:effectLst/>
      </p:bgPr>
    </p:bg>
    <p:spTree>
      <p:nvGrpSpPr>
        <p:cNvPr id="1" name=""/>
        <p:cNvGrpSpPr/>
        <p:nvPr/>
      </p:nvGrpSpPr>
      <p:grpSpPr>
        <a:xfrm>
          <a:off x="0" y="0"/>
          <a:ext cx="0" cy="0"/>
          <a:chOff x="0" y="0"/>
          <a:chExt cx="0" cy="0"/>
        </a:xfrm>
      </p:grpSpPr>
      <p:sp>
        <p:nvSpPr>
          <p:cNvPr id="2862" name="Shape 286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63" name="Shape 286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64" name="Shape 28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86.xml><?xml version="1.0" encoding="utf-8"?>
<p:sldLayout xmlns:a="http://schemas.openxmlformats.org/drawingml/2006/main" xmlns:r="http://schemas.openxmlformats.org/officeDocument/2006/relationships" xmlns:p="http://schemas.openxmlformats.org/presentationml/2006/main" type="tx">
  <p:cSld name="22_Section Header">
    <p:bg>
      <p:bgPr>
        <a:solidFill>
          <a:srgbClr val="E7E6E6"/>
        </a:solidFill>
        <a:effectLst/>
      </p:bgPr>
    </p:bg>
    <p:spTree>
      <p:nvGrpSpPr>
        <p:cNvPr id="1" name=""/>
        <p:cNvGrpSpPr/>
        <p:nvPr/>
      </p:nvGrpSpPr>
      <p:grpSpPr>
        <a:xfrm>
          <a:off x="0" y="0"/>
          <a:ext cx="0" cy="0"/>
          <a:chOff x="0" y="0"/>
          <a:chExt cx="0" cy="0"/>
        </a:xfrm>
      </p:grpSpPr>
      <p:sp>
        <p:nvSpPr>
          <p:cNvPr id="2871" name="Shape 287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872" name="Shape 287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873" name="Shape 287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87.xml><?xml version="1.0" encoding="utf-8"?>
<p:sldLayout xmlns:a="http://schemas.openxmlformats.org/drawingml/2006/main" xmlns:r="http://schemas.openxmlformats.org/officeDocument/2006/relationships" xmlns:p="http://schemas.openxmlformats.org/presentationml/2006/main" type="tx">
  <p:cSld name="22_Two Content">
    <p:bg>
      <p:bgPr>
        <a:solidFill>
          <a:srgbClr val="E7E6E6"/>
        </a:solidFill>
        <a:effectLst/>
      </p:bgPr>
    </p:bg>
    <p:spTree>
      <p:nvGrpSpPr>
        <p:cNvPr id="1" name=""/>
        <p:cNvGrpSpPr/>
        <p:nvPr/>
      </p:nvGrpSpPr>
      <p:grpSpPr>
        <a:xfrm>
          <a:off x="0" y="0"/>
          <a:ext cx="0" cy="0"/>
          <a:chOff x="0" y="0"/>
          <a:chExt cx="0" cy="0"/>
        </a:xfrm>
      </p:grpSpPr>
      <p:sp>
        <p:nvSpPr>
          <p:cNvPr id="2880" name="Shape 288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81" name="Shape 288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82" name="Shape 28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88.xml><?xml version="1.0" encoding="utf-8"?>
<p:sldLayout xmlns:a="http://schemas.openxmlformats.org/drawingml/2006/main" xmlns:r="http://schemas.openxmlformats.org/officeDocument/2006/relationships" xmlns:p="http://schemas.openxmlformats.org/presentationml/2006/main" type="tx">
  <p:cSld name="23_Comparison">
    <p:bg>
      <p:bgPr>
        <a:solidFill>
          <a:srgbClr val="E7E6E6"/>
        </a:solidFill>
        <a:effectLst/>
      </p:bgPr>
    </p:bg>
    <p:spTree>
      <p:nvGrpSpPr>
        <p:cNvPr id="1" name=""/>
        <p:cNvGrpSpPr/>
        <p:nvPr/>
      </p:nvGrpSpPr>
      <p:grpSpPr>
        <a:xfrm>
          <a:off x="0" y="0"/>
          <a:ext cx="0" cy="0"/>
          <a:chOff x="0" y="0"/>
          <a:chExt cx="0" cy="0"/>
        </a:xfrm>
      </p:grpSpPr>
      <p:sp>
        <p:nvSpPr>
          <p:cNvPr id="2889" name="Shape 288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90" name="Shape 289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891" name="Shape 289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892" name="Shape 28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89.xml><?xml version="1.0" encoding="utf-8"?>
<p:sldLayout xmlns:a="http://schemas.openxmlformats.org/drawingml/2006/main" xmlns:r="http://schemas.openxmlformats.org/officeDocument/2006/relationships" xmlns:p="http://schemas.openxmlformats.org/presentationml/2006/main" type="tx">
  <p:cSld name="22_Title Only">
    <p:bg>
      <p:bgPr>
        <a:solidFill>
          <a:srgbClr val="E7E6E6"/>
        </a:solidFill>
        <a:effectLst/>
      </p:bgPr>
    </p:bg>
    <p:spTree>
      <p:nvGrpSpPr>
        <p:cNvPr id="1" name=""/>
        <p:cNvGrpSpPr/>
        <p:nvPr/>
      </p:nvGrpSpPr>
      <p:grpSpPr>
        <a:xfrm>
          <a:off x="0" y="0"/>
          <a:ext cx="0" cy="0"/>
          <a:chOff x="0" y="0"/>
          <a:chExt cx="0" cy="0"/>
        </a:xfrm>
      </p:grpSpPr>
      <p:sp>
        <p:nvSpPr>
          <p:cNvPr id="2899" name="Shape 289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00" name="Shape 290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127" name="Shape 127"/>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28" name="Shape 12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90.xml><?xml version="1.0" encoding="utf-8"?>
<p:sldLayout xmlns:a="http://schemas.openxmlformats.org/drawingml/2006/main" xmlns:r="http://schemas.openxmlformats.org/officeDocument/2006/relationships" xmlns:p="http://schemas.openxmlformats.org/presentationml/2006/main" type="tx">
  <p:cSld name="19_Blank">
    <p:bg>
      <p:bgPr>
        <a:solidFill>
          <a:srgbClr val="E7E6E6"/>
        </a:solidFill>
        <a:effectLst/>
      </p:bgPr>
    </p:bg>
    <p:spTree>
      <p:nvGrpSpPr>
        <p:cNvPr id="1" name=""/>
        <p:cNvGrpSpPr/>
        <p:nvPr/>
      </p:nvGrpSpPr>
      <p:grpSpPr>
        <a:xfrm>
          <a:off x="0" y="0"/>
          <a:ext cx="0" cy="0"/>
          <a:chOff x="0" y="0"/>
          <a:chExt cx="0" cy="0"/>
        </a:xfrm>
      </p:grpSpPr>
      <p:sp>
        <p:nvSpPr>
          <p:cNvPr id="2907" name="Shape 29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91.xml><?xml version="1.0" encoding="utf-8"?>
<p:sldLayout xmlns:a="http://schemas.openxmlformats.org/drawingml/2006/main" xmlns:r="http://schemas.openxmlformats.org/officeDocument/2006/relationships" xmlns:p="http://schemas.openxmlformats.org/presentationml/2006/main" type="tx">
  <p:cSld name="16_Blank 0">
    <p:bg>
      <p:bgPr>
        <a:solidFill>
          <a:srgbClr val="86754D"/>
        </a:solidFill>
        <a:effectLst/>
      </p:bgPr>
    </p:bg>
    <p:spTree>
      <p:nvGrpSpPr>
        <p:cNvPr id="1" name=""/>
        <p:cNvGrpSpPr/>
        <p:nvPr/>
      </p:nvGrpSpPr>
      <p:grpSpPr>
        <a:xfrm>
          <a:off x="0" y="0"/>
          <a:ext cx="0" cy="0"/>
          <a:chOff x="0" y="0"/>
          <a:chExt cx="0" cy="0"/>
        </a:xfrm>
      </p:grpSpPr>
      <p:sp>
        <p:nvSpPr>
          <p:cNvPr id="2914" name="Shape 29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92.xml><?xml version="1.0" encoding="utf-8"?>
<p:sldLayout xmlns:a="http://schemas.openxmlformats.org/drawingml/2006/main" xmlns:r="http://schemas.openxmlformats.org/officeDocument/2006/relationships" xmlns:p="http://schemas.openxmlformats.org/presentationml/2006/main" type="tx">
  <p:cSld name="22_Content with Caption">
    <p:bg>
      <p:bgPr>
        <a:solidFill>
          <a:srgbClr val="E7E6E6"/>
        </a:solidFill>
        <a:effectLst/>
      </p:bgPr>
    </p:bg>
    <p:spTree>
      <p:nvGrpSpPr>
        <p:cNvPr id="1" name=""/>
        <p:cNvGrpSpPr/>
        <p:nvPr/>
      </p:nvGrpSpPr>
      <p:grpSpPr>
        <a:xfrm>
          <a:off x="0" y="0"/>
          <a:ext cx="0" cy="0"/>
          <a:chOff x="0" y="0"/>
          <a:chExt cx="0" cy="0"/>
        </a:xfrm>
      </p:grpSpPr>
      <p:sp>
        <p:nvSpPr>
          <p:cNvPr id="2921" name="Shape 292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922" name="Shape 292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923" name="Shape 292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924" name="Shape 29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93.xml><?xml version="1.0" encoding="utf-8"?>
<p:sldLayout xmlns:a="http://schemas.openxmlformats.org/drawingml/2006/main" xmlns:r="http://schemas.openxmlformats.org/officeDocument/2006/relationships" xmlns:p="http://schemas.openxmlformats.org/presentationml/2006/main" type="tx">
  <p:cSld name="22_Picture with Caption">
    <p:bg>
      <p:bgPr>
        <a:solidFill>
          <a:srgbClr val="E7E6E6"/>
        </a:solidFill>
        <a:effectLst/>
      </p:bgPr>
    </p:bg>
    <p:spTree>
      <p:nvGrpSpPr>
        <p:cNvPr id="1" name=""/>
        <p:cNvGrpSpPr/>
        <p:nvPr/>
      </p:nvGrpSpPr>
      <p:grpSpPr>
        <a:xfrm>
          <a:off x="0" y="0"/>
          <a:ext cx="0" cy="0"/>
          <a:chOff x="0" y="0"/>
          <a:chExt cx="0" cy="0"/>
        </a:xfrm>
      </p:grpSpPr>
      <p:sp>
        <p:nvSpPr>
          <p:cNvPr id="2931" name="Shape 293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932" name="Shape 293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933" name="Shape 293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934" name="Shape 29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94.xml><?xml version="1.0" encoding="utf-8"?>
<p:sldLayout xmlns:a="http://schemas.openxmlformats.org/drawingml/2006/main" xmlns:r="http://schemas.openxmlformats.org/officeDocument/2006/relationships" xmlns:p="http://schemas.openxmlformats.org/presentationml/2006/main" type="tx">
  <p:cSld name="22_Title and Vertical Text">
    <p:bg>
      <p:bgPr>
        <a:solidFill>
          <a:srgbClr val="E7E6E6"/>
        </a:solidFill>
        <a:effectLst/>
      </p:bgPr>
    </p:bg>
    <p:spTree>
      <p:nvGrpSpPr>
        <p:cNvPr id="1" name=""/>
        <p:cNvGrpSpPr/>
        <p:nvPr/>
      </p:nvGrpSpPr>
      <p:grpSpPr>
        <a:xfrm>
          <a:off x="0" y="0"/>
          <a:ext cx="0" cy="0"/>
          <a:chOff x="0" y="0"/>
          <a:chExt cx="0" cy="0"/>
        </a:xfrm>
      </p:grpSpPr>
      <p:sp>
        <p:nvSpPr>
          <p:cNvPr id="2941" name="Shape 29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42" name="Shape 294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43" name="Shape 29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95.xml><?xml version="1.0" encoding="utf-8"?>
<p:sldLayout xmlns:a="http://schemas.openxmlformats.org/drawingml/2006/main" xmlns:r="http://schemas.openxmlformats.org/officeDocument/2006/relationships" xmlns:p="http://schemas.openxmlformats.org/presentationml/2006/main" type="tx">
  <p:cSld name="22_Vertical Title and Text">
    <p:bg>
      <p:bgPr>
        <a:solidFill>
          <a:srgbClr val="E7E6E6"/>
        </a:solidFill>
        <a:effectLst/>
      </p:bgPr>
    </p:bg>
    <p:spTree>
      <p:nvGrpSpPr>
        <p:cNvPr id="1" name=""/>
        <p:cNvGrpSpPr/>
        <p:nvPr/>
      </p:nvGrpSpPr>
      <p:grpSpPr>
        <a:xfrm>
          <a:off x="0" y="0"/>
          <a:ext cx="0" cy="0"/>
          <a:chOff x="0" y="0"/>
          <a:chExt cx="0" cy="0"/>
        </a:xfrm>
      </p:grpSpPr>
      <p:sp>
        <p:nvSpPr>
          <p:cNvPr id="2950" name="Shape 295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951" name="Shape 295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52" name="Shape 29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96.xml><?xml version="1.0" encoding="utf-8"?>
<p:sldLayout xmlns:a="http://schemas.openxmlformats.org/drawingml/2006/main" xmlns:r="http://schemas.openxmlformats.org/officeDocument/2006/relationships" xmlns:p="http://schemas.openxmlformats.org/presentationml/2006/main" type="tx">
  <p:cSld name="23_Title Slide">
    <p:bg>
      <p:bgPr>
        <a:solidFill>
          <a:srgbClr val="E7E6E6"/>
        </a:solidFill>
        <a:effectLst/>
      </p:bgPr>
    </p:bg>
    <p:spTree>
      <p:nvGrpSpPr>
        <p:cNvPr id="1" name=""/>
        <p:cNvGrpSpPr/>
        <p:nvPr/>
      </p:nvGrpSpPr>
      <p:grpSpPr>
        <a:xfrm>
          <a:off x="0" y="0"/>
          <a:ext cx="0" cy="0"/>
          <a:chOff x="0" y="0"/>
          <a:chExt cx="0" cy="0"/>
        </a:xfrm>
      </p:grpSpPr>
      <p:sp>
        <p:nvSpPr>
          <p:cNvPr id="2959" name="Shape 295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960" name="Shape 296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961" name="Shape 296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97.xml><?xml version="1.0" encoding="utf-8"?>
<p:sldLayout xmlns:a="http://schemas.openxmlformats.org/drawingml/2006/main" xmlns:r="http://schemas.openxmlformats.org/officeDocument/2006/relationships" xmlns:p="http://schemas.openxmlformats.org/presentationml/2006/main" type="tx">
  <p:cSld name="63_Custom Layout">
    <p:bg>
      <p:bgPr>
        <a:solidFill>
          <a:srgbClr val="E7E6E6"/>
        </a:solidFill>
        <a:effectLst/>
      </p:bgPr>
    </p:bg>
    <p:spTree>
      <p:nvGrpSpPr>
        <p:cNvPr id="1" name=""/>
        <p:cNvGrpSpPr/>
        <p:nvPr/>
      </p:nvGrpSpPr>
      <p:grpSpPr>
        <a:xfrm>
          <a:off x="0" y="0"/>
          <a:ext cx="0" cy="0"/>
          <a:chOff x="0" y="0"/>
          <a:chExt cx="0" cy="0"/>
        </a:xfrm>
      </p:grpSpPr>
      <p:sp>
        <p:nvSpPr>
          <p:cNvPr id="2968" name="Shape 296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69" name="Shape 296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98.xml><?xml version="1.0" encoding="utf-8"?>
<p:sldLayout xmlns:a="http://schemas.openxmlformats.org/drawingml/2006/main" xmlns:r="http://schemas.openxmlformats.org/officeDocument/2006/relationships" xmlns:p="http://schemas.openxmlformats.org/presentationml/2006/main" type="tx">
  <p:cSld name="64_Custom Layout">
    <p:bg>
      <p:bgPr>
        <a:solidFill>
          <a:srgbClr val="E7E6E6"/>
        </a:solidFill>
        <a:effectLst/>
      </p:bgPr>
    </p:bg>
    <p:spTree>
      <p:nvGrpSpPr>
        <p:cNvPr id="1" name=""/>
        <p:cNvGrpSpPr/>
        <p:nvPr/>
      </p:nvGrpSpPr>
      <p:grpSpPr>
        <a:xfrm>
          <a:off x="0" y="0"/>
          <a:ext cx="0" cy="0"/>
          <a:chOff x="0" y="0"/>
          <a:chExt cx="0" cy="0"/>
        </a:xfrm>
      </p:grpSpPr>
      <p:sp>
        <p:nvSpPr>
          <p:cNvPr id="2976" name="Shape 297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77" name="Shape 297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99.xml><?xml version="1.0" encoding="utf-8"?>
<p:sldLayout xmlns:a="http://schemas.openxmlformats.org/drawingml/2006/main" xmlns:r="http://schemas.openxmlformats.org/officeDocument/2006/relationships" xmlns:p="http://schemas.openxmlformats.org/presentationml/2006/main" type="tx">
  <p:cSld name="65_Custom Layout">
    <p:bg>
      <p:bgPr>
        <a:solidFill>
          <a:srgbClr val="E7E6E6"/>
        </a:solidFill>
        <a:effectLst/>
      </p:bgPr>
    </p:bg>
    <p:spTree>
      <p:nvGrpSpPr>
        <p:cNvPr id="1" name=""/>
        <p:cNvGrpSpPr/>
        <p:nvPr/>
      </p:nvGrpSpPr>
      <p:grpSpPr>
        <a:xfrm>
          <a:off x="0" y="0"/>
          <a:ext cx="0" cy="0"/>
          <a:chOff x="0" y="0"/>
          <a:chExt cx="0" cy="0"/>
        </a:xfrm>
      </p:grpSpPr>
      <p:sp>
        <p:nvSpPr>
          <p:cNvPr id="2984" name="Shape 298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85" name="Shape 298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ank 0">
    <p:bg>
      <p:bgPr>
        <a:solidFill>
          <a:srgbClr val="E7E6E6"/>
        </a:solidFill>
        <a:effectLst/>
      </p:bgPr>
    </p:bg>
    <p:spTree>
      <p:nvGrpSpPr>
        <p:cNvPr id="1" name=""/>
        <p:cNvGrpSpPr/>
        <p:nvPr/>
      </p:nvGrpSpPr>
      <p:grpSpPr>
        <a:xfrm>
          <a:off x="0" y="0"/>
          <a:ext cx="0" cy="0"/>
          <a:chOff x="0" y="0"/>
          <a:chExt cx="0" cy="0"/>
        </a:xfrm>
      </p:grpSpPr>
      <p:sp>
        <p:nvSpPr>
          <p:cNvPr id="204" name="Shape 2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135" name="Shape 135"/>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6" name="Shape 136"/>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00.xml><?xml version="1.0" encoding="utf-8"?>
<p:sldLayout xmlns:a="http://schemas.openxmlformats.org/drawingml/2006/main" xmlns:r="http://schemas.openxmlformats.org/officeDocument/2006/relationships" xmlns:p="http://schemas.openxmlformats.org/presentationml/2006/main" type="tx">
  <p:cSld name="23_Title and Content">
    <p:bg>
      <p:bgPr>
        <a:solidFill>
          <a:srgbClr val="E7E6E6"/>
        </a:solidFill>
        <a:effectLst/>
      </p:bgPr>
    </p:bg>
    <p:spTree>
      <p:nvGrpSpPr>
        <p:cNvPr id="1" name=""/>
        <p:cNvGrpSpPr/>
        <p:nvPr/>
      </p:nvGrpSpPr>
      <p:grpSpPr>
        <a:xfrm>
          <a:off x="0" y="0"/>
          <a:ext cx="0" cy="0"/>
          <a:chOff x="0" y="0"/>
          <a:chExt cx="0" cy="0"/>
        </a:xfrm>
      </p:grpSpPr>
      <p:sp>
        <p:nvSpPr>
          <p:cNvPr id="2992" name="Shape 299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93" name="Shape 299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94" name="Shape 29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01.xml><?xml version="1.0" encoding="utf-8"?>
<p:sldLayout xmlns:a="http://schemas.openxmlformats.org/drawingml/2006/main" xmlns:r="http://schemas.openxmlformats.org/officeDocument/2006/relationships" xmlns:p="http://schemas.openxmlformats.org/presentationml/2006/main" type="tx">
  <p:cSld name="23_Section Header">
    <p:bg>
      <p:bgPr>
        <a:solidFill>
          <a:srgbClr val="E7E6E6"/>
        </a:solidFill>
        <a:effectLst/>
      </p:bgPr>
    </p:bg>
    <p:spTree>
      <p:nvGrpSpPr>
        <p:cNvPr id="1" name=""/>
        <p:cNvGrpSpPr/>
        <p:nvPr/>
      </p:nvGrpSpPr>
      <p:grpSpPr>
        <a:xfrm>
          <a:off x="0" y="0"/>
          <a:ext cx="0" cy="0"/>
          <a:chOff x="0" y="0"/>
          <a:chExt cx="0" cy="0"/>
        </a:xfrm>
      </p:grpSpPr>
      <p:sp>
        <p:nvSpPr>
          <p:cNvPr id="3001" name="Shape 300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002" name="Shape 300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003" name="Shape 30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02.xml><?xml version="1.0" encoding="utf-8"?>
<p:sldLayout xmlns:a="http://schemas.openxmlformats.org/drawingml/2006/main" xmlns:r="http://schemas.openxmlformats.org/officeDocument/2006/relationships" xmlns:p="http://schemas.openxmlformats.org/presentationml/2006/main" type="tx">
  <p:cSld name="23_Two Content">
    <p:bg>
      <p:bgPr>
        <a:solidFill>
          <a:srgbClr val="E7E6E6"/>
        </a:solidFill>
        <a:effectLst/>
      </p:bgPr>
    </p:bg>
    <p:spTree>
      <p:nvGrpSpPr>
        <p:cNvPr id="1" name=""/>
        <p:cNvGrpSpPr/>
        <p:nvPr/>
      </p:nvGrpSpPr>
      <p:grpSpPr>
        <a:xfrm>
          <a:off x="0" y="0"/>
          <a:ext cx="0" cy="0"/>
          <a:chOff x="0" y="0"/>
          <a:chExt cx="0" cy="0"/>
        </a:xfrm>
      </p:grpSpPr>
      <p:sp>
        <p:nvSpPr>
          <p:cNvPr id="3010" name="Shape 301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11" name="Shape 301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12" name="Shape 30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03.xml><?xml version="1.0" encoding="utf-8"?>
<p:sldLayout xmlns:a="http://schemas.openxmlformats.org/drawingml/2006/main" xmlns:r="http://schemas.openxmlformats.org/officeDocument/2006/relationships" xmlns:p="http://schemas.openxmlformats.org/presentationml/2006/main" type="tx">
  <p:cSld name="24_Comparison">
    <p:bg>
      <p:bgPr>
        <a:solidFill>
          <a:srgbClr val="E7E6E6"/>
        </a:solidFill>
        <a:effectLst/>
      </p:bgPr>
    </p:bg>
    <p:spTree>
      <p:nvGrpSpPr>
        <p:cNvPr id="1" name=""/>
        <p:cNvGrpSpPr/>
        <p:nvPr/>
      </p:nvGrpSpPr>
      <p:grpSpPr>
        <a:xfrm>
          <a:off x="0" y="0"/>
          <a:ext cx="0" cy="0"/>
          <a:chOff x="0" y="0"/>
          <a:chExt cx="0" cy="0"/>
        </a:xfrm>
      </p:grpSpPr>
      <p:sp>
        <p:nvSpPr>
          <p:cNvPr id="3019" name="Shape 301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20" name="Shape 302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021" name="Shape 302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022" name="Shape 30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04.xml><?xml version="1.0" encoding="utf-8"?>
<p:sldLayout xmlns:a="http://schemas.openxmlformats.org/drawingml/2006/main" xmlns:r="http://schemas.openxmlformats.org/officeDocument/2006/relationships" xmlns:p="http://schemas.openxmlformats.org/presentationml/2006/main" type="tx">
  <p:cSld name="23_Title Only">
    <p:bg>
      <p:bgPr>
        <a:solidFill>
          <a:srgbClr val="E7E6E6"/>
        </a:solidFill>
        <a:effectLst/>
      </p:bgPr>
    </p:bg>
    <p:spTree>
      <p:nvGrpSpPr>
        <p:cNvPr id="1" name=""/>
        <p:cNvGrpSpPr/>
        <p:nvPr/>
      </p:nvGrpSpPr>
      <p:grpSpPr>
        <a:xfrm>
          <a:off x="0" y="0"/>
          <a:ext cx="0" cy="0"/>
          <a:chOff x="0" y="0"/>
          <a:chExt cx="0" cy="0"/>
        </a:xfrm>
      </p:grpSpPr>
      <p:sp>
        <p:nvSpPr>
          <p:cNvPr id="3029" name="Shape 302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30" name="Shape 303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05.xml><?xml version="1.0" encoding="utf-8"?>
<p:sldLayout xmlns:a="http://schemas.openxmlformats.org/drawingml/2006/main" xmlns:r="http://schemas.openxmlformats.org/officeDocument/2006/relationships" xmlns:p="http://schemas.openxmlformats.org/presentationml/2006/main" type="tx">
  <p:cSld name="20_Blank">
    <p:bg>
      <p:bgPr>
        <a:solidFill>
          <a:srgbClr val="E7E6E6"/>
        </a:solidFill>
        <a:effectLst/>
      </p:bgPr>
    </p:bg>
    <p:spTree>
      <p:nvGrpSpPr>
        <p:cNvPr id="1" name=""/>
        <p:cNvGrpSpPr/>
        <p:nvPr/>
      </p:nvGrpSpPr>
      <p:grpSpPr>
        <a:xfrm>
          <a:off x="0" y="0"/>
          <a:ext cx="0" cy="0"/>
          <a:chOff x="0" y="0"/>
          <a:chExt cx="0" cy="0"/>
        </a:xfrm>
      </p:grpSpPr>
      <p:sp>
        <p:nvSpPr>
          <p:cNvPr id="3037" name="Shape 30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06.xml><?xml version="1.0" encoding="utf-8"?>
<p:sldLayout xmlns:a="http://schemas.openxmlformats.org/drawingml/2006/main" xmlns:r="http://schemas.openxmlformats.org/officeDocument/2006/relationships" xmlns:p="http://schemas.openxmlformats.org/presentationml/2006/main" type="tx">
  <p:cSld name="23_Content with Caption">
    <p:bg>
      <p:bgPr>
        <a:solidFill>
          <a:srgbClr val="E7E6E6"/>
        </a:solidFill>
        <a:effectLst/>
      </p:bgPr>
    </p:bg>
    <p:spTree>
      <p:nvGrpSpPr>
        <p:cNvPr id="1" name=""/>
        <p:cNvGrpSpPr/>
        <p:nvPr/>
      </p:nvGrpSpPr>
      <p:grpSpPr>
        <a:xfrm>
          <a:off x="0" y="0"/>
          <a:ext cx="0" cy="0"/>
          <a:chOff x="0" y="0"/>
          <a:chExt cx="0" cy="0"/>
        </a:xfrm>
      </p:grpSpPr>
      <p:sp>
        <p:nvSpPr>
          <p:cNvPr id="3044" name="Shape 304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045" name="Shape 304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046" name="Shape 304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047" name="Shape 30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07.xml><?xml version="1.0" encoding="utf-8"?>
<p:sldLayout xmlns:a="http://schemas.openxmlformats.org/drawingml/2006/main" xmlns:r="http://schemas.openxmlformats.org/officeDocument/2006/relationships" xmlns:p="http://schemas.openxmlformats.org/presentationml/2006/main" type="tx">
  <p:cSld name="23_Picture with Caption">
    <p:bg>
      <p:bgPr>
        <a:solidFill>
          <a:srgbClr val="E7E6E6"/>
        </a:solidFill>
        <a:effectLst/>
      </p:bgPr>
    </p:bg>
    <p:spTree>
      <p:nvGrpSpPr>
        <p:cNvPr id="1" name=""/>
        <p:cNvGrpSpPr/>
        <p:nvPr/>
      </p:nvGrpSpPr>
      <p:grpSpPr>
        <a:xfrm>
          <a:off x="0" y="0"/>
          <a:ext cx="0" cy="0"/>
          <a:chOff x="0" y="0"/>
          <a:chExt cx="0" cy="0"/>
        </a:xfrm>
      </p:grpSpPr>
      <p:sp>
        <p:nvSpPr>
          <p:cNvPr id="3054" name="Shape 305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055" name="Shape 305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056" name="Shape 305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057" name="Shape 305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08.xml><?xml version="1.0" encoding="utf-8"?>
<p:sldLayout xmlns:a="http://schemas.openxmlformats.org/drawingml/2006/main" xmlns:r="http://schemas.openxmlformats.org/officeDocument/2006/relationships" xmlns:p="http://schemas.openxmlformats.org/presentationml/2006/main" type="tx">
  <p:cSld name="23_Title and Vertical Text">
    <p:bg>
      <p:bgPr>
        <a:solidFill>
          <a:srgbClr val="E7E6E6"/>
        </a:solidFill>
        <a:effectLst/>
      </p:bgPr>
    </p:bg>
    <p:spTree>
      <p:nvGrpSpPr>
        <p:cNvPr id="1" name=""/>
        <p:cNvGrpSpPr/>
        <p:nvPr/>
      </p:nvGrpSpPr>
      <p:grpSpPr>
        <a:xfrm>
          <a:off x="0" y="0"/>
          <a:ext cx="0" cy="0"/>
          <a:chOff x="0" y="0"/>
          <a:chExt cx="0" cy="0"/>
        </a:xfrm>
      </p:grpSpPr>
      <p:sp>
        <p:nvSpPr>
          <p:cNvPr id="3064" name="Shape 306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65" name="Shape 306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66" name="Shape 30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09.xml><?xml version="1.0" encoding="utf-8"?>
<p:sldLayout xmlns:a="http://schemas.openxmlformats.org/drawingml/2006/main" xmlns:r="http://schemas.openxmlformats.org/officeDocument/2006/relationships" xmlns:p="http://schemas.openxmlformats.org/presentationml/2006/main" type="tx">
  <p:cSld name="23_Vertical Title and Text">
    <p:bg>
      <p:bgPr>
        <a:solidFill>
          <a:srgbClr val="E7E6E6"/>
        </a:solidFill>
        <a:effectLst/>
      </p:bgPr>
    </p:bg>
    <p:spTree>
      <p:nvGrpSpPr>
        <p:cNvPr id="1" name=""/>
        <p:cNvGrpSpPr/>
        <p:nvPr/>
      </p:nvGrpSpPr>
      <p:grpSpPr>
        <a:xfrm>
          <a:off x="0" y="0"/>
          <a:ext cx="0" cy="0"/>
          <a:chOff x="0" y="0"/>
          <a:chExt cx="0" cy="0"/>
        </a:xfrm>
      </p:grpSpPr>
      <p:sp>
        <p:nvSpPr>
          <p:cNvPr id="3073" name="Shape 307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074" name="Shape 307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75" name="Shape 30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E7E6E6"/>
        </a:solidFill>
        <a:effectLst/>
      </p:bgPr>
    </p:bg>
    <p:spTree>
      <p:nvGrpSpPr>
        <p:cNvPr id="1" name=""/>
        <p:cNvGrpSpPr/>
        <p:nvPr/>
      </p:nvGrpSpPr>
      <p:grpSpPr>
        <a:xfrm>
          <a:off x="0" y="0"/>
          <a:ext cx="0" cy="0"/>
          <a:chOff x="0" y="0"/>
          <a:chExt cx="0" cy="0"/>
        </a:xfrm>
      </p:grpSpPr>
      <p:sp>
        <p:nvSpPr>
          <p:cNvPr id="143" name="Shape 14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4" name="Shape 14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10.xml><?xml version="1.0" encoding="utf-8"?>
<p:sldLayout xmlns:a="http://schemas.openxmlformats.org/drawingml/2006/main" xmlns:r="http://schemas.openxmlformats.org/officeDocument/2006/relationships" xmlns:p="http://schemas.openxmlformats.org/presentationml/2006/main" type="tx">
  <p:cSld name="24_Title Slide">
    <p:bg>
      <p:bgPr>
        <a:solidFill>
          <a:srgbClr val="E7E6E6"/>
        </a:solidFill>
        <a:effectLst/>
      </p:bgPr>
    </p:bg>
    <p:spTree>
      <p:nvGrpSpPr>
        <p:cNvPr id="1" name=""/>
        <p:cNvGrpSpPr/>
        <p:nvPr/>
      </p:nvGrpSpPr>
      <p:grpSpPr>
        <a:xfrm>
          <a:off x="0" y="0"/>
          <a:ext cx="0" cy="0"/>
          <a:chOff x="0" y="0"/>
          <a:chExt cx="0" cy="0"/>
        </a:xfrm>
      </p:grpSpPr>
      <p:sp>
        <p:nvSpPr>
          <p:cNvPr id="3082" name="Shape 308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083" name="Shape 308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084" name="Shape 30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11.xml><?xml version="1.0" encoding="utf-8"?>
<p:sldLayout xmlns:a="http://schemas.openxmlformats.org/drawingml/2006/main" xmlns:r="http://schemas.openxmlformats.org/officeDocument/2006/relationships" xmlns:p="http://schemas.openxmlformats.org/presentationml/2006/main" type="tx">
  <p:cSld name="66_Custom Layout">
    <p:bg>
      <p:bgPr>
        <a:solidFill>
          <a:srgbClr val="E7E6E6"/>
        </a:solidFill>
        <a:effectLst/>
      </p:bgPr>
    </p:bg>
    <p:spTree>
      <p:nvGrpSpPr>
        <p:cNvPr id="1" name=""/>
        <p:cNvGrpSpPr/>
        <p:nvPr/>
      </p:nvGrpSpPr>
      <p:grpSpPr>
        <a:xfrm>
          <a:off x="0" y="0"/>
          <a:ext cx="0" cy="0"/>
          <a:chOff x="0" y="0"/>
          <a:chExt cx="0" cy="0"/>
        </a:xfrm>
      </p:grpSpPr>
      <p:sp>
        <p:nvSpPr>
          <p:cNvPr id="3091" name="Shape 309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092" name="Shape 309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12.xml><?xml version="1.0" encoding="utf-8"?>
<p:sldLayout xmlns:a="http://schemas.openxmlformats.org/drawingml/2006/main" xmlns:r="http://schemas.openxmlformats.org/officeDocument/2006/relationships" xmlns:p="http://schemas.openxmlformats.org/presentationml/2006/main" type="tx">
  <p:cSld name="67_Custom Layout">
    <p:bg>
      <p:bgPr>
        <a:solidFill>
          <a:srgbClr val="E7E6E6"/>
        </a:solidFill>
        <a:effectLst/>
      </p:bgPr>
    </p:bg>
    <p:spTree>
      <p:nvGrpSpPr>
        <p:cNvPr id="1" name=""/>
        <p:cNvGrpSpPr/>
        <p:nvPr/>
      </p:nvGrpSpPr>
      <p:grpSpPr>
        <a:xfrm>
          <a:off x="0" y="0"/>
          <a:ext cx="0" cy="0"/>
          <a:chOff x="0" y="0"/>
          <a:chExt cx="0" cy="0"/>
        </a:xfrm>
      </p:grpSpPr>
      <p:sp>
        <p:nvSpPr>
          <p:cNvPr id="3099" name="Shape 309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100" name="Shape 310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13.xml><?xml version="1.0" encoding="utf-8"?>
<p:sldLayout xmlns:a="http://schemas.openxmlformats.org/drawingml/2006/main" xmlns:r="http://schemas.openxmlformats.org/officeDocument/2006/relationships" xmlns:p="http://schemas.openxmlformats.org/presentationml/2006/main" type="tx">
  <p:cSld name="68_Custom Layout">
    <p:bg>
      <p:bgPr>
        <a:solidFill>
          <a:srgbClr val="E7E6E6"/>
        </a:solidFill>
        <a:effectLst/>
      </p:bgPr>
    </p:bg>
    <p:spTree>
      <p:nvGrpSpPr>
        <p:cNvPr id="1" name=""/>
        <p:cNvGrpSpPr/>
        <p:nvPr/>
      </p:nvGrpSpPr>
      <p:grpSpPr>
        <a:xfrm>
          <a:off x="0" y="0"/>
          <a:ext cx="0" cy="0"/>
          <a:chOff x="0" y="0"/>
          <a:chExt cx="0" cy="0"/>
        </a:xfrm>
      </p:grpSpPr>
      <p:sp>
        <p:nvSpPr>
          <p:cNvPr id="3107" name="Shape 310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108" name="Shape 310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14.xml><?xml version="1.0" encoding="utf-8"?>
<p:sldLayout xmlns:a="http://schemas.openxmlformats.org/drawingml/2006/main" xmlns:r="http://schemas.openxmlformats.org/officeDocument/2006/relationships" xmlns:p="http://schemas.openxmlformats.org/presentationml/2006/main" type="tx">
  <p:cSld name="24_Title and Content">
    <p:bg>
      <p:bgPr>
        <a:solidFill>
          <a:srgbClr val="E7E6E6"/>
        </a:solidFill>
        <a:effectLst/>
      </p:bgPr>
    </p:bg>
    <p:spTree>
      <p:nvGrpSpPr>
        <p:cNvPr id="1" name=""/>
        <p:cNvGrpSpPr/>
        <p:nvPr/>
      </p:nvGrpSpPr>
      <p:grpSpPr>
        <a:xfrm>
          <a:off x="0" y="0"/>
          <a:ext cx="0" cy="0"/>
          <a:chOff x="0" y="0"/>
          <a:chExt cx="0" cy="0"/>
        </a:xfrm>
      </p:grpSpPr>
      <p:sp>
        <p:nvSpPr>
          <p:cNvPr id="3115" name="Shape 311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16" name="Shape 311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17" name="Shape 31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15.xml><?xml version="1.0" encoding="utf-8"?>
<p:sldLayout xmlns:a="http://schemas.openxmlformats.org/drawingml/2006/main" xmlns:r="http://schemas.openxmlformats.org/officeDocument/2006/relationships" xmlns:p="http://schemas.openxmlformats.org/presentationml/2006/main" type="tx">
  <p:cSld name="24_Section Header">
    <p:bg>
      <p:bgPr>
        <a:solidFill>
          <a:srgbClr val="E7E6E6"/>
        </a:solidFill>
        <a:effectLst/>
      </p:bgPr>
    </p:bg>
    <p:spTree>
      <p:nvGrpSpPr>
        <p:cNvPr id="1" name=""/>
        <p:cNvGrpSpPr/>
        <p:nvPr/>
      </p:nvGrpSpPr>
      <p:grpSpPr>
        <a:xfrm>
          <a:off x="0" y="0"/>
          <a:ext cx="0" cy="0"/>
          <a:chOff x="0" y="0"/>
          <a:chExt cx="0" cy="0"/>
        </a:xfrm>
      </p:grpSpPr>
      <p:sp>
        <p:nvSpPr>
          <p:cNvPr id="3124" name="Shape 312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125" name="Shape 312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26" name="Shape 31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16.xml><?xml version="1.0" encoding="utf-8"?>
<p:sldLayout xmlns:a="http://schemas.openxmlformats.org/drawingml/2006/main" xmlns:r="http://schemas.openxmlformats.org/officeDocument/2006/relationships" xmlns:p="http://schemas.openxmlformats.org/presentationml/2006/main" type="tx">
  <p:cSld name="24_Two Content">
    <p:bg>
      <p:bgPr>
        <a:solidFill>
          <a:srgbClr val="E7E6E6"/>
        </a:solidFill>
        <a:effectLst/>
      </p:bgPr>
    </p:bg>
    <p:spTree>
      <p:nvGrpSpPr>
        <p:cNvPr id="1" name=""/>
        <p:cNvGrpSpPr/>
        <p:nvPr/>
      </p:nvGrpSpPr>
      <p:grpSpPr>
        <a:xfrm>
          <a:off x="0" y="0"/>
          <a:ext cx="0" cy="0"/>
          <a:chOff x="0" y="0"/>
          <a:chExt cx="0" cy="0"/>
        </a:xfrm>
      </p:grpSpPr>
      <p:sp>
        <p:nvSpPr>
          <p:cNvPr id="3133" name="Shape 313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34" name="Shape 313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35" name="Shape 31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17.xml><?xml version="1.0" encoding="utf-8"?>
<p:sldLayout xmlns:a="http://schemas.openxmlformats.org/drawingml/2006/main" xmlns:r="http://schemas.openxmlformats.org/officeDocument/2006/relationships" xmlns:p="http://schemas.openxmlformats.org/presentationml/2006/main" type="tx">
  <p:cSld name="25_Comparison">
    <p:bg>
      <p:bgPr>
        <a:solidFill>
          <a:srgbClr val="E7E6E6"/>
        </a:solidFill>
        <a:effectLst/>
      </p:bgPr>
    </p:bg>
    <p:spTree>
      <p:nvGrpSpPr>
        <p:cNvPr id="1" name=""/>
        <p:cNvGrpSpPr/>
        <p:nvPr/>
      </p:nvGrpSpPr>
      <p:grpSpPr>
        <a:xfrm>
          <a:off x="0" y="0"/>
          <a:ext cx="0" cy="0"/>
          <a:chOff x="0" y="0"/>
          <a:chExt cx="0" cy="0"/>
        </a:xfrm>
      </p:grpSpPr>
      <p:sp>
        <p:nvSpPr>
          <p:cNvPr id="3142" name="Shape 314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43" name="Shape 314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144" name="Shape 314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145" name="Shape 3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18.xml><?xml version="1.0" encoding="utf-8"?>
<p:sldLayout xmlns:a="http://schemas.openxmlformats.org/drawingml/2006/main" xmlns:r="http://schemas.openxmlformats.org/officeDocument/2006/relationships" xmlns:p="http://schemas.openxmlformats.org/presentationml/2006/main" type="tx">
  <p:cSld name="24_Title Only">
    <p:bg>
      <p:bgPr>
        <a:solidFill>
          <a:srgbClr val="E7E6E6"/>
        </a:solidFill>
        <a:effectLst/>
      </p:bgPr>
    </p:bg>
    <p:spTree>
      <p:nvGrpSpPr>
        <p:cNvPr id="1" name=""/>
        <p:cNvGrpSpPr/>
        <p:nvPr/>
      </p:nvGrpSpPr>
      <p:grpSpPr>
        <a:xfrm>
          <a:off x="0" y="0"/>
          <a:ext cx="0" cy="0"/>
          <a:chOff x="0" y="0"/>
          <a:chExt cx="0" cy="0"/>
        </a:xfrm>
      </p:grpSpPr>
      <p:sp>
        <p:nvSpPr>
          <p:cNvPr id="3152" name="Shape 31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53" name="Shape 31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19.xml><?xml version="1.0" encoding="utf-8"?>
<p:sldLayout xmlns:a="http://schemas.openxmlformats.org/drawingml/2006/main" xmlns:r="http://schemas.openxmlformats.org/officeDocument/2006/relationships" xmlns:p="http://schemas.openxmlformats.org/presentationml/2006/main" type="tx">
  <p:cSld name="21_Blank">
    <p:bg>
      <p:bgPr>
        <a:solidFill>
          <a:srgbClr val="E7E6E6"/>
        </a:solidFill>
        <a:effectLst/>
      </p:bgPr>
    </p:bg>
    <p:spTree>
      <p:nvGrpSpPr>
        <p:cNvPr id="1" name=""/>
        <p:cNvGrpSpPr/>
        <p:nvPr/>
      </p:nvGrpSpPr>
      <p:grpSpPr>
        <a:xfrm>
          <a:off x="0" y="0"/>
          <a:ext cx="0" cy="0"/>
          <a:chOff x="0" y="0"/>
          <a:chExt cx="0" cy="0"/>
        </a:xfrm>
      </p:grpSpPr>
      <p:sp>
        <p:nvSpPr>
          <p:cNvPr id="3160" name="Shape 316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E7E6E6"/>
        </a:solidFill>
        <a:effectLst/>
      </p:bgPr>
    </p:bg>
    <p:spTree>
      <p:nvGrpSpPr>
        <p:cNvPr id="1" name=""/>
        <p:cNvGrpSpPr/>
        <p:nvPr/>
      </p:nvGrpSpPr>
      <p:grpSpPr>
        <a:xfrm>
          <a:off x="0" y="0"/>
          <a:ext cx="0" cy="0"/>
          <a:chOff x="0" y="0"/>
          <a:chExt cx="0" cy="0"/>
        </a:xfrm>
      </p:grpSpPr>
      <p:sp>
        <p:nvSpPr>
          <p:cNvPr id="152" name="Shape 1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3" name="Shape 15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4" name="Shape 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20.xml><?xml version="1.0" encoding="utf-8"?>
<p:sldLayout xmlns:a="http://schemas.openxmlformats.org/drawingml/2006/main" xmlns:r="http://schemas.openxmlformats.org/officeDocument/2006/relationships" xmlns:p="http://schemas.openxmlformats.org/presentationml/2006/main" type="tx">
  <p:cSld name="17_Blank 0">
    <p:bg>
      <p:bgPr>
        <a:solidFill>
          <a:srgbClr val="86754D"/>
        </a:solidFill>
        <a:effectLst/>
      </p:bgPr>
    </p:bg>
    <p:spTree>
      <p:nvGrpSpPr>
        <p:cNvPr id="1" name=""/>
        <p:cNvGrpSpPr/>
        <p:nvPr/>
      </p:nvGrpSpPr>
      <p:grpSpPr>
        <a:xfrm>
          <a:off x="0" y="0"/>
          <a:ext cx="0" cy="0"/>
          <a:chOff x="0" y="0"/>
          <a:chExt cx="0" cy="0"/>
        </a:xfrm>
      </p:grpSpPr>
      <p:sp>
        <p:nvSpPr>
          <p:cNvPr id="3167" name="Shape 31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21.xml><?xml version="1.0" encoding="utf-8"?>
<p:sldLayout xmlns:a="http://schemas.openxmlformats.org/drawingml/2006/main" xmlns:r="http://schemas.openxmlformats.org/officeDocument/2006/relationships" xmlns:p="http://schemas.openxmlformats.org/presentationml/2006/main" type="tx">
  <p:cSld name="24_Content with Caption">
    <p:bg>
      <p:bgPr>
        <a:solidFill>
          <a:srgbClr val="E7E6E6"/>
        </a:solidFill>
        <a:effectLst/>
      </p:bgPr>
    </p:bg>
    <p:spTree>
      <p:nvGrpSpPr>
        <p:cNvPr id="1" name=""/>
        <p:cNvGrpSpPr/>
        <p:nvPr/>
      </p:nvGrpSpPr>
      <p:grpSpPr>
        <a:xfrm>
          <a:off x="0" y="0"/>
          <a:ext cx="0" cy="0"/>
          <a:chOff x="0" y="0"/>
          <a:chExt cx="0" cy="0"/>
        </a:xfrm>
      </p:grpSpPr>
      <p:sp>
        <p:nvSpPr>
          <p:cNvPr id="3174" name="Shape 317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175" name="Shape 317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176" name="Shape 317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177" name="Shape 31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22.xml><?xml version="1.0" encoding="utf-8"?>
<p:sldLayout xmlns:a="http://schemas.openxmlformats.org/drawingml/2006/main" xmlns:r="http://schemas.openxmlformats.org/officeDocument/2006/relationships" xmlns:p="http://schemas.openxmlformats.org/presentationml/2006/main" type="tx">
  <p:cSld name="24_Picture with Caption">
    <p:bg>
      <p:bgPr>
        <a:solidFill>
          <a:srgbClr val="E7E6E6"/>
        </a:solidFill>
        <a:effectLst/>
      </p:bgPr>
    </p:bg>
    <p:spTree>
      <p:nvGrpSpPr>
        <p:cNvPr id="1" name=""/>
        <p:cNvGrpSpPr/>
        <p:nvPr/>
      </p:nvGrpSpPr>
      <p:grpSpPr>
        <a:xfrm>
          <a:off x="0" y="0"/>
          <a:ext cx="0" cy="0"/>
          <a:chOff x="0" y="0"/>
          <a:chExt cx="0" cy="0"/>
        </a:xfrm>
      </p:grpSpPr>
      <p:sp>
        <p:nvSpPr>
          <p:cNvPr id="3184" name="Shape 318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185" name="Shape 318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186" name="Shape 318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187" name="Shape 318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23.xml><?xml version="1.0" encoding="utf-8"?>
<p:sldLayout xmlns:a="http://schemas.openxmlformats.org/drawingml/2006/main" xmlns:r="http://schemas.openxmlformats.org/officeDocument/2006/relationships" xmlns:p="http://schemas.openxmlformats.org/presentationml/2006/main" type="tx">
  <p:cSld name="24_Title and Vertical Text">
    <p:bg>
      <p:bgPr>
        <a:solidFill>
          <a:srgbClr val="E7E6E6"/>
        </a:solidFill>
        <a:effectLst/>
      </p:bgPr>
    </p:bg>
    <p:spTree>
      <p:nvGrpSpPr>
        <p:cNvPr id="1" name=""/>
        <p:cNvGrpSpPr/>
        <p:nvPr/>
      </p:nvGrpSpPr>
      <p:grpSpPr>
        <a:xfrm>
          <a:off x="0" y="0"/>
          <a:ext cx="0" cy="0"/>
          <a:chOff x="0" y="0"/>
          <a:chExt cx="0" cy="0"/>
        </a:xfrm>
      </p:grpSpPr>
      <p:sp>
        <p:nvSpPr>
          <p:cNvPr id="3194" name="Shape 319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95" name="Shape 319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96" name="Shape 31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24.xml><?xml version="1.0" encoding="utf-8"?>
<p:sldLayout xmlns:a="http://schemas.openxmlformats.org/drawingml/2006/main" xmlns:r="http://schemas.openxmlformats.org/officeDocument/2006/relationships" xmlns:p="http://schemas.openxmlformats.org/presentationml/2006/main" type="tx">
  <p:cSld name="24_Vertical Title and Text">
    <p:bg>
      <p:bgPr>
        <a:solidFill>
          <a:srgbClr val="E7E6E6"/>
        </a:solidFill>
        <a:effectLst/>
      </p:bgPr>
    </p:bg>
    <p:spTree>
      <p:nvGrpSpPr>
        <p:cNvPr id="1" name=""/>
        <p:cNvGrpSpPr/>
        <p:nvPr/>
      </p:nvGrpSpPr>
      <p:grpSpPr>
        <a:xfrm>
          <a:off x="0" y="0"/>
          <a:ext cx="0" cy="0"/>
          <a:chOff x="0" y="0"/>
          <a:chExt cx="0" cy="0"/>
        </a:xfrm>
      </p:grpSpPr>
      <p:sp>
        <p:nvSpPr>
          <p:cNvPr id="3203" name="Shape 320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204" name="Shape 320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05" name="Shape 32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25.xml><?xml version="1.0" encoding="utf-8"?>
<p:sldLayout xmlns:a="http://schemas.openxmlformats.org/drawingml/2006/main" xmlns:r="http://schemas.openxmlformats.org/officeDocument/2006/relationships" xmlns:p="http://schemas.openxmlformats.org/presentationml/2006/main" type="tx">
  <p:cSld name="25_Title Slide">
    <p:bg>
      <p:bgPr>
        <a:solidFill>
          <a:srgbClr val="E7E6E6"/>
        </a:solidFill>
        <a:effectLst/>
      </p:bgPr>
    </p:bg>
    <p:spTree>
      <p:nvGrpSpPr>
        <p:cNvPr id="1" name=""/>
        <p:cNvGrpSpPr/>
        <p:nvPr/>
      </p:nvGrpSpPr>
      <p:grpSpPr>
        <a:xfrm>
          <a:off x="0" y="0"/>
          <a:ext cx="0" cy="0"/>
          <a:chOff x="0" y="0"/>
          <a:chExt cx="0" cy="0"/>
        </a:xfrm>
      </p:grpSpPr>
      <p:sp>
        <p:nvSpPr>
          <p:cNvPr id="3212" name="Shape 321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213" name="Shape 321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214" name="Shape 3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26.xml><?xml version="1.0" encoding="utf-8"?>
<p:sldLayout xmlns:a="http://schemas.openxmlformats.org/drawingml/2006/main" xmlns:r="http://schemas.openxmlformats.org/officeDocument/2006/relationships" xmlns:p="http://schemas.openxmlformats.org/presentationml/2006/main" type="tx">
  <p:cSld name="69_Custom Layout">
    <p:bg>
      <p:bgPr>
        <a:solidFill>
          <a:srgbClr val="E7E6E6"/>
        </a:solidFill>
        <a:effectLst/>
      </p:bgPr>
    </p:bg>
    <p:spTree>
      <p:nvGrpSpPr>
        <p:cNvPr id="1" name=""/>
        <p:cNvGrpSpPr/>
        <p:nvPr/>
      </p:nvGrpSpPr>
      <p:grpSpPr>
        <a:xfrm>
          <a:off x="0" y="0"/>
          <a:ext cx="0" cy="0"/>
          <a:chOff x="0" y="0"/>
          <a:chExt cx="0" cy="0"/>
        </a:xfrm>
      </p:grpSpPr>
      <p:sp>
        <p:nvSpPr>
          <p:cNvPr id="3221" name="Shape 322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22" name="Shape 322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27.xml><?xml version="1.0" encoding="utf-8"?>
<p:sldLayout xmlns:a="http://schemas.openxmlformats.org/drawingml/2006/main" xmlns:r="http://schemas.openxmlformats.org/officeDocument/2006/relationships" xmlns:p="http://schemas.openxmlformats.org/presentationml/2006/main" type="tx">
  <p:cSld name="70_Custom Layout">
    <p:bg>
      <p:bgPr>
        <a:solidFill>
          <a:srgbClr val="E7E6E6"/>
        </a:solidFill>
        <a:effectLst/>
      </p:bgPr>
    </p:bg>
    <p:spTree>
      <p:nvGrpSpPr>
        <p:cNvPr id="1" name=""/>
        <p:cNvGrpSpPr/>
        <p:nvPr/>
      </p:nvGrpSpPr>
      <p:grpSpPr>
        <a:xfrm>
          <a:off x="0" y="0"/>
          <a:ext cx="0" cy="0"/>
          <a:chOff x="0" y="0"/>
          <a:chExt cx="0" cy="0"/>
        </a:xfrm>
      </p:grpSpPr>
      <p:sp>
        <p:nvSpPr>
          <p:cNvPr id="3229" name="Shape 322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30" name="Shape 323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28.xml><?xml version="1.0" encoding="utf-8"?>
<p:sldLayout xmlns:a="http://schemas.openxmlformats.org/drawingml/2006/main" xmlns:r="http://schemas.openxmlformats.org/officeDocument/2006/relationships" xmlns:p="http://schemas.openxmlformats.org/presentationml/2006/main" type="tx">
  <p:cSld name="71_Custom Layout">
    <p:bg>
      <p:bgPr>
        <a:solidFill>
          <a:srgbClr val="E7E6E6"/>
        </a:solidFill>
        <a:effectLst/>
      </p:bgPr>
    </p:bg>
    <p:spTree>
      <p:nvGrpSpPr>
        <p:cNvPr id="1" name=""/>
        <p:cNvGrpSpPr/>
        <p:nvPr/>
      </p:nvGrpSpPr>
      <p:grpSpPr>
        <a:xfrm>
          <a:off x="0" y="0"/>
          <a:ext cx="0" cy="0"/>
          <a:chOff x="0" y="0"/>
          <a:chExt cx="0" cy="0"/>
        </a:xfrm>
      </p:grpSpPr>
      <p:sp>
        <p:nvSpPr>
          <p:cNvPr id="3237" name="Shape 323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38" name="Shape 323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29.xml><?xml version="1.0" encoding="utf-8"?>
<p:sldLayout xmlns:a="http://schemas.openxmlformats.org/drawingml/2006/main" xmlns:r="http://schemas.openxmlformats.org/officeDocument/2006/relationships" xmlns:p="http://schemas.openxmlformats.org/presentationml/2006/main" type="tx">
  <p:cSld name="25_Title and Content">
    <p:bg>
      <p:bgPr>
        <a:solidFill>
          <a:srgbClr val="E7E6E6"/>
        </a:solidFill>
        <a:effectLst/>
      </p:bgPr>
    </p:bg>
    <p:spTree>
      <p:nvGrpSpPr>
        <p:cNvPr id="1" name=""/>
        <p:cNvGrpSpPr/>
        <p:nvPr/>
      </p:nvGrpSpPr>
      <p:grpSpPr>
        <a:xfrm>
          <a:off x="0" y="0"/>
          <a:ext cx="0" cy="0"/>
          <a:chOff x="0" y="0"/>
          <a:chExt cx="0" cy="0"/>
        </a:xfrm>
      </p:grpSpPr>
      <p:sp>
        <p:nvSpPr>
          <p:cNvPr id="3245" name="Shape 324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46" name="Shape 324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47" name="Shape 32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E7E6E6"/>
        </a:solidFill>
        <a:effectLst/>
      </p:bgPr>
    </p:bg>
    <p:spTree>
      <p:nvGrpSpPr>
        <p:cNvPr id="1" name=""/>
        <p:cNvGrpSpPr/>
        <p:nvPr/>
      </p:nvGrpSpPr>
      <p:grpSpPr>
        <a:xfrm>
          <a:off x="0" y="0"/>
          <a:ext cx="0" cy="0"/>
          <a:chOff x="0" y="0"/>
          <a:chExt cx="0" cy="0"/>
        </a:xfrm>
      </p:grpSpPr>
      <p:sp>
        <p:nvSpPr>
          <p:cNvPr id="161" name="Shape 16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62" name="Shape 162"/>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63" name="Shape 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30.xml><?xml version="1.0" encoding="utf-8"?>
<p:sldLayout xmlns:a="http://schemas.openxmlformats.org/drawingml/2006/main" xmlns:r="http://schemas.openxmlformats.org/officeDocument/2006/relationships" xmlns:p="http://schemas.openxmlformats.org/presentationml/2006/main" type="tx">
  <p:cSld name="25_Section Header">
    <p:bg>
      <p:bgPr>
        <a:solidFill>
          <a:srgbClr val="E7E6E6"/>
        </a:solidFill>
        <a:effectLst/>
      </p:bgPr>
    </p:bg>
    <p:spTree>
      <p:nvGrpSpPr>
        <p:cNvPr id="1" name=""/>
        <p:cNvGrpSpPr/>
        <p:nvPr/>
      </p:nvGrpSpPr>
      <p:grpSpPr>
        <a:xfrm>
          <a:off x="0" y="0"/>
          <a:ext cx="0" cy="0"/>
          <a:chOff x="0" y="0"/>
          <a:chExt cx="0" cy="0"/>
        </a:xfrm>
      </p:grpSpPr>
      <p:sp>
        <p:nvSpPr>
          <p:cNvPr id="3254" name="Shape 325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255" name="Shape 325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256" name="Shape 32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31.xml><?xml version="1.0" encoding="utf-8"?>
<p:sldLayout xmlns:a="http://schemas.openxmlformats.org/drawingml/2006/main" xmlns:r="http://schemas.openxmlformats.org/officeDocument/2006/relationships" xmlns:p="http://schemas.openxmlformats.org/presentationml/2006/main" type="tx">
  <p:cSld name="25_Two Content">
    <p:bg>
      <p:bgPr>
        <a:solidFill>
          <a:srgbClr val="E7E6E6"/>
        </a:solidFill>
        <a:effectLst/>
      </p:bgPr>
    </p:bg>
    <p:spTree>
      <p:nvGrpSpPr>
        <p:cNvPr id="1" name=""/>
        <p:cNvGrpSpPr/>
        <p:nvPr/>
      </p:nvGrpSpPr>
      <p:grpSpPr>
        <a:xfrm>
          <a:off x="0" y="0"/>
          <a:ext cx="0" cy="0"/>
          <a:chOff x="0" y="0"/>
          <a:chExt cx="0" cy="0"/>
        </a:xfrm>
      </p:grpSpPr>
      <p:sp>
        <p:nvSpPr>
          <p:cNvPr id="3263" name="Shape 326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64" name="Shape 326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65" name="Shape 32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32.xml><?xml version="1.0" encoding="utf-8"?>
<p:sldLayout xmlns:a="http://schemas.openxmlformats.org/drawingml/2006/main" xmlns:r="http://schemas.openxmlformats.org/officeDocument/2006/relationships" xmlns:p="http://schemas.openxmlformats.org/presentationml/2006/main" type="tx">
  <p:cSld name="26_Comparison">
    <p:bg>
      <p:bgPr>
        <a:solidFill>
          <a:srgbClr val="E7E6E6"/>
        </a:solidFill>
        <a:effectLst/>
      </p:bgPr>
    </p:bg>
    <p:spTree>
      <p:nvGrpSpPr>
        <p:cNvPr id="1" name=""/>
        <p:cNvGrpSpPr/>
        <p:nvPr/>
      </p:nvGrpSpPr>
      <p:grpSpPr>
        <a:xfrm>
          <a:off x="0" y="0"/>
          <a:ext cx="0" cy="0"/>
          <a:chOff x="0" y="0"/>
          <a:chExt cx="0" cy="0"/>
        </a:xfrm>
      </p:grpSpPr>
      <p:sp>
        <p:nvSpPr>
          <p:cNvPr id="3272" name="Shape 327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73" name="Shape 327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274" name="Shape 327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275" name="Shape 32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33.xml><?xml version="1.0" encoding="utf-8"?>
<p:sldLayout xmlns:a="http://schemas.openxmlformats.org/drawingml/2006/main" xmlns:r="http://schemas.openxmlformats.org/officeDocument/2006/relationships" xmlns:p="http://schemas.openxmlformats.org/presentationml/2006/main" type="tx">
  <p:cSld name="25_Title Only">
    <p:bg>
      <p:bgPr>
        <a:solidFill>
          <a:srgbClr val="E7E6E6"/>
        </a:solidFill>
        <a:effectLst/>
      </p:bgPr>
    </p:bg>
    <p:spTree>
      <p:nvGrpSpPr>
        <p:cNvPr id="1" name=""/>
        <p:cNvGrpSpPr/>
        <p:nvPr/>
      </p:nvGrpSpPr>
      <p:grpSpPr>
        <a:xfrm>
          <a:off x="0" y="0"/>
          <a:ext cx="0" cy="0"/>
          <a:chOff x="0" y="0"/>
          <a:chExt cx="0" cy="0"/>
        </a:xfrm>
      </p:grpSpPr>
      <p:sp>
        <p:nvSpPr>
          <p:cNvPr id="3282" name="Shape 32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83" name="Shape 32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34.xml><?xml version="1.0" encoding="utf-8"?>
<p:sldLayout xmlns:a="http://schemas.openxmlformats.org/drawingml/2006/main" xmlns:r="http://schemas.openxmlformats.org/officeDocument/2006/relationships" xmlns:p="http://schemas.openxmlformats.org/presentationml/2006/main" type="tx">
  <p:cSld name="22_Blank">
    <p:bg>
      <p:bgPr>
        <a:solidFill>
          <a:srgbClr val="E7E6E6"/>
        </a:solidFill>
        <a:effectLst/>
      </p:bgPr>
    </p:bg>
    <p:spTree>
      <p:nvGrpSpPr>
        <p:cNvPr id="1" name=""/>
        <p:cNvGrpSpPr/>
        <p:nvPr/>
      </p:nvGrpSpPr>
      <p:grpSpPr>
        <a:xfrm>
          <a:off x="0" y="0"/>
          <a:ext cx="0" cy="0"/>
          <a:chOff x="0" y="0"/>
          <a:chExt cx="0" cy="0"/>
        </a:xfrm>
      </p:grpSpPr>
      <p:sp>
        <p:nvSpPr>
          <p:cNvPr id="3290" name="Shape 329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35.xml><?xml version="1.0" encoding="utf-8"?>
<p:sldLayout xmlns:a="http://schemas.openxmlformats.org/drawingml/2006/main" xmlns:r="http://schemas.openxmlformats.org/officeDocument/2006/relationships" xmlns:p="http://schemas.openxmlformats.org/presentationml/2006/main" type="tx">
  <p:cSld name="18_Blank 0">
    <p:bg>
      <p:bgPr>
        <a:solidFill>
          <a:srgbClr val="86754D"/>
        </a:solidFill>
        <a:effectLst/>
      </p:bgPr>
    </p:bg>
    <p:spTree>
      <p:nvGrpSpPr>
        <p:cNvPr id="1" name=""/>
        <p:cNvGrpSpPr/>
        <p:nvPr/>
      </p:nvGrpSpPr>
      <p:grpSpPr>
        <a:xfrm>
          <a:off x="0" y="0"/>
          <a:ext cx="0" cy="0"/>
          <a:chOff x="0" y="0"/>
          <a:chExt cx="0" cy="0"/>
        </a:xfrm>
      </p:grpSpPr>
      <p:sp>
        <p:nvSpPr>
          <p:cNvPr id="3297" name="Shape 32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36.xml><?xml version="1.0" encoding="utf-8"?>
<p:sldLayout xmlns:a="http://schemas.openxmlformats.org/drawingml/2006/main" xmlns:r="http://schemas.openxmlformats.org/officeDocument/2006/relationships" xmlns:p="http://schemas.openxmlformats.org/presentationml/2006/main" type="tx">
  <p:cSld name="25_Content with Caption">
    <p:bg>
      <p:bgPr>
        <a:solidFill>
          <a:srgbClr val="E7E6E6"/>
        </a:solidFill>
        <a:effectLst/>
      </p:bgPr>
    </p:bg>
    <p:spTree>
      <p:nvGrpSpPr>
        <p:cNvPr id="1" name=""/>
        <p:cNvGrpSpPr/>
        <p:nvPr/>
      </p:nvGrpSpPr>
      <p:grpSpPr>
        <a:xfrm>
          <a:off x="0" y="0"/>
          <a:ext cx="0" cy="0"/>
          <a:chOff x="0" y="0"/>
          <a:chExt cx="0" cy="0"/>
        </a:xfrm>
      </p:grpSpPr>
      <p:sp>
        <p:nvSpPr>
          <p:cNvPr id="3304" name="Shape 330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305" name="Shape 330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306" name="Shape 330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307" name="Shape 33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37.xml><?xml version="1.0" encoding="utf-8"?>
<p:sldLayout xmlns:a="http://schemas.openxmlformats.org/drawingml/2006/main" xmlns:r="http://schemas.openxmlformats.org/officeDocument/2006/relationships" xmlns:p="http://schemas.openxmlformats.org/presentationml/2006/main" type="tx">
  <p:cSld name="25_Picture with Caption">
    <p:bg>
      <p:bgPr>
        <a:solidFill>
          <a:srgbClr val="E7E6E6"/>
        </a:solidFill>
        <a:effectLst/>
      </p:bgPr>
    </p:bg>
    <p:spTree>
      <p:nvGrpSpPr>
        <p:cNvPr id="1" name=""/>
        <p:cNvGrpSpPr/>
        <p:nvPr/>
      </p:nvGrpSpPr>
      <p:grpSpPr>
        <a:xfrm>
          <a:off x="0" y="0"/>
          <a:ext cx="0" cy="0"/>
          <a:chOff x="0" y="0"/>
          <a:chExt cx="0" cy="0"/>
        </a:xfrm>
      </p:grpSpPr>
      <p:sp>
        <p:nvSpPr>
          <p:cNvPr id="3314" name="Shape 331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315" name="Shape 331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316" name="Shape 331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317" name="Shape 33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38.xml><?xml version="1.0" encoding="utf-8"?>
<p:sldLayout xmlns:a="http://schemas.openxmlformats.org/drawingml/2006/main" xmlns:r="http://schemas.openxmlformats.org/officeDocument/2006/relationships" xmlns:p="http://schemas.openxmlformats.org/presentationml/2006/main" type="tx">
  <p:cSld name="25_Title and Vertical Text">
    <p:bg>
      <p:bgPr>
        <a:solidFill>
          <a:srgbClr val="E7E6E6"/>
        </a:solidFill>
        <a:effectLst/>
      </p:bgPr>
    </p:bg>
    <p:spTree>
      <p:nvGrpSpPr>
        <p:cNvPr id="1" name=""/>
        <p:cNvGrpSpPr/>
        <p:nvPr/>
      </p:nvGrpSpPr>
      <p:grpSpPr>
        <a:xfrm>
          <a:off x="0" y="0"/>
          <a:ext cx="0" cy="0"/>
          <a:chOff x="0" y="0"/>
          <a:chExt cx="0" cy="0"/>
        </a:xfrm>
      </p:grpSpPr>
      <p:sp>
        <p:nvSpPr>
          <p:cNvPr id="3324" name="Shape 332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25" name="Shape 332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26" name="Shape 33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39.xml><?xml version="1.0" encoding="utf-8"?>
<p:sldLayout xmlns:a="http://schemas.openxmlformats.org/drawingml/2006/main" xmlns:r="http://schemas.openxmlformats.org/officeDocument/2006/relationships" xmlns:p="http://schemas.openxmlformats.org/presentationml/2006/main" type="tx">
  <p:cSld name="25_Vertical Title and Text">
    <p:bg>
      <p:bgPr>
        <a:solidFill>
          <a:srgbClr val="E7E6E6"/>
        </a:solidFill>
        <a:effectLst/>
      </p:bgPr>
    </p:bg>
    <p:spTree>
      <p:nvGrpSpPr>
        <p:cNvPr id="1" name=""/>
        <p:cNvGrpSpPr/>
        <p:nvPr/>
      </p:nvGrpSpPr>
      <p:grpSpPr>
        <a:xfrm>
          <a:off x="0" y="0"/>
          <a:ext cx="0" cy="0"/>
          <a:chOff x="0" y="0"/>
          <a:chExt cx="0" cy="0"/>
        </a:xfrm>
      </p:grpSpPr>
      <p:sp>
        <p:nvSpPr>
          <p:cNvPr id="3333" name="Shape 333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334" name="Shape 333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35" name="Shape 33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E7E6E6"/>
        </a:solidFill>
        <a:effectLst/>
      </p:bgPr>
    </p:bg>
    <p:spTree>
      <p:nvGrpSpPr>
        <p:cNvPr id="1" name=""/>
        <p:cNvGrpSpPr/>
        <p:nvPr/>
      </p:nvGrpSpPr>
      <p:grpSpPr>
        <a:xfrm>
          <a:off x="0" y="0"/>
          <a:ext cx="0" cy="0"/>
          <a:chOff x="0" y="0"/>
          <a:chExt cx="0" cy="0"/>
        </a:xfrm>
      </p:grpSpPr>
      <p:sp>
        <p:nvSpPr>
          <p:cNvPr id="170" name="Shape 17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1" name="Shape 17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2" name="Shape 1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40.xml><?xml version="1.0" encoding="utf-8"?>
<p:sldLayout xmlns:a="http://schemas.openxmlformats.org/drawingml/2006/main" xmlns:r="http://schemas.openxmlformats.org/officeDocument/2006/relationships" xmlns:p="http://schemas.openxmlformats.org/presentationml/2006/main" type="tx">
  <p:cSld name="26_Title Slide">
    <p:bg>
      <p:bgPr>
        <a:solidFill>
          <a:srgbClr val="E7E6E6"/>
        </a:solidFill>
        <a:effectLst/>
      </p:bgPr>
    </p:bg>
    <p:spTree>
      <p:nvGrpSpPr>
        <p:cNvPr id="1" name=""/>
        <p:cNvGrpSpPr/>
        <p:nvPr/>
      </p:nvGrpSpPr>
      <p:grpSpPr>
        <a:xfrm>
          <a:off x="0" y="0"/>
          <a:ext cx="0" cy="0"/>
          <a:chOff x="0" y="0"/>
          <a:chExt cx="0" cy="0"/>
        </a:xfrm>
      </p:grpSpPr>
      <p:sp>
        <p:nvSpPr>
          <p:cNvPr id="3342" name="Shape 334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343" name="Shape 334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344" name="Shape 33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41.xml><?xml version="1.0" encoding="utf-8"?>
<p:sldLayout xmlns:a="http://schemas.openxmlformats.org/drawingml/2006/main" xmlns:r="http://schemas.openxmlformats.org/officeDocument/2006/relationships" xmlns:p="http://schemas.openxmlformats.org/presentationml/2006/main" type="tx">
  <p:cSld name="72_Custom Layout">
    <p:bg>
      <p:bgPr>
        <a:solidFill>
          <a:srgbClr val="E7E6E6"/>
        </a:solidFill>
        <a:effectLst/>
      </p:bgPr>
    </p:bg>
    <p:spTree>
      <p:nvGrpSpPr>
        <p:cNvPr id="1" name=""/>
        <p:cNvGrpSpPr/>
        <p:nvPr/>
      </p:nvGrpSpPr>
      <p:grpSpPr>
        <a:xfrm>
          <a:off x="0" y="0"/>
          <a:ext cx="0" cy="0"/>
          <a:chOff x="0" y="0"/>
          <a:chExt cx="0" cy="0"/>
        </a:xfrm>
      </p:grpSpPr>
      <p:sp>
        <p:nvSpPr>
          <p:cNvPr id="3351" name="Shape 335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52" name="Shape 335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42.xml><?xml version="1.0" encoding="utf-8"?>
<p:sldLayout xmlns:a="http://schemas.openxmlformats.org/drawingml/2006/main" xmlns:r="http://schemas.openxmlformats.org/officeDocument/2006/relationships" xmlns:p="http://schemas.openxmlformats.org/presentationml/2006/main" type="tx">
  <p:cSld name="73_Custom Layout">
    <p:bg>
      <p:bgPr>
        <a:solidFill>
          <a:srgbClr val="E7E6E6"/>
        </a:solidFill>
        <a:effectLst/>
      </p:bgPr>
    </p:bg>
    <p:spTree>
      <p:nvGrpSpPr>
        <p:cNvPr id="1" name=""/>
        <p:cNvGrpSpPr/>
        <p:nvPr/>
      </p:nvGrpSpPr>
      <p:grpSpPr>
        <a:xfrm>
          <a:off x="0" y="0"/>
          <a:ext cx="0" cy="0"/>
          <a:chOff x="0" y="0"/>
          <a:chExt cx="0" cy="0"/>
        </a:xfrm>
      </p:grpSpPr>
      <p:sp>
        <p:nvSpPr>
          <p:cNvPr id="3359" name="Shape 335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60" name="Shape 336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43.xml><?xml version="1.0" encoding="utf-8"?>
<p:sldLayout xmlns:a="http://schemas.openxmlformats.org/drawingml/2006/main" xmlns:r="http://schemas.openxmlformats.org/officeDocument/2006/relationships" xmlns:p="http://schemas.openxmlformats.org/presentationml/2006/main" type="tx">
  <p:cSld name="74_Custom Layout">
    <p:bg>
      <p:bgPr>
        <a:solidFill>
          <a:srgbClr val="E7E6E6"/>
        </a:solidFill>
        <a:effectLst/>
      </p:bgPr>
    </p:bg>
    <p:spTree>
      <p:nvGrpSpPr>
        <p:cNvPr id="1" name=""/>
        <p:cNvGrpSpPr/>
        <p:nvPr/>
      </p:nvGrpSpPr>
      <p:grpSpPr>
        <a:xfrm>
          <a:off x="0" y="0"/>
          <a:ext cx="0" cy="0"/>
          <a:chOff x="0" y="0"/>
          <a:chExt cx="0" cy="0"/>
        </a:xfrm>
      </p:grpSpPr>
      <p:sp>
        <p:nvSpPr>
          <p:cNvPr id="3367" name="Shape 336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68" name="Shape 336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44.xml><?xml version="1.0" encoding="utf-8"?>
<p:sldLayout xmlns:a="http://schemas.openxmlformats.org/drawingml/2006/main" xmlns:r="http://schemas.openxmlformats.org/officeDocument/2006/relationships" xmlns:p="http://schemas.openxmlformats.org/presentationml/2006/main" type="tx">
  <p:cSld name="26_Title and Content">
    <p:bg>
      <p:bgPr>
        <a:solidFill>
          <a:srgbClr val="E7E6E6"/>
        </a:solidFill>
        <a:effectLst/>
      </p:bgPr>
    </p:bg>
    <p:spTree>
      <p:nvGrpSpPr>
        <p:cNvPr id="1" name=""/>
        <p:cNvGrpSpPr/>
        <p:nvPr/>
      </p:nvGrpSpPr>
      <p:grpSpPr>
        <a:xfrm>
          <a:off x="0" y="0"/>
          <a:ext cx="0" cy="0"/>
          <a:chOff x="0" y="0"/>
          <a:chExt cx="0" cy="0"/>
        </a:xfrm>
      </p:grpSpPr>
      <p:sp>
        <p:nvSpPr>
          <p:cNvPr id="3375" name="Shape 337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76" name="Shape 337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77" name="Shape 33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45.xml><?xml version="1.0" encoding="utf-8"?>
<p:sldLayout xmlns:a="http://schemas.openxmlformats.org/drawingml/2006/main" xmlns:r="http://schemas.openxmlformats.org/officeDocument/2006/relationships" xmlns:p="http://schemas.openxmlformats.org/presentationml/2006/main" type="tx">
  <p:cSld name="26_Section Header">
    <p:bg>
      <p:bgPr>
        <a:solidFill>
          <a:srgbClr val="E7E6E6"/>
        </a:solidFill>
        <a:effectLst/>
      </p:bgPr>
    </p:bg>
    <p:spTree>
      <p:nvGrpSpPr>
        <p:cNvPr id="1" name=""/>
        <p:cNvGrpSpPr/>
        <p:nvPr/>
      </p:nvGrpSpPr>
      <p:grpSpPr>
        <a:xfrm>
          <a:off x="0" y="0"/>
          <a:ext cx="0" cy="0"/>
          <a:chOff x="0" y="0"/>
          <a:chExt cx="0" cy="0"/>
        </a:xfrm>
      </p:grpSpPr>
      <p:sp>
        <p:nvSpPr>
          <p:cNvPr id="3384" name="Shape 338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385" name="Shape 338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386" name="Shape 33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46.xml><?xml version="1.0" encoding="utf-8"?>
<p:sldLayout xmlns:a="http://schemas.openxmlformats.org/drawingml/2006/main" xmlns:r="http://schemas.openxmlformats.org/officeDocument/2006/relationships" xmlns:p="http://schemas.openxmlformats.org/presentationml/2006/main" type="tx">
  <p:cSld name="26_Two Content">
    <p:bg>
      <p:bgPr>
        <a:solidFill>
          <a:srgbClr val="E7E6E6"/>
        </a:solidFill>
        <a:effectLst/>
      </p:bgPr>
    </p:bg>
    <p:spTree>
      <p:nvGrpSpPr>
        <p:cNvPr id="1" name=""/>
        <p:cNvGrpSpPr/>
        <p:nvPr/>
      </p:nvGrpSpPr>
      <p:grpSpPr>
        <a:xfrm>
          <a:off x="0" y="0"/>
          <a:ext cx="0" cy="0"/>
          <a:chOff x="0" y="0"/>
          <a:chExt cx="0" cy="0"/>
        </a:xfrm>
      </p:grpSpPr>
      <p:sp>
        <p:nvSpPr>
          <p:cNvPr id="3393" name="Shape 339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94" name="Shape 339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95" name="Shape 33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47.xml><?xml version="1.0" encoding="utf-8"?>
<p:sldLayout xmlns:a="http://schemas.openxmlformats.org/drawingml/2006/main" xmlns:r="http://schemas.openxmlformats.org/officeDocument/2006/relationships" xmlns:p="http://schemas.openxmlformats.org/presentationml/2006/main" type="tx">
  <p:cSld name="27_Comparison">
    <p:bg>
      <p:bgPr>
        <a:solidFill>
          <a:srgbClr val="E7E6E6"/>
        </a:solidFill>
        <a:effectLst/>
      </p:bgPr>
    </p:bg>
    <p:spTree>
      <p:nvGrpSpPr>
        <p:cNvPr id="1" name=""/>
        <p:cNvGrpSpPr/>
        <p:nvPr/>
      </p:nvGrpSpPr>
      <p:grpSpPr>
        <a:xfrm>
          <a:off x="0" y="0"/>
          <a:ext cx="0" cy="0"/>
          <a:chOff x="0" y="0"/>
          <a:chExt cx="0" cy="0"/>
        </a:xfrm>
      </p:grpSpPr>
      <p:sp>
        <p:nvSpPr>
          <p:cNvPr id="3402" name="Shape 340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03" name="Shape 340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404" name="Shape 340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405" name="Shape 34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48.xml><?xml version="1.0" encoding="utf-8"?>
<p:sldLayout xmlns:a="http://schemas.openxmlformats.org/drawingml/2006/main" xmlns:r="http://schemas.openxmlformats.org/officeDocument/2006/relationships" xmlns:p="http://schemas.openxmlformats.org/presentationml/2006/main" type="tx">
  <p:cSld name="26_Title Only">
    <p:bg>
      <p:bgPr>
        <a:solidFill>
          <a:srgbClr val="E7E6E6"/>
        </a:solidFill>
        <a:effectLst/>
      </p:bgPr>
    </p:bg>
    <p:spTree>
      <p:nvGrpSpPr>
        <p:cNvPr id="1" name=""/>
        <p:cNvGrpSpPr/>
        <p:nvPr/>
      </p:nvGrpSpPr>
      <p:grpSpPr>
        <a:xfrm>
          <a:off x="0" y="0"/>
          <a:ext cx="0" cy="0"/>
          <a:chOff x="0" y="0"/>
          <a:chExt cx="0" cy="0"/>
        </a:xfrm>
      </p:grpSpPr>
      <p:sp>
        <p:nvSpPr>
          <p:cNvPr id="3412" name="Shape 34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13" name="Shape 34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49.xml><?xml version="1.0" encoding="utf-8"?>
<p:sldLayout xmlns:a="http://schemas.openxmlformats.org/drawingml/2006/main" xmlns:r="http://schemas.openxmlformats.org/officeDocument/2006/relationships" xmlns:p="http://schemas.openxmlformats.org/presentationml/2006/main" type="tx">
  <p:cSld name="23_Blank">
    <p:bg>
      <p:bgPr>
        <a:solidFill>
          <a:srgbClr val="E7E6E6"/>
        </a:solidFill>
        <a:effectLst/>
      </p:bgPr>
    </p:bg>
    <p:spTree>
      <p:nvGrpSpPr>
        <p:cNvPr id="1" name=""/>
        <p:cNvGrpSpPr/>
        <p:nvPr/>
      </p:nvGrpSpPr>
      <p:grpSpPr>
        <a:xfrm>
          <a:off x="0" y="0"/>
          <a:ext cx="0" cy="0"/>
          <a:chOff x="0" y="0"/>
          <a:chExt cx="0" cy="0"/>
        </a:xfrm>
      </p:grpSpPr>
      <p:sp>
        <p:nvSpPr>
          <p:cNvPr id="3420" name="Shape 342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1_Comparison">
    <p:bg>
      <p:bgPr>
        <a:solidFill>
          <a:srgbClr val="E7E6E6"/>
        </a:solidFill>
        <a:effectLst/>
      </p:bgPr>
    </p:bg>
    <p:spTree>
      <p:nvGrpSpPr>
        <p:cNvPr id="1" name=""/>
        <p:cNvGrpSpPr/>
        <p:nvPr/>
      </p:nvGrpSpPr>
      <p:grpSpPr>
        <a:xfrm>
          <a:off x="0" y="0"/>
          <a:ext cx="0" cy="0"/>
          <a:chOff x="0" y="0"/>
          <a:chExt cx="0" cy="0"/>
        </a:xfrm>
      </p:grpSpPr>
      <p:sp>
        <p:nvSpPr>
          <p:cNvPr id="179" name="Shape 17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80" name="Shape 180"/>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81" name="Shape 18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82" name="Shape 1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50.xml><?xml version="1.0" encoding="utf-8"?>
<p:sldLayout xmlns:a="http://schemas.openxmlformats.org/drawingml/2006/main" xmlns:r="http://schemas.openxmlformats.org/officeDocument/2006/relationships" xmlns:p="http://schemas.openxmlformats.org/presentationml/2006/main" type="tx">
  <p:cSld name="19_Blank 0">
    <p:bg>
      <p:bgPr>
        <a:solidFill>
          <a:srgbClr val="86754D"/>
        </a:solidFill>
        <a:effectLst/>
      </p:bgPr>
    </p:bg>
    <p:spTree>
      <p:nvGrpSpPr>
        <p:cNvPr id="1" name=""/>
        <p:cNvGrpSpPr/>
        <p:nvPr/>
      </p:nvGrpSpPr>
      <p:grpSpPr>
        <a:xfrm>
          <a:off x="0" y="0"/>
          <a:ext cx="0" cy="0"/>
          <a:chOff x="0" y="0"/>
          <a:chExt cx="0" cy="0"/>
        </a:xfrm>
      </p:grpSpPr>
      <p:sp>
        <p:nvSpPr>
          <p:cNvPr id="3427" name="Shape 34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51.xml><?xml version="1.0" encoding="utf-8"?>
<p:sldLayout xmlns:a="http://schemas.openxmlformats.org/drawingml/2006/main" xmlns:r="http://schemas.openxmlformats.org/officeDocument/2006/relationships" xmlns:p="http://schemas.openxmlformats.org/presentationml/2006/main" type="tx">
  <p:cSld name="26_Content with Caption">
    <p:bg>
      <p:bgPr>
        <a:solidFill>
          <a:srgbClr val="E7E6E6"/>
        </a:solidFill>
        <a:effectLst/>
      </p:bgPr>
    </p:bg>
    <p:spTree>
      <p:nvGrpSpPr>
        <p:cNvPr id="1" name=""/>
        <p:cNvGrpSpPr/>
        <p:nvPr/>
      </p:nvGrpSpPr>
      <p:grpSpPr>
        <a:xfrm>
          <a:off x="0" y="0"/>
          <a:ext cx="0" cy="0"/>
          <a:chOff x="0" y="0"/>
          <a:chExt cx="0" cy="0"/>
        </a:xfrm>
      </p:grpSpPr>
      <p:sp>
        <p:nvSpPr>
          <p:cNvPr id="3434" name="Shape 343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35" name="Shape 343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436" name="Shape 343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437" name="Shape 34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52.xml><?xml version="1.0" encoding="utf-8"?>
<p:sldLayout xmlns:a="http://schemas.openxmlformats.org/drawingml/2006/main" xmlns:r="http://schemas.openxmlformats.org/officeDocument/2006/relationships" xmlns:p="http://schemas.openxmlformats.org/presentationml/2006/main" type="tx">
  <p:cSld name="26_Picture with Caption">
    <p:bg>
      <p:bgPr>
        <a:solidFill>
          <a:srgbClr val="E7E6E6"/>
        </a:solidFill>
        <a:effectLst/>
      </p:bgPr>
    </p:bg>
    <p:spTree>
      <p:nvGrpSpPr>
        <p:cNvPr id="1" name=""/>
        <p:cNvGrpSpPr/>
        <p:nvPr/>
      </p:nvGrpSpPr>
      <p:grpSpPr>
        <a:xfrm>
          <a:off x="0" y="0"/>
          <a:ext cx="0" cy="0"/>
          <a:chOff x="0" y="0"/>
          <a:chExt cx="0" cy="0"/>
        </a:xfrm>
      </p:grpSpPr>
      <p:sp>
        <p:nvSpPr>
          <p:cNvPr id="3444" name="Shape 344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45" name="Shape 344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446" name="Shape 344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447" name="Shape 34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53.xml><?xml version="1.0" encoding="utf-8"?>
<p:sldLayout xmlns:a="http://schemas.openxmlformats.org/drawingml/2006/main" xmlns:r="http://schemas.openxmlformats.org/officeDocument/2006/relationships" xmlns:p="http://schemas.openxmlformats.org/presentationml/2006/main" type="tx">
  <p:cSld name="26_Title and Vertical Text">
    <p:bg>
      <p:bgPr>
        <a:solidFill>
          <a:srgbClr val="E7E6E6"/>
        </a:solidFill>
        <a:effectLst/>
      </p:bgPr>
    </p:bg>
    <p:spTree>
      <p:nvGrpSpPr>
        <p:cNvPr id="1" name=""/>
        <p:cNvGrpSpPr/>
        <p:nvPr/>
      </p:nvGrpSpPr>
      <p:grpSpPr>
        <a:xfrm>
          <a:off x="0" y="0"/>
          <a:ext cx="0" cy="0"/>
          <a:chOff x="0" y="0"/>
          <a:chExt cx="0" cy="0"/>
        </a:xfrm>
      </p:grpSpPr>
      <p:sp>
        <p:nvSpPr>
          <p:cNvPr id="3454" name="Shape 345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55" name="Shape 345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456" name="Shape 34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54.xml><?xml version="1.0" encoding="utf-8"?>
<p:sldLayout xmlns:a="http://schemas.openxmlformats.org/drawingml/2006/main" xmlns:r="http://schemas.openxmlformats.org/officeDocument/2006/relationships" xmlns:p="http://schemas.openxmlformats.org/presentationml/2006/main" type="tx">
  <p:cSld name="26_Vertical Title and Text">
    <p:bg>
      <p:bgPr>
        <a:solidFill>
          <a:srgbClr val="E7E6E6"/>
        </a:solidFill>
        <a:effectLst/>
      </p:bgPr>
    </p:bg>
    <p:spTree>
      <p:nvGrpSpPr>
        <p:cNvPr id="1" name=""/>
        <p:cNvGrpSpPr/>
        <p:nvPr/>
      </p:nvGrpSpPr>
      <p:grpSpPr>
        <a:xfrm>
          <a:off x="0" y="0"/>
          <a:ext cx="0" cy="0"/>
          <a:chOff x="0" y="0"/>
          <a:chExt cx="0" cy="0"/>
        </a:xfrm>
      </p:grpSpPr>
      <p:sp>
        <p:nvSpPr>
          <p:cNvPr id="3463" name="Shape 346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464" name="Shape 346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465" name="Shape 34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55.xml><?xml version="1.0" encoding="utf-8"?>
<p:sldLayout xmlns:a="http://schemas.openxmlformats.org/drawingml/2006/main" xmlns:r="http://schemas.openxmlformats.org/officeDocument/2006/relationships" xmlns:p="http://schemas.openxmlformats.org/presentationml/2006/main" type="tx">
  <p:cSld name="27_Title Slide">
    <p:bg>
      <p:bgPr>
        <a:solidFill>
          <a:srgbClr val="E7E6E6"/>
        </a:solidFill>
        <a:effectLst/>
      </p:bgPr>
    </p:bg>
    <p:spTree>
      <p:nvGrpSpPr>
        <p:cNvPr id="1" name=""/>
        <p:cNvGrpSpPr/>
        <p:nvPr/>
      </p:nvGrpSpPr>
      <p:grpSpPr>
        <a:xfrm>
          <a:off x="0" y="0"/>
          <a:ext cx="0" cy="0"/>
          <a:chOff x="0" y="0"/>
          <a:chExt cx="0" cy="0"/>
        </a:xfrm>
      </p:grpSpPr>
      <p:sp>
        <p:nvSpPr>
          <p:cNvPr id="3472" name="Shape 347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473" name="Shape 347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474" name="Shape 34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56.xml><?xml version="1.0" encoding="utf-8"?>
<p:sldLayout xmlns:a="http://schemas.openxmlformats.org/drawingml/2006/main" xmlns:r="http://schemas.openxmlformats.org/officeDocument/2006/relationships" xmlns:p="http://schemas.openxmlformats.org/presentationml/2006/main" type="tx">
  <p:cSld name="75_Custom Layout">
    <p:bg>
      <p:bgPr>
        <a:solidFill>
          <a:srgbClr val="E7E6E6"/>
        </a:solidFill>
        <a:effectLst/>
      </p:bgPr>
    </p:bg>
    <p:spTree>
      <p:nvGrpSpPr>
        <p:cNvPr id="1" name=""/>
        <p:cNvGrpSpPr/>
        <p:nvPr/>
      </p:nvGrpSpPr>
      <p:grpSpPr>
        <a:xfrm>
          <a:off x="0" y="0"/>
          <a:ext cx="0" cy="0"/>
          <a:chOff x="0" y="0"/>
          <a:chExt cx="0" cy="0"/>
        </a:xfrm>
      </p:grpSpPr>
      <p:sp>
        <p:nvSpPr>
          <p:cNvPr id="3481" name="Shape 348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82" name="Shape 348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57.xml><?xml version="1.0" encoding="utf-8"?>
<p:sldLayout xmlns:a="http://schemas.openxmlformats.org/drawingml/2006/main" xmlns:r="http://schemas.openxmlformats.org/officeDocument/2006/relationships" xmlns:p="http://schemas.openxmlformats.org/presentationml/2006/main" type="tx">
  <p:cSld name="76_Custom Layout">
    <p:bg>
      <p:bgPr>
        <a:solidFill>
          <a:srgbClr val="E7E6E6"/>
        </a:solidFill>
        <a:effectLst/>
      </p:bgPr>
    </p:bg>
    <p:spTree>
      <p:nvGrpSpPr>
        <p:cNvPr id="1" name=""/>
        <p:cNvGrpSpPr/>
        <p:nvPr/>
      </p:nvGrpSpPr>
      <p:grpSpPr>
        <a:xfrm>
          <a:off x="0" y="0"/>
          <a:ext cx="0" cy="0"/>
          <a:chOff x="0" y="0"/>
          <a:chExt cx="0" cy="0"/>
        </a:xfrm>
      </p:grpSpPr>
      <p:sp>
        <p:nvSpPr>
          <p:cNvPr id="3489" name="Shape 348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90" name="Shape 349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58.xml><?xml version="1.0" encoding="utf-8"?>
<p:sldLayout xmlns:a="http://schemas.openxmlformats.org/drawingml/2006/main" xmlns:r="http://schemas.openxmlformats.org/officeDocument/2006/relationships" xmlns:p="http://schemas.openxmlformats.org/presentationml/2006/main" type="tx">
  <p:cSld name="77_Custom Layout">
    <p:bg>
      <p:bgPr>
        <a:solidFill>
          <a:srgbClr val="E7E6E6"/>
        </a:solidFill>
        <a:effectLst/>
      </p:bgPr>
    </p:bg>
    <p:spTree>
      <p:nvGrpSpPr>
        <p:cNvPr id="1" name=""/>
        <p:cNvGrpSpPr/>
        <p:nvPr/>
      </p:nvGrpSpPr>
      <p:grpSpPr>
        <a:xfrm>
          <a:off x="0" y="0"/>
          <a:ext cx="0" cy="0"/>
          <a:chOff x="0" y="0"/>
          <a:chExt cx="0" cy="0"/>
        </a:xfrm>
      </p:grpSpPr>
      <p:sp>
        <p:nvSpPr>
          <p:cNvPr id="3497" name="Shape 349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98" name="Shape 349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59.xml><?xml version="1.0" encoding="utf-8"?>
<p:sldLayout xmlns:a="http://schemas.openxmlformats.org/drawingml/2006/main" xmlns:r="http://schemas.openxmlformats.org/officeDocument/2006/relationships" xmlns:p="http://schemas.openxmlformats.org/presentationml/2006/main" type="tx">
  <p:cSld name="27_Title and Content">
    <p:bg>
      <p:bgPr>
        <a:solidFill>
          <a:srgbClr val="E7E6E6"/>
        </a:solidFill>
        <a:effectLst/>
      </p:bgPr>
    </p:bg>
    <p:spTree>
      <p:nvGrpSpPr>
        <p:cNvPr id="1" name=""/>
        <p:cNvGrpSpPr/>
        <p:nvPr/>
      </p:nvGrpSpPr>
      <p:grpSpPr>
        <a:xfrm>
          <a:off x="0" y="0"/>
          <a:ext cx="0" cy="0"/>
          <a:chOff x="0" y="0"/>
          <a:chExt cx="0" cy="0"/>
        </a:xfrm>
      </p:grpSpPr>
      <p:sp>
        <p:nvSpPr>
          <p:cNvPr id="3505" name="Shape 350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06" name="Shape 350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07" name="Shape 35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1_Title Only">
    <p:bg>
      <p:bgPr>
        <a:solidFill>
          <a:srgbClr val="E7E6E6"/>
        </a:solidFill>
        <a:effectLst/>
      </p:bgPr>
    </p:bg>
    <p:spTree>
      <p:nvGrpSpPr>
        <p:cNvPr id="1" name=""/>
        <p:cNvGrpSpPr/>
        <p:nvPr/>
      </p:nvGrpSpPr>
      <p:grpSpPr>
        <a:xfrm>
          <a:off x="0" y="0"/>
          <a:ext cx="0" cy="0"/>
          <a:chOff x="0" y="0"/>
          <a:chExt cx="0" cy="0"/>
        </a:xfrm>
      </p:grpSpPr>
      <p:sp>
        <p:nvSpPr>
          <p:cNvPr id="189" name="Shape 18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0" name="Shape 19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60.xml><?xml version="1.0" encoding="utf-8"?>
<p:sldLayout xmlns:a="http://schemas.openxmlformats.org/drawingml/2006/main" xmlns:r="http://schemas.openxmlformats.org/officeDocument/2006/relationships" xmlns:p="http://schemas.openxmlformats.org/presentationml/2006/main" type="tx">
  <p:cSld name="27_Section Header">
    <p:bg>
      <p:bgPr>
        <a:solidFill>
          <a:srgbClr val="E7E6E6"/>
        </a:solidFill>
        <a:effectLst/>
      </p:bgPr>
    </p:bg>
    <p:spTree>
      <p:nvGrpSpPr>
        <p:cNvPr id="1" name=""/>
        <p:cNvGrpSpPr/>
        <p:nvPr/>
      </p:nvGrpSpPr>
      <p:grpSpPr>
        <a:xfrm>
          <a:off x="0" y="0"/>
          <a:ext cx="0" cy="0"/>
          <a:chOff x="0" y="0"/>
          <a:chExt cx="0" cy="0"/>
        </a:xfrm>
      </p:grpSpPr>
      <p:sp>
        <p:nvSpPr>
          <p:cNvPr id="3514" name="Shape 351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515" name="Shape 351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516" name="Shape 35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61.xml><?xml version="1.0" encoding="utf-8"?>
<p:sldLayout xmlns:a="http://schemas.openxmlformats.org/drawingml/2006/main" xmlns:r="http://schemas.openxmlformats.org/officeDocument/2006/relationships" xmlns:p="http://schemas.openxmlformats.org/presentationml/2006/main" type="tx">
  <p:cSld name="27_Two Content">
    <p:bg>
      <p:bgPr>
        <a:solidFill>
          <a:srgbClr val="E7E6E6"/>
        </a:solidFill>
        <a:effectLst/>
      </p:bgPr>
    </p:bg>
    <p:spTree>
      <p:nvGrpSpPr>
        <p:cNvPr id="1" name=""/>
        <p:cNvGrpSpPr/>
        <p:nvPr/>
      </p:nvGrpSpPr>
      <p:grpSpPr>
        <a:xfrm>
          <a:off x="0" y="0"/>
          <a:ext cx="0" cy="0"/>
          <a:chOff x="0" y="0"/>
          <a:chExt cx="0" cy="0"/>
        </a:xfrm>
      </p:grpSpPr>
      <p:sp>
        <p:nvSpPr>
          <p:cNvPr id="3523" name="Shape 352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24" name="Shape 352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25" name="Shape 35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62.xml><?xml version="1.0" encoding="utf-8"?>
<p:sldLayout xmlns:a="http://schemas.openxmlformats.org/drawingml/2006/main" xmlns:r="http://schemas.openxmlformats.org/officeDocument/2006/relationships" xmlns:p="http://schemas.openxmlformats.org/presentationml/2006/main" type="tx">
  <p:cSld name="28_Comparison">
    <p:bg>
      <p:bgPr>
        <a:solidFill>
          <a:srgbClr val="E7E6E6"/>
        </a:solidFill>
        <a:effectLst/>
      </p:bgPr>
    </p:bg>
    <p:spTree>
      <p:nvGrpSpPr>
        <p:cNvPr id="1" name=""/>
        <p:cNvGrpSpPr/>
        <p:nvPr/>
      </p:nvGrpSpPr>
      <p:grpSpPr>
        <a:xfrm>
          <a:off x="0" y="0"/>
          <a:ext cx="0" cy="0"/>
          <a:chOff x="0" y="0"/>
          <a:chExt cx="0" cy="0"/>
        </a:xfrm>
      </p:grpSpPr>
      <p:sp>
        <p:nvSpPr>
          <p:cNvPr id="3532" name="Shape 353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33" name="Shape 353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534" name="Shape 353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535" name="Shape 35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63.xml><?xml version="1.0" encoding="utf-8"?>
<p:sldLayout xmlns:a="http://schemas.openxmlformats.org/drawingml/2006/main" xmlns:r="http://schemas.openxmlformats.org/officeDocument/2006/relationships" xmlns:p="http://schemas.openxmlformats.org/presentationml/2006/main" type="tx">
  <p:cSld name="27_Title Only">
    <p:bg>
      <p:bgPr>
        <a:solidFill>
          <a:srgbClr val="E7E6E6"/>
        </a:solidFill>
        <a:effectLst/>
      </p:bgPr>
    </p:bg>
    <p:spTree>
      <p:nvGrpSpPr>
        <p:cNvPr id="1" name=""/>
        <p:cNvGrpSpPr/>
        <p:nvPr/>
      </p:nvGrpSpPr>
      <p:grpSpPr>
        <a:xfrm>
          <a:off x="0" y="0"/>
          <a:ext cx="0" cy="0"/>
          <a:chOff x="0" y="0"/>
          <a:chExt cx="0" cy="0"/>
        </a:xfrm>
      </p:grpSpPr>
      <p:sp>
        <p:nvSpPr>
          <p:cNvPr id="3542" name="Shape 354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43" name="Shape 35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64.xml><?xml version="1.0" encoding="utf-8"?>
<p:sldLayout xmlns:a="http://schemas.openxmlformats.org/drawingml/2006/main" xmlns:r="http://schemas.openxmlformats.org/officeDocument/2006/relationships" xmlns:p="http://schemas.openxmlformats.org/presentationml/2006/main" type="tx">
  <p:cSld name="24_Blank">
    <p:bg>
      <p:bgPr>
        <a:solidFill>
          <a:srgbClr val="E7E6E6"/>
        </a:solidFill>
        <a:effectLst/>
      </p:bgPr>
    </p:bg>
    <p:spTree>
      <p:nvGrpSpPr>
        <p:cNvPr id="1" name=""/>
        <p:cNvGrpSpPr/>
        <p:nvPr/>
      </p:nvGrpSpPr>
      <p:grpSpPr>
        <a:xfrm>
          <a:off x="0" y="0"/>
          <a:ext cx="0" cy="0"/>
          <a:chOff x="0" y="0"/>
          <a:chExt cx="0" cy="0"/>
        </a:xfrm>
      </p:grpSpPr>
      <p:sp>
        <p:nvSpPr>
          <p:cNvPr id="3550" name="Shape 355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65.xml><?xml version="1.0" encoding="utf-8"?>
<p:sldLayout xmlns:a="http://schemas.openxmlformats.org/drawingml/2006/main" xmlns:r="http://schemas.openxmlformats.org/officeDocument/2006/relationships" xmlns:p="http://schemas.openxmlformats.org/presentationml/2006/main" type="tx">
  <p:cSld name="27_Content with Caption">
    <p:bg>
      <p:bgPr>
        <a:solidFill>
          <a:srgbClr val="E7E6E6"/>
        </a:solidFill>
        <a:effectLst/>
      </p:bgPr>
    </p:bg>
    <p:spTree>
      <p:nvGrpSpPr>
        <p:cNvPr id="1" name=""/>
        <p:cNvGrpSpPr/>
        <p:nvPr/>
      </p:nvGrpSpPr>
      <p:grpSpPr>
        <a:xfrm>
          <a:off x="0" y="0"/>
          <a:ext cx="0" cy="0"/>
          <a:chOff x="0" y="0"/>
          <a:chExt cx="0" cy="0"/>
        </a:xfrm>
      </p:grpSpPr>
      <p:sp>
        <p:nvSpPr>
          <p:cNvPr id="3557" name="Shape 3557"/>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58" name="Shape 3558"/>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559" name="Shape 3559"/>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560" name="Shape 356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66.xml><?xml version="1.0" encoding="utf-8"?>
<p:sldLayout xmlns:a="http://schemas.openxmlformats.org/drawingml/2006/main" xmlns:r="http://schemas.openxmlformats.org/officeDocument/2006/relationships" xmlns:p="http://schemas.openxmlformats.org/presentationml/2006/main" type="tx">
  <p:cSld name="27_Picture with Caption">
    <p:bg>
      <p:bgPr>
        <a:solidFill>
          <a:srgbClr val="E7E6E6"/>
        </a:solidFill>
        <a:effectLst/>
      </p:bgPr>
    </p:bg>
    <p:spTree>
      <p:nvGrpSpPr>
        <p:cNvPr id="1" name=""/>
        <p:cNvGrpSpPr/>
        <p:nvPr/>
      </p:nvGrpSpPr>
      <p:grpSpPr>
        <a:xfrm>
          <a:off x="0" y="0"/>
          <a:ext cx="0" cy="0"/>
          <a:chOff x="0" y="0"/>
          <a:chExt cx="0" cy="0"/>
        </a:xfrm>
      </p:grpSpPr>
      <p:sp>
        <p:nvSpPr>
          <p:cNvPr id="3567" name="Shape 3567"/>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68" name="Shape 3568"/>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569" name="Shape 3569"/>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570" name="Shape 35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67.xml><?xml version="1.0" encoding="utf-8"?>
<p:sldLayout xmlns:a="http://schemas.openxmlformats.org/drawingml/2006/main" xmlns:r="http://schemas.openxmlformats.org/officeDocument/2006/relationships" xmlns:p="http://schemas.openxmlformats.org/presentationml/2006/main" type="tx">
  <p:cSld name="27_Title and Vertical Text">
    <p:bg>
      <p:bgPr>
        <a:solidFill>
          <a:srgbClr val="E7E6E6"/>
        </a:solidFill>
        <a:effectLst/>
      </p:bgPr>
    </p:bg>
    <p:spTree>
      <p:nvGrpSpPr>
        <p:cNvPr id="1" name=""/>
        <p:cNvGrpSpPr/>
        <p:nvPr/>
      </p:nvGrpSpPr>
      <p:grpSpPr>
        <a:xfrm>
          <a:off x="0" y="0"/>
          <a:ext cx="0" cy="0"/>
          <a:chOff x="0" y="0"/>
          <a:chExt cx="0" cy="0"/>
        </a:xfrm>
      </p:grpSpPr>
      <p:sp>
        <p:nvSpPr>
          <p:cNvPr id="3577" name="Shape 357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78" name="Shape 357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79" name="Shape 35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68.xml><?xml version="1.0" encoding="utf-8"?>
<p:sldLayout xmlns:a="http://schemas.openxmlformats.org/drawingml/2006/main" xmlns:r="http://schemas.openxmlformats.org/officeDocument/2006/relationships" xmlns:p="http://schemas.openxmlformats.org/presentationml/2006/main" type="tx">
  <p:cSld name="27_Vertical Title and Text">
    <p:bg>
      <p:bgPr>
        <a:solidFill>
          <a:srgbClr val="E7E6E6"/>
        </a:solidFill>
        <a:effectLst/>
      </p:bgPr>
    </p:bg>
    <p:spTree>
      <p:nvGrpSpPr>
        <p:cNvPr id="1" name=""/>
        <p:cNvGrpSpPr/>
        <p:nvPr/>
      </p:nvGrpSpPr>
      <p:grpSpPr>
        <a:xfrm>
          <a:off x="0" y="0"/>
          <a:ext cx="0" cy="0"/>
          <a:chOff x="0" y="0"/>
          <a:chExt cx="0" cy="0"/>
        </a:xfrm>
      </p:grpSpPr>
      <p:sp>
        <p:nvSpPr>
          <p:cNvPr id="3586" name="Shape 3586"/>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587" name="Shape 3587"/>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88" name="Shape 35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69.xml><?xml version="1.0" encoding="utf-8"?>
<p:sldLayout xmlns:a="http://schemas.openxmlformats.org/drawingml/2006/main" xmlns:r="http://schemas.openxmlformats.org/officeDocument/2006/relationships" xmlns:p="http://schemas.openxmlformats.org/presentationml/2006/main" type="tx">
  <p:cSld name="29_Comparison">
    <p:spTree>
      <p:nvGrpSpPr>
        <p:cNvPr id="1" name=""/>
        <p:cNvGrpSpPr/>
        <p:nvPr/>
      </p:nvGrpSpPr>
      <p:grpSpPr>
        <a:xfrm>
          <a:off x="0" y="0"/>
          <a:ext cx="0" cy="0"/>
          <a:chOff x="0" y="0"/>
          <a:chExt cx="0" cy="0"/>
        </a:xfrm>
      </p:grpSpPr>
      <p:pic>
        <p:nvPicPr>
          <p:cNvPr id="3595" name="image1.png" descr="Untitled-2.png"/>
          <p:cNvPicPr>
            <a:picLocks noChangeAspect="1"/>
          </p:cNvPicPr>
          <p:nvPr/>
        </p:nvPicPr>
        <p:blipFill>
          <a:blip r:embed="rId2">
            <a:extLst/>
          </a:blip>
          <a:stretch>
            <a:fillRect/>
          </a:stretch>
        </p:blipFill>
        <p:spPr>
          <a:xfrm>
            <a:off x="-3" y="6252462"/>
            <a:ext cx="12192005" cy="605542"/>
          </a:xfrm>
          <a:prstGeom prst="rect">
            <a:avLst/>
          </a:prstGeom>
          <a:ln w="12700">
            <a:miter lim="400000"/>
          </a:ln>
        </p:spPr>
      </p:pic>
      <p:sp>
        <p:nvSpPr>
          <p:cNvPr id="3596" name="Shape 3596"/>
          <p:cNvSpPr>
            <a:spLocks noGrp="1"/>
          </p:cNvSpPr>
          <p:nvPr>
            <p:ph type="title"/>
          </p:nvPr>
        </p:nvSpPr>
        <p:spPr>
          <a:xfrm>
            <a:off x="609598" y="256810"/>
            <a:ext cx="10972804" cy="1178659"/>
          </a:xfrm>
          <a:prstGeom prst="rect">
            <a:avLst/>
          </a:prstGeom>
        </p:spPr>
        <p:txBody>
          <a:bodyPr lIns="60955" tIns="60955" rIns="60955" bIns="60955"/>
          <a:lstStyle>
            <a:lvl1pPr defTabSz="1219200">
              <a:defRPr sz="5800">
                <a:solidFill>
                  <a:srgbClr val="191227"/>
                </a:solidFill>
              </a:defRPr>
            </a:lvl1pPr>
          </a:lstStyle>
          <a:p>
            <a:r>
              <a:t>Title Text</a:t>
            </a:r>
          </a:p>
        </p:txBody>
      </p:sp>
      <p:sp>
        <p:nvSpPr>
          <p:cNvPr id="3597" name="Shape 3597"/>
          <p:cNvSpPr>
            <a:spLocks noGrp="1"/>
          </p:cNvSpPr>
          <p:nvPr>
            <p:ph type="body" sz="quarter" idx="1"/>
          </p:nvPr>
        </p:nvSpPr>
        <p:spPr>
          <a:xfrm>
            <a:off x="609598" y="1435464"/>
            <a:ext cx="5386922" cy="739415"/>
          </a:xfrm>
          <a:prstGeom prst="rect">
            <a:avLst/>
          </a:prstGeom>
        </p:spPr>
        <p:txBody>
          <a:bodyPr lIns="60955" tIns="60955" rIns="60955" bIns="60955" anchor="b"/>
          <a:lstStyle>
            <a:lvl1pPr marL="0" indent="0" defTabSz="1219200">
              <a:spcBef>
                <a:spcPts val="600"/>
              </a:spcBef>
              <a:buSzTx/>
              <a:buFontTx/>
              <a:buNone/>
              <a:defRPr sz="3200">
                <a:solidFill>
                  <a:srgbClr val="191227"/>
                </a:solidFill>
              </a:defRPr>
            </a:lvl1pPr>
            <a:lvl2pPr marL="0" indent="0" defTabSz="1219200">
              <a:spcBef>
                <a:spcPts val="600"/>
              </a:spcBef>
              <a:buSzTx/>
              <a:buFontTx/>
              <a:buNone/>
              <a:defRPr sz="3200">
                <a:solidFill>
                  <a:srgbClr val="191227"/>
                </a:solidFill>
              </a:defRPr>
            </a:lvl2pPr>
            <a:lvl3pPr marL="0" indent="0" defTabSz="1219200">
              <a:spcBef>
                <a:spcPts val="600"/>
              </a:spcBef>
              <a:buSzTx/>
              <a:buFontTx/>
              <a:buNone/>
              <a:defRPr sz="3200">
                <a:solidFill>
                  <a:srgbClr val="191227"/>
                </a:solidFill>
              </a:defRPr>
            </a:lvl3pPr>
            <a:lvl4pPr marL="0" indent="0" defTabSz="1219200">
              <a:spcBef>
                <a:spcPts val="600"/>
              </a:spcBef>
              <a:buSzTx/>
              <a:buFontTx/>
              <a:buNone/>
              <a:defRPr sz="3200">
                <a:solidFill>
                  <a:srgbClr val="191227"/>
                </a:solidFill>
              </a:defRPr>
            </a:lvl4pPr>
            <a:lvl5pPr marL="0" indent="0" defTabSz="1219200">
              <a:spcBef>
                <a:spcPts val="600"/>
              </a:spcBef>
              <a:buSzTx/>
              <a:buFontTx/>
              <a:buNone/>
              <a:defRPr sz="3200">
                <a:solidFill>
                  <a:srgbClr val="191227"/>
                </a:solidFill>
              </a:defRPr>
            </a:lvl5pPr>
          </a:lstStyle>
          <a:p>
            <a:r>
              <a:t>Body Level One</a:t>
            </a:r>
          </a:p>
          <a:p>
            <a:pPr lvl="1"/>
            <a:r>
              <a:t>Body Level Two</a:t>
            </a:r>
          </a:p>
          <a:p>
            <a:pPr lvl="2"/>
            <a:r>
              <a:t>Body Level Three</a:t>
            </a:r>
          </a:p>
          <a:p>
            <a:pPr lvl="3"/>
            <a:r>
              <a:t>Body Level Four</a:t>
            </a:r>
          </a:p>
          <a:p>
            <a:pPr lvl="4"/>
            <a:r>
              <a:t>Body Level Five</a:t>
            </a:r>
          </a:p>
        </p:txBody>
      </p:sp>
      <p:sp>
        <p:nvSpPr>
          <p:cNvPr id="3598" name="Shape 3598"/>
          <p:cNvSpPr>
            <a:spLocks noGrp="1"/>
          </p:cNvSpPr>
          <p:nvPr>
            <p:ph type="sldNum" sz="quarter" idx="2"/>
          </p:nvPr>
        </p:nvSpPr>
        <p:spPr>
          <a:xfrm>
            <a:off x="8737600" y="6356351"/>
            <a:ext cx="439412" cy="528313"/>
          </a:xfrm>
          <a:prstGeom prst="rect">
            <a:avLst/>
          </a:prstGeom>
        </p:spPr>
        <p:txBody>
          <a:bodyPr lIns="60955" tIns="60955" rIns="60955" bIns="60955" anchor="t"/>
          <a:lstStyle>
            <a:lvl1pPr algn="l" defTabSz="609600">
              <a:defRPr sz="24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197" name="Shape 1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70.xml><?xml version="1.0" encoding="utf-8"?>
<p:sldLayout xmlns:a="http://schemas.openxmlformats.org/drawingml/2006/main" xmlns:r="http://schemas.openxmlformats.org/officeDocument/2006/relationships" xmlns:p="http://schemas.openxmlformats.org/presentationml/2006/main" type="tx">
  <p:cSld name="28_Title Slide">
    <p:bg>
      <p:bgPr>
        <a:solidFill>
          <a:srgbClr val="E7E6E6"/>
        </a:solidFill>
        <a:effectLst/>
      </p:bgPr>
    </p:bg>
    <p:spTree>
      <p:nvGrpSpPr>
        <p:cNvPr id="1" name=""/>
        <p:cNvGrpSpPr/>
        <p:nvPr/>
      </p:nvGrpSpPr>
      <p:grpSpPr>
        <a:xfrm>
          <a:off x="0" y="0"/>
          <a:ext cx="0" cy="0"/>
          <a:chOff x="0" y="0"/>
          <a:chExt cx="0" cy="0"/>
        </a:xfrm>
      </p:grpSpPr>
      <p:sp>
        <p:nvSpPr>
          <p:cNvPr id="3605" name="Shape 3605"/>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606" name="Shape 3606"/>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0" indent="0" algn="ctr" defTabSz="914103">
              <a:lnSpc>
                <a:spcPct val="90000"/>
              </a:lnSpc>
              <a:buSzTx/>
              <a:buFontTx/>
              <a:buNone/>
              <a:defRPr sz="2400"/>
            </a:lvl2pPr>
            <a:lvl3pPr marL="0" indent="0" algn="ctr" defTabSz="914103">
              <a:lnSpc>
                <a:spcPct val="90000"/>
              </a:lnSpc>
              <a:buSzTx/>
              <a:buFontTx/>
              <a:buNone/>
              <a:defRPr sz="2400"/>
            </a:lvl3pPr>
            <a:lvl4pPr marL="0" indent="0" algn="ctr" defTabSz="914103">
              <a:lnSpc>
                <a:spcPct val="90000"/>
              </a:lnSpc>
              <a:buSzTx/>
              <a:buFontTx/>
              <a:buNone/>
              <a:defRPr sz="2400"/>
            </a:lvl4pPr>
            <a:lvl5pPr marL="0" indent="0" algn="ctr" defTabSz="914103">
              <a:lnSpc>
                <a:spcPct val="90000"/>
              </a:lnSpc>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3607" name="Shape 36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Blank 0">
    <p:bg>
      <p:bgPr>
        <a:solidFill>
          <a:srgbClr val="E7E6E6"/>
        </a:solidFill>
        <a:effectLst/>
      </p:bgPr>
    </p:bg>
    <p:spTree>
      <p:nvGrpSpPr>
        <p:cNvPr id="1" name=""/>
        <p:cNvGrpSpPr/>
        <p:nvPr/>
      </p:nvGrpSpPr>
      <p:grpSpPr>
        <a:xfrm>
          <a:off x="0" y="0"/>
          <a:ext cx="0" cy="0"/>
          <a:chOff x="0" y="0"/>
          <a:chExt cx="0" cy="0"/>
        </a:xfrm>
      </p:grpSpPr>
      <p:sp>
        <p:nvSpPr>
          <p:cNvPr id="204" name="Shape 2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E7E6E6"/>
        </a:solidFill>
        <a:effectLst/>
      </p:bgPr>
    </p:bg>
    <p:spTree>
      <p:nvGrpSpPr>
        <p:cNvPr id="1" name=""/>
        <p:cNvGrpSpPr/>
        <p:nvPr/>
      </p:nvGrpSpPr>
      <p:grpSpPr>
        <a:xfrm>
          <a:off x="0" y="0"/>
          <a:ext cx="0" cy="0"/>
          <a:chOff x="0" y="0"/>
          <a:chExt cx="0" cy="0"/>
        </a:xfrm>
      </p:grpSpPr>
      <p:sp>
        <p:nvSpPr>
          <p:cNvPr id="211" name="Shape 21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2" name="Shape 21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13" name="Shape 213"/>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214" name="Shape 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211" name="Shape 21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2" name="Shape 212"/>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13" name="Shape 213"/>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214" name="Shape 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E7E6E6"/>
        </a:solidFill>
        <a:effectLst/>
      </p:bgPr>
    </p:bg>
    <p:spTree>
      <p:nvGrpSpPr>
        <p:cNvPr id="1" name=""/>
        <p:cNvGrpSpPr/>
        <p:nvPr/>
      </p:nvGrpSpPr>
      <p:grpSpPr>
        <a:xfrm>
          <a:off x="0" y="0"/>
          <a:ext cx="0" cy="0"/>
          <a:chOff x="0" y="0"/>
          <a:chExt cx="0" cy="0"/>
        </a:xfrm>
      </p:grpSpPr>
      <p:sp>
        <p:nvSpPr>
          <p:cNvPr id="221" name="Shape 22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2" name="Shape 22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23" name="Shape 22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24" name="Shape 2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1_Title and Vertical Text">
    <p:bg>
      <p:bgPr>
        <a:solidFill>
          <a:srgbClr val="E7E6E6"/>
        </a:solidFill>
        <a:effectLst/>
      </p:bgPr>
    </p:bg>
    <p:spTree>
      <p:nvGrpSpPr>
        <p:cNvPr id="1" name=""/>
        <p:cNvGrpSpPr/>
        <p:nvPr/>
      </p:nvGrpSpPr>
      <p:grpSpPr>
        <a:xfrm>
          <a:off x="0" y="0"/>
          <a:ext cx="0" cy="0"/>
          <a:chOff x="0" y="0"/>
          <a:chExt cx="0" cy="0"/>
        </a:xfrm>
      </p:grpSpPr>
      <p:sp>
        <p:nvSpPr>
          <p:cNvPr id="231" name="Shape 23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2" name="Shape 23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3" name="Shape 23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1_Vertical Title and Text">
    <p:bg>
      <p:bgPr>
        <a:solidFill>
          <a:srgbClr val="E7E6E6"/>
        </a:solidFill>
        <a:effectLst/>
      </p:bgPr>
    </p:bg>
    <p:spTree>
      <p:nvGrpSpPr>
        <p:cNvPr id="1" name=""/>
        <p:cNvGrpSpPr/>
        <p:nvPr/>
      </p:nvGrpSpPr>
      <p:grpSpPr>
        <a:xfrm>
          <a:off x="0" y="0"/>
          <a:ext cx="0" cy="0"/>
          <a:chOff x="0" y="0"/>
          <a:chExt cx="0" cy="0"/>
        </a:xfrm>
      </p:grpSpPr>
      <p:sp>
        <p:nvSpPr>
          <p:cNvPr id="240" name="Shape 240"/>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41" name="Shape 24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2" name="Shape 2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2_Title Slide">
    <p:bg>
      <p:bgPr>
        <a:solidFill>
          <a:srgbClr val="E7E6E6"/>
        </a:solidFill>
        <a:effectLst/>
      </p:bgPr>
    </p:bg>
    <p:spTree>
      <p:nvGrpSpPr>
        <p:cNvPr id="1" name=""/>
        <p:cNvGrpSpPr/>
        <p:nvPr/>
      </p:nvGrpSpPr>
      <p:grpSpPr>
        <a:xfrm>
          <a:off x="0" y="0"/>
          <a:ext cx="0" cy="0"/>
          <a:chOff x="0" y="0"/>
          <a:chExt cx="0" cy="0"/>
        </a:xfrm>
      </p:grpSpPr>
      <p:sp>
        <p:nvSpPr>
          <p:cNvPr id="249" name="Shape 24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50" name="Shape 250"/>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51" name="Shape 25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3_Custom Layout">
    <p:bg>
      <p:bgPr>
        <a:solidFill>
          <a:srgbClr val="E7E6E6"/>
        </a:solidFill>
        <a:effectLst/>
      </p:bgPr>
    </p:bg>
    <p:spTree>
      <p:nvGrpSpPr>
        <p:cNvPr id="1" name=""/>
        <p:cNvGrpSpPr/>
        <p:nvPr/>
      </p:nvGrpSpPr>
      <p:grpSpPr>
        <a:xfrm>
          <a:off x="0" y="0"/>
          <a:ext cx="0" cy="0"/>
          <a:chOff x="0" y="0"/>
          <a:chExt cx="0" cy="0"/>
        </a:xfrm>
      </p:grpSpPr>
      <p:sp>
        <p:nvSpPr>
          <p:cNvPr id="258" name="Shape 25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9" name="Shape 25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4_Custom Layout">
    <p:bg>
      <p:bgPr>
        <a:solidFill>
          <a:srgbClr val="E7E6E6"/>
        </a:solidFill>
        <a:effectLst/>
      </p:bgPr>
    </p:bg>
    <p:spTree>
      <p:nvGrpSpPr>
        <p:cNvPr id="1" name=""/>
        <p:cNvGrpSpPr/>
        <p:nvPr/>
      </p:nvGrpSpPr>
      <p:grpSpPr>
        <a:xfrm>
          <a:off x="0" y="0"/>
          <a:ext cx="0" cy="0"/>
          <a:chOff x="0" y="0"/>
          <a:chExt cx="0" cy="0"/>
        </a:xfrm>
      </p:grpSpPr>
      <p:sp>
        <p:nvSpPr>
          <p:cNvPr id="266" name="Shape 266"/>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67" name="Shape 26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5_Custom Layout">
    <p:bg>
      <p:bgPr>
        <a:solidFill>
          <a:srgbClr val="E7E6E6"/>
        </a:solidFill>
        <a:effectLst/>
      </p:bgPr>
    </p:bg>
    <p:spTree>
      <p:nvGrpSpPr>
        <p:cNvPr id="1" name=""/>
        <p:cNvGrpSpPr/>
        <p:nvPr/>
      </p:nvGrpSpPr>
      <p:grpSpPr>
        <a:xfrm>
          <a:off x="0" y="0"/>
          <a:ext cx="0" cy="0"/>
          <a:chOff x="0" y="0"/>
          <a:chExt cx="0" cy="0"/>
        </a:xfrm>
      </p:grpSpPr>
      <p:sp>
        <p:nvSpPr>
          <p:cNvPr id="274" name="Shape 27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5" name="Shape 27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2_Title and Content">
    <p:bg>
      <p:bgPr>
        <a:solidFill>
          <a:srgbClr val="E7E6E6"/>
        </a:solidFill>
        <a:effectLst/>
      </p:bgPr>
    </p:bg>
    <p:spTree>
      <p:nvGrpSpPr>
        <p:cNvPr id="1" name=""/>
        <p:cNvGrpSpPr/>
        <p:nvPr/>
      </p:nvGrpSpPr>
      <p:grpSpPr>
        <a:xfrm>
          <a:off x="0" y="0"/>
          <a:ext cx="0" cy="0"/>
          <a:chOff x="0" y="0"/>
          <a:chExt cx="0" cy="0"/>
        </a:xfrm>
      </p:grpSpPr>
      <p:sp>
        <p:nvSpPr>
          <p:cNvPr id="282" name="Shape 2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3" name="Shape 28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4" name="Shape 2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1_Title and Content 0">
    <p:bg>
      <p:bgPr>
        <a:solidFill>
          <a:srgbClr val="E7E6E6"/>
        </a:solidFill>
        <a:effectLst/>
      </p:bgPr>
    </p:bg>
    <p:spTree>
      <p:nvGrpSpPr>
        <p:cNvPr id="1" name=""/>
        <p:cNvGrpSpPr/>
        <p:nvPr/>
      </p:nvGrpSpPr>
      <p:grpSpPr>
        <a:xfrm>
          <a:off x="0" y="0"/>
          <a:ext cx="0" cy="0"/>
          <a:chOff x="0" y="0"/>
          <a:chExt cx="0" cy="0"/>
        </a:xfrm>
      </p:grpSpPr>
      <p:sp>
        <p:nvSpPr>
          <p:cNvPr id="291" name="Shape 29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2" name="Shape 29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3" name="Shape 29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2_Section Header">
    <p:bg>
      <p:bgPr>
        <a:solidFill>
          <a:srgbClr val="E7E6E6"/>
        </a:solidFill>
        <a:effectLst/>
      </p:bgPr>
    </p:bg>
    <p:spTree>
      <p:nvGrpSpPr>
        <p:cNvPr id="1" name=""/>
        <p:cNvGrpSpPr/>
        <p:nvPr/>
      </p:nvGrpSpPr>
      <p:grpSpPr>
        <a:xfrm>
          <a:off x="0" y="0"/>
          <a:ext cx="0" cy="0"/>
          <a:chOff x="0" y="0"/>
          <a:chExt cx="0" cy="0"/>
        </a:xfrm>
      </p:grpSpPr>
      <p:sp>
        <p:nvSpPr>
          <p:cNvPr id="300" name="Shape 300"/>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01" name="Shape 301"/>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02" name="Shape 3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221" name="Shape 22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2" name="Shape 222"/>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223" name="Shape 223"/>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24" name="Shape 2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2_Two Content">
    <p:bg>
      <p:bgPr>
        <a:solidFill>
          <a:srgbClr val="E7E6E6"/>
        </a:solidFill>
        <a:effectLst/>
      </p:bgPr>
    </p:bg>
    <p:spTree>
      <p:nvGrpSpPr>
        <p:cNvPr id="1" name=""/>
        <p:cNvGrpSpPr/>
        <p:nvPr/>
      </p:nvGrpSpPr>
      <p:grpSpPr>
        <a:xfrm>
          <a:off x="0" y="0"/>
          <a:ext cx="0" cy="0"/>
          <a:chOff x="0" y="0"/>
          <a:chExt cx="0" cy="0"/>
        </a:xfrm>
      </p:grpSpPr>
      <p:sp>
        <p:nvSpPr>
          <p:cNvPr id="309" name="Shape 30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0" name="Shape 310"/>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1" name="Shape 31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2_Comparison">
    <p:bg>
      <p:bgPr>
        <a:solidFill>
          <a:srgbClr val="E7E6E6"/>
        </a:solidFill>
        <a:effectLst/>
      </p:bgPr>
    </p:bg>
    <p:spTree>
      <p:nvGrpSpPr>
        <p:cNvPr id="1" name=""/>
        <p:cNvGrpSpPr/>
        <p:nvPr/>
      </p:nvGrpSpPr>
      <p:grpSpPr>
        <a:xfrm>
          <a:off x="0" y="0"/>
          <a:ext cx="0" cy="0"/>
          <a:chOff x="0" y="0"/>
          <a:chExt cx="0" cy="0"/>
        </a:xfrm>
      </p:grpSpPr>
      <p:sp>
        <p:nvSpPr>
          <p:cNvPr id="318" name="Shape 318"/>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9" name="Shape 319"/>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20" name="Shape 320"/>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21" name="Shape 32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2_Title Only">
    <p:bg>
      <p:bgPr>
        <a:solidFill>
          <a:srgbClr val="E7E6E6"/>
        </a:solidFill>
        <a:effectLst/>
      </p:bgPr>
    </p:bg>
    <p:spTree>
      <p:nvGrpSpPr>
        <p:cNvPr id="1" name=""/>
        <p:cNvGrpSpPr/>
        <p:nvPr/>
      </p:nvGrpSpPr>
      <p:grpSpPr>
        <a:xfrm>
          <a:off x="0" y="0"/>
          <a:ext cx="0" cy="0"/>
          <a:chOff x="0" y="0"/>
          <a:chExt cx="0" cy="0"/>
        </a:xfrm>
      </p:grpSpPr>
      <p:sp>
        <p:nvSpPr>
          <p:cNvPr id="328" name="Shape 328"/>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9" name="Shape 32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1_Blank">
    <p:bg>
      <p:bgPr>
        <a:solidFill>
          <a:srgbClr val="E7E6E6"/>
        </a:solidFill>
        <a:effectLst/>
      </p:bgPr>
    </p:bg>
    <p:spTree>
      <p:nvGrpSpPr>
        <p:cNvPr id="1" name=""/>
        <p:cNvGrpSpPr/>
        <p:nvPr/>
      </p:nvGrpSpPr>
      <p:grpSpPr>
        <a:xfrm>
          <a:off x="0" y="0"/>
          <a:ext cx="0" cy="0"/>
          <a:chOff x="0" y="0"/>
          <a:chExt cx="0" cy="0"/>
        </a:xfrm>
      </p:grpSpPr>
      <p:sp>
        <p:nvSpPr>
          <p:cNvPr id="336" name="Shape 3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2_Content with Caption">
    <p:bg>
      <p:bgPr>
        <a:solidFill>
          <a:srgbClr val="E7E6E6"/>
        </a:solidFill>
        <a:effectLst/>
      </p:bgPr>
    </p:bg>
    <p:spTree>
      <p:nvGrpSpPr>
        <p:cNvPr id="1" name=""/>
        <p:cNvGrpSpPr/>
        <p:nvPr/>
      </p:nvGrpSpPr>
      <p:grpSpPr>
        <a:xfrm>
          <a:off x="0" y="0"/>
          <a:ext cx="0" cy="0"/>
          <a:chOff x="0" y="0"/>
          <a:chExt cx="0" cy="0"/>
        </a:xfrm>
      </p:grpSpPr>
      <p:sp>
        <p:nvSpPr>
          <p:cNvPr id="343" name="Shape 34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4" name="Shape 34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45" name="Shape 34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346" name="Shape 3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2_Picture with Caption">
    <p:bg>
      <p:bgPr>
        <a:solidFill>
          <a:srgbClr val="E7E6E6"/>
        </a:solidFill>
        <a:effectLst/>
      </p:bgPr>
    </p:bg>
    <p:spTree>
      <p:nvGrpSpPr>
        <p:cNvPr id="1" name=""/>
        <p:cNvGrpSpPr/>
        <p:nvPr/>
      </p:nvGrpSpPr>
      <p:grpSpPr>
        <a:xfrm>
          <a:off x="0" y="0"/>
          <a:ext cx="0" cy="0"/>
          <a:chOff x="0" y="0"/>
          <a:chExt cx="0" cy="0"/>
        </a:xfrm>
      </p:grpSpPr>
      <p:sp>
        <p:nvSpPr>
          <p:cNvPr id="353" name="Shape 35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4" name="Shape 35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55" name="Shape 35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56" name="Shape 3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2_Title and Vertical Text">
    <p:bg>
      <p:bgPr>
        <a:solidFill>
          <a:srgbClr val="E7E6E6"/>
        </a:solidFill>
        <a:effectLst/>
      </p:bgPr>
    </p:bg>
    <p:spTree>
      <p:nvGrpSpPr>
        <p:cNvPr id="1" name=""/>
        <p:cNvGrpSpPr/>
        <p:nvPr/>
      </p:nvGrpSpPr>
      <p:grpSpPr>
        <a:xfrm>
          <a:off x="0" y="0"/>
          <a:ext cx="0" cy="0"/>
          <a:chOff x="0" y="0"/>
          <a:chExt cx="0" cy="0"/>
        </a:xfrm>
      </p:grpSpPr>
      <p:sp>
        <p:nvSpPr>
          <p:cNvPr id="363" name="Shape 36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64" name="Shape 36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65" name="Shape 3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2_Vertical Title and Text">
    <p:bg>
      <p:bgPr>
        <a:solidFill>
          <a:srgbClr val="E7E6E6"/>
        </a:solidFill>
        <a:effectLst/>
      </p:bgPr>
    </p:bg>
    <p:spTree>
      <p:nvGrpSpPr>
        <p:cNvPr id="1" name=""/>
        <p:cNvGrpSpPr/>
        <p:nvPr/>
      </p:nvGrpSpPr>
      <p:grpSpPr>
        <a:xfrm>
          <a:off x="0" y="0"/>
          <a:ext cx="0" cy="0"/>
          <a:chOff x="0" y="0"/>
          <a:chExt cx="0" cy="0"/>
        </a:xfrm>
      </p:grpSpPr>
      <p:sp>
        <p:nvSpPr>
          <p:cNvPr id="372" name="Shape 37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73" name="Shape 37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74" name="Shape 3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3_Title Slide">
    <p:bg>
      <p:bgPr>
        <a:solidFill>
          <a:srgbClr val="E7E6E6"/>
        </a:solidFill>
        <a:effectLst/>
      </p:bgPr>
    </p:bg>
    <p:spTree>
      <p:nvGrpSpPr>
        <p:cNvPr id="1" name=""/>
        <p:cNvGrpSpPr/>
        <p:nvPr/>
      </p:nvGrpSpPr>
      <p:grpSpPr>
        <a:xfrm>
          <a:off x="0" y="0"/>
          <a:ext cx="0" cy="0"/>
          <a:chOff x="0" y="0"/>
          <a:chExt cx="0" cy="0"/>
        </a:xfrm>
      </p:grpSpPr>
      <p:sp>
        <p:nvSpPr>
          <p:cNvPr id="381" name="Shape 38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82" name="Shape 38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83" name="Shape 3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6_Custom Layout">
    <p:bg>
      <p:bgPr>
        <a:solidFill>
          <a:srgbClr val="E7E6E6"/>
        </a:solidFill>
        <a:effectLst/>
      </p:bgPr>
    </p:bg>
    <p:spTree>
      <p:nvGrpSpPr>
        <p:cNvPr id="1" name=""/>
        <p:cNvGrpSpPr/>
        <p:nvPr/>
      </p:nvGrpSpPr>
      <p:grpSpPr>
        <a:xfrm>
          <a:off x="0" y="0"/>
          <a:ext cx="0" cy="0"/>
          <a:chOff x="0" y="0"/>
          <a:chExt cx="0" cy="0"/>
        </a:xfrm>
      </p:grpSpPr>
      <p:sp>
        <p:nvSpPr>
          <p:cNvPr id="390" name="Shape 39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91" name="Shape 39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231" name="Shape 23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2" name="Shape 23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3" name="Shape 23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7_Custom Layout">
    <p:bg>
      <p:bgPr>
        <a:solidFill>
          <a:srgbClr val="E7E6E6"/>
        </a:solidFill>
        <a:effectLst/>
      </p:bgPr>
    </p:bg>
    <p:spTree>
      <p:nvGrpSpPr>
        <p:cNvPr id="1" name=""/>
        <p:cNvGrpSpPr/>
        <p:nvPr/>
      </p:nvGrpSpPr>
      <p:grpSpPr>
        <a:xfrm>
          <a:off x="0" y="0"/>
          <a:ext cx="0" cy="0"/>
          <a:chOff x="0" y="0"/>
          <a:chExt cx="0" cy="0"/>
        </a:xfrm>
      </p:grpSpPr>
      <p:sp>
        <p:nvSpPr>
          <p:cNvPr id="398" name="Shape 39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99" name="Shape 39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8_Custom Layout">
    <p:bg>
      <p:bgPr>
        <a:solidFill>
          <a:srgbClr val="E7E6E6"/>
        </a:solidFill>
        <a:effectLst/>
      </p:bgPr>
    </p:bg>
    <p:spTree>
      <p:nvGrpSpPr>
        <p:cNvPr id="1" name=""/>
        <p:cNvGrpSpPr/>
        <p:nvPr/>
      </p:nvGrpSpPr>
      <p:grpSpPr>
        <a:xfrm>
          <a:off x="0" y="0"/>
          <a:ext cx="0" cy="0"/>
          <a:chOff x="0" y="0"/>
          <a:chExt cx="0" cy="0"/>
        </a:xfrm>
      </p:grpSpPr>
      <p:sp>
        <p:nvSpPr>
          <p:cNvPr id="406" name="Shape 40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407" name="Shape 40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E7E6E6"/>
        </a:solidFill>
        <a:effectLst/>
      </p:bgPr>
    </p:bg>
    <p:spTree>
      <p:nvGrpSpPr>
        <p:cNvPr id="1" name=""/>
        <p:cNvGrpSpPr/>
        <p:nvPr/>
      </p:nvGrpSpPr>
      <p:grpSpPr>
        <a:xfrm>
          <a:off x="0" y="0"/>
          <a:ext cx="0" cy="0"/>
          <a:chOff x="0" y="0"/>
          <a:chExt cx="0" cy="0"/>
        </a:xfrm>
      </p:grpSpPr>
      <p:sp>
        <p:nvSpPr>
          <p:cNvPr id="414" name="Shape 41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15" name="Shape 41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16" name="Shape 4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E7E6E6"/>
        </a:solidFill>
        <a:effectLst/>
      </p:bgPr>
    </p:bg>
    <p:spTree>
      <p:nvGrpSpPr>
        <p:cNvPr id="1" name=""/>
        <p:cNvGrpSpPr/>
        <p:nvPr/>
      </p:nvGrpSpPr>
      <p:grpSpPr>
        <a:xfrm>
          <a:off x="0" y="0"/>
          <a:ext cx="0" cy="0"/>
          <a:chOff x="0" y="0"/>
          <a:chExt cx="0" cy="0"/>
        </a:xfrm>
      </p:grpSpPr>
      <p:sp>
        <p:nvSpPr>
          <p:cNvPr id="423" name="Shape 42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424" name="Shape 42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425" name="Shape 4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E7E6E6"/>
        </a:solidFill>
        <a:effectLst/>
      </p:bgPr>
    </p:bg>
    <p:spTree>
      <p:nvGrpSpPr>
        <p:cNvPr id="1" name=""/>
        <p:cNvGrpSpPr/>
        <p:nvPr/>
      </p:nvGrpSpPr>
      <p:grpSpPr>
        <a:xfrm>
          <a:off x="0" y="0"/>
          <a:ext cx="0" cy="0"/>
          <a:chOff x="0" y="0"/>
          <a:chExt cx="0" cy="0"/>
        </a:xfrm>
      </p:grpSpPr>
      <p:sp>
        <p:nvSpPr>
          <p:cNvPr id="432" name="Shape 43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33" name="Shape 43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34" name="Shape 4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3_Comparison">
    <p:bg>
      <p:bgPr>
        <a:solidFill>
          <a:srgbClr val="E7E6E6"/>
        </a:solidFill>
        <a:effectLst/>
      </p:bgPr>
    </p:bg>
    <p:spTree>
      <p:nvGrpSpPr>
        <p:cNvPr id="1" name=""/>
        <p:cNvGrpSpPr/>
        <p:nvPr/>
      </p:nvGrpSpPr>
      <p:grpSpPr>
        <a:xfrm>
          <a:off x="0" y="0"/>
          <a:ext cx="0" cy="0"/>
          <a:chOff x="0" y="0"/>
          <a:chExt cx="0" cy="0"/>
        </a:xfrm>
      </p:grpSpPr>
      <p:sp>
        <p:nvSpPr>
          <p:cNvPr id="441" name="Shape 44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42" name="Shape 44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443" name="Shape 44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444" name="Shape 4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3_Title Only">
    <p:bg>
      <p:bgPr>
        <a:solidFill>
          <a:srgbClr val="E7E6E6"/>
        </a:solidFill>
        <a:effectLst/>
      </p:bgPr>
    </p:bg>
    <p:spTree>
      <p:nvGrpSpPr>
        <p:cNvPr id="1" name=""/>
        <p:cNvGrpSpPr/>
        <p:nvPr/>
      </p:nvGrpSpPr>
      <p:grpSpPr>
        <a:xfrm>
          <a:off x="0" y="0"/>
          <a:ext cx="0" cy="0"/>
          <a:chOff x="0" y="0"/>
          <a:chExt cx="0" cy="0"/>
        </a:xfrm>
      </p:grpSpPr>
      <p:sp>
        <p:nvSpPr>
          <p:cNvPr id="451" name="Shape 45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52" name="Shape 4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2_Blank">
    <p:bg>
      <p:bgPr>
        <a:solidFill>
          <a:srgbClr val="E7E6E6"/>
        </a:solidFill>
        <a:effectLst/>
      </p:bgPr>
    </p:bg>
    <p:spTree>
      <p:nvGrpSpPr>
        <p:cNvPr id="1" name=""/>
        <p:cNvGrpSpPr/>
        <p:nvPr/>
      </p:nvGrpSpPr>
      <p:grpSpPr>
        <a:xfrm>
          <a:off x="0" y="0"/>
          <a:ext cx="0" cy="0"/>
          <a:chOff x="0" y="0"/>
          <a:chExt cx="0" cy="0"/>
        </a:xfrm>
      </p:grpSpPr>
      <p:sp>
        <p:nvSpPr>
          <p:cNvPr id="459" name="Shape 45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1_Blank 0">
    <p:bg>
      <p:bgPr>
        <a:solidFill>
          <a:srgbClr val="86754D"/>
        </a:solidFill>
        <a:effectLst/>
      </p:bgPr>
    </p:bg>
    <p:spTree>
      <p:nvGrpSpPr>
        <p:cNvPr id="1" name=""/>
        <p:cNvGrpSpPr/>
        <p:nvPr/>
      </p:nvGrpSpPr>
      <p:grpSpPr>
        <a:xfrm>
          <a:off x="0" y="0"/>
          <a:ext cx="0" cy="0"/>
          <a:chOff x="0" y="0"/>
          <a:chExt cx="0" cy="0"/>
        </a:xfrm>
      </p:grpSpPr>
      <p:sp>
        <p:nvSpPr>
          <p:cNvPr id="466" name="Shape 4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E7E6E6"/>
        </a:solidFill>
        <a:effectLst/>
      </p:bgPr>
    </p:bg>
    <p:spTree>
      <p:nvGrpSpPr>
        <p:cNvPr id="1" name=""/>
        <p:cNvGrpSpPr/>
        <p:nvPr/>
      </p:nvGrpSpPr>
      <p:grpSpPr>
        <a:xfrm>
          <a:off x="0" y="0"/>
          <a:ext cx="0" cy="0"/>
          <a:chOff x="0" y="0"/>
          <a:chExt cx="0" cy="0"/>
        </a:xfrm>
      </p:grpSpPr>
      <p:sp>
        <p:nvSpPr>
          <p:cNvPr id="473" name="Shape 47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474" name="Shape 47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475" name="Shape 47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476" name="Shape 4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240" name="Shape 240"/>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41" name="Shape 24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2" name="Shape 2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E7E6E6"/>
        </a:solidFill>
        <a:effectLst/>
      </p:bgPr>
    </p:bg>
    <p:spTree>
      <p:nvGrpSpPr>
        <p:cNvPr id="1" name=""/>
        <p:cNvGrpSpPr/>
        <p:nvPr/>
      </p:nvGrpSpPr>
      <p:grpSpPr>
        <a:xfrm>
          <a:off x="0" y="0"/>
          <a:ext cx="0" cy="0"/>
          <a:chOff x="0" y="0"/>
          <a:chExt cx="0" cy="0"/>
        </a:xfrm>
      </p:grpSpPr>
      <p:sp>
        <p:nvSpPr>
          <p:cNvPr id="483" name="Shape 48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484" name="Shape 48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485" name="Shape 48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486" name="Shape 4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3_Title and Vertical Text">
    <p:bg>
      <p:bgPr>
        <a:solidFill>
          <a:srgbClr val="E7E6E6"/>
        </a:solidFill>
        <a:effectLst/>
      </p:bgPr>
    </p:bg>
    <p:spTree>
      <p:nvGrpSpPr>
        <p:cNvPr id="1" name=""/>
        <p:cNvGrpSpPr/>
        <p:nvPr/>
      </p:nvGrpSpPr>
      <p:grpSpPr>
        <a:xfrm>
          <a:off x="0" y="0"/>
          <a:ext cx="0" cy="0"/>
          <a:chOff x="0" y="0"/>
          <a:chExt cx="0" cy="0"/>
        </a:xfrm>
      </p:grpSpPr>
      <p:sp>
        <p:nvSpPr>
          <p:cNvPr id="493" name="Shape 49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94" name="Shape 49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95" name="Shape 4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3_Vertical Title and Text">
    <p:bg>
      <p:bgPr>
        <a:solidFill>
          <a:srgbClr val="E7E6E6"/>
        </a:solidFill>
        <a:effectLst/>
      </p:bgPr>
    </p:bg>
    <p:spTree>
      <p:nvGrpSpPr>
        <p:cNvPr id="1" name=""/>
        <p:cNvGrpSpPr/>
        <p:nvPr/>
      </p:nvGrpSpPr>
      <p:grpSpPr>
        <a:xfrm>
          <a:off x="0" y="0"/>
          <a:ext cx="0" cy="0"/>
          <a:chOff x="0" y="0"/>
          <a:chExt cx="0" cy="0"/>
        </a:xfrm>
      </p:grpSpPr>
      <p:sp>
        <p:nvSpPr>
          <p:cNvPr id="502" name="Shape 50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503" name="Shape 50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4_Title Slide">
    <p:bg>
      <p:bgPr>
        <a:solidFill>
          <a:srgbClr val="E7E6E6"/>
        </a:solidFill>
        <a:effectLst/>
      </p:bgPr>
    </p:bg>
    <p:spTree>
      <p:nvGrpSpPr>
        <p:cNvPr id="1" name=""/>
        <p:cNvGrpSpPr/>
        <p:nvPr/>
      </p:nvGrpSpPr>
      <p:grpSpPr>
        <a:xfrm>
          <a:off x="0" y="0"/>
          <a:ext cx="0" cy="0"/>
          <a:chOff x="0" y="0"/>
          <a:chExt cx="0" cy="0"/>
        </a:xfrm>
      </p:grpSpPr>
      <p:sp>
        <p:nvSpPr>
          <p:cNvPr id="511" name="Shape 51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512" name="Shape 51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513" name="Shape 5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9_Custom Layout">
    <p:bg>
      <p:bgPr>
        <a:solidFill>
          <a:srgbClr val="E7E6E6"/>
        </a:solidFill>
        <a:effectLst/>
      </p:bgPr>
    </p:bg>
    <p:spTree>
      <p:nvGrpSpPr>
        <p:cNvPr id="1" name=""/>
        <p:cNvGrpSpPr/>
        <p:nvPr/>
      </p:nvGrpSpPr>
      <p:grpSpPr>
        <a:xfrm>
          <a:off x="0" y="0"/>
          <a:ext cx="0" cy="0"/>
          <a:chOff x="0" y="0"/>
          <a:chExt cx="0" cy="0"/>
        </a:xfrm>
      </p:grpSpPr>
      <p:sp>
        <p:nvSpPr>
          <p:cNvPr id="520" name="Shape 52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21" name="Shape 52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10_Custom Layout">
    <p:bg>
      <p:bgPr>
        <a:solidFill>
          <a:srgbClr val="E7E6E6"/>
        </a:solidFill>
        <a:effectLst/>
      </p:bgPr>
    </p:bg>
    <p:spTree>
      <p:nvGrpSpPr>
        <p:cNvPr id="1" name=""/>
        <p:cNvGrpSpPr/>
        <p:nvPr/>
      </p:nvGrpSpPr>
      <p:grpSpPr>
        <a:xfrm>
          <a:off x="0" y="0"/>
          <a:ext cx="0" cy="0"/>
          <a:chOff x="0" y="0"/>
          <a:chExt cx="0" cy="0"/>
        </a:xfrm>
      </p:grpSpPr>
      <p:sp>
        <p:nvSpPr>
          <p:cNvPr id="528" name="Shape 52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29" name="Shape 52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11_Custom Layout">
    <p:bg>
      <p:bgPr>
        <a:solidFill>
          <a:srgbClr val="E7E6E6"/>
        </a:solidFill>
        <a:effectLst/>
      </p:bgPr>
    </p:bg>
    <p:spTree>
      <p:nvGrpSpPr>
        <p:cNvPr id="1" name=""/>
        <p:cNvGrpSpPr/>
        <p:nvPr/>
      </p:nvGrpSpPr>
      <p:grpSpPr>
        <a:xfrm>
          <a:off x="0" y="0"/>
          <a:ext cx="0" cy="0"/>
          <a:chOff x="0" y="0"/>
          <a:chExt cx="0" cy="0"/>
        </a:xfrm>
      </p:grpSpPr>
      <p:sp>
        <p:nvSpPr>
          <p:cNvPr id="536" name="Shape 53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37" name="Shape 53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4_Title and Content">
    <p:bg>
      <p:bgPr>
        <a:solidFill>
          <a:srgbClr val="E7E6E6"/>
        </a:solidFill>
        <a:effectLst/>
      </p:bgPr>
    </p:bg>
    <p:spTree>
      <p:nvGrpSpPr>
        <p:cNvPr id="1" name=""/>
        <p:cNvGrpSpPr/>
        <p:nvPr/>
      </p:nvGrpSpPr>
      <p:grpSpPr>
        <a:xfrm>
          <a:off x="0" y="0"/>
          <a:ext cx="0" cy="0"/>
          <a:chOff x="0" y="0"/>
          <a:chExt cx="0" cy="0"/>
        </a:xfrm>
      </p:grpSpPr>
      <p:sp>
        <p:nvSpPr>
          <p:cNvPr id="544" name="Shape 54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45" name="Shape 54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46" name="Shape 5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E7E6E6"/>
        </a:solidFill>
        <a:effectLst/>
      </p:bgPr>
    </p:bg>
    <p:spTree>
      <p:nvGrpSpPr>
        <p:cNvPr id="1" name=""/>
        <p:cNvGrpSpPr/>
        <p:nvPr/>
      </p:nvGrpSpPr>
      <p:grpSpPr>
        <a:xfrm>
          <a:off x="0" y="0"/>
          <a:ext cx="0" cy="0"/>
          <a:chOff x="0" y="0"/>
          <a:chExt cx="0" cy="0"/>
        </a:xfrm>
      </p:grpSpPr>
      <p:sp>
        <p:nvSpPr>
          <p:cNvPr id="553" name="Shape 55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554" name="Shape 55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55" name="Shape 5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E7E6E6"/>
        </a:solidFill>
        <a:effectLst/>
      </p:bgPr>
    </p:bg>
    <p:spTree>
      <p:nvGrpSpPr>
        <p:cNvPr id="1" name=""/>
        <p:cNvGrpSpPr/>
        <p:nvPr/>
      </p:nvGrpSpPr>
      <p:grpSpPr>
        <a:xfrm>
          <a:off x="0" y="0"/>
          <a:ext cx="0" cy="0"/>
          <a:chOff x="0" y="0"/>
          <a:chExt cx="0" cy="0"/>
        </a:xfrm>
      </p:grpSpPr>
      <p:sp>
        <p:nvSpPr>
          <p:cNvPr id="562" name="Shape 56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63" name="Shape 56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64" name="Shape 5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249" name="Shape 249"/>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50" name="Shape 250"/>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51" name="Shape 25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4_Comparison">
    <p:bg>
      <p:bgPr>
        <a:solidFill>
          <a:srgbClr val="E7E6E6"/>
        </a:solidFill>
        <a:effectLst/>
      </p:bgPr>
    </p:bg>
    <p:spTree>
      <p:nvGrpSpPr>
        <p:cNvPr id="1" name=""/>
        <p:cNvGrpSpPr/>
        <p:nvPr/>
      </p:nvGrpSpPr>
      <p:grpSpPr>
        <a:xfrm>
          <a:off x="0" y="0"/>
          <a:ext cx="0" cy="0"/>
          <a:chOff x="0" y="0"/>
          <a:chExt cx="0" cy="0"/>
        </a:xfrm>
      </p:grpSpPr>
      <p:sp>
        <p:nvSpPr>
          <p:cNvPr id="571" name="Shape 57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72" name="Shape 57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573" name="Shape 57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574" name="Shape 5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4_Title Only">
    <p:bg>
      <p:bgPr>
        <a:solidFill>
          <a:srgbClr val="E7E6E6"/>
        </a:solidFill>
        <a:effectLst/>
      </p:bgPr>
    </p:bg>
    <p:spTree>
      <p:nvGrpSpPr>
        <p:cNvPr id="1" name=""/>
        <p:cNvGrpSpPr/>
        <p:nvPr/>
      </p:nvGrpSpPr>
      <p:grpSpPr>
        <a:xfrm>
          <a:off x="0" y="0"/>
          <a:ext cx="0" cy="0"/>
          <a:chOff x="0" y="0"/>
          <a:chExt cx="0" cy="0"/>
        </a:xfrm>
      </p:grpSpPr>
      <p:sp>
        <p:nvSpPr>
          <p:cNvPr id="581" name="Shape 58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82" name="Shape 5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3_Blank">
    <p:bg>
      <p:bgPr>
        <a:solidFill>
          <a:srgbClr val="E7E6E6"/>
        </a:solidFill>
        <a:effectLst/>
      </p:bgPr>
    </p:bg>
    <p:spTree>
      <p:nvGrpSpPr>
        <p:cNvPr id="1" name=""/>
        <p:cNvGrpSpPr/>
        <p:nvPr/>
      </p:nvGrpSpPr>
      <p:grpSpPr>
        <a:xfrm>
          <a:off x="0" y="0"/>
          <a:ext cx="0" cy="0"/>
          <a:chOff x="0" y="0"/>
          <a:chExt cx="0" cy="0"/>
        </a:xfrm>
      </p:grpSpPr>
      <p:sp>
        <p:nvSpPr>
          <p:cNvPr id="589" name="Shape 58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2_Blank 0">
    <p:bg>
      <p:bgPr>
        <a:solidFill>
          <a:srgbClr val="86754D"/>
        </a:solidFill>
        <a:effectLst/>
      </p:bgPr>
    </p:bg>
    <p:spTree>
      <p:nvGrpSpPr>
        <p:cNvPr id="1" name=""/>
        <p:cNvGrpSpPr/>
        <p:nvPr/>
      </p:nvGrpSpPr>
      <p:grpSpPr>
        <a:xfrm>
          <a:off x="0" y="0"/>
          <a:ext cx="0" cy="0"/>
          <a:chOff x="0" y="0"/>
          <a:chExt cx="0" cy="0"/>
        </a:xfrm>
      </p:grpSpPr>
      <p:sp>
        <p:nvSpPr>
          <p:cNvPr id="596" name="Shape 5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E7E6E6"/>
        </a:solidFill>
        <a:effectLst/>
      </p:bgPr>
    </p:bg>
    <p:spTree>
      <p:nvGrpSpPr>
        <p:cNvPr id="1" name=""/>
        <p:cNvGrpSpPr/>
        <p:nvPr/>
      </p:nvGrpSpPr>
      <p:grpSpPr>
        <a:xfrm>
          <a:off x="0" y="0"/>
          <a:ext cx="0" cy="0"/>
          <a:chOff x="0" y="0"/>
          <a:chExt cx="0" cy="0"/>
        </a:xfrm>
      </p:grpSpPr>
      <p:sp>
        <p:nvSpPr>
          <p:cNvPr id="603" name="Shape 60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604" name="Shape 60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605" name="Shape 60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606" name="Shape 6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E7E6E6"/>
        </a:solidFill>
        <a:effectLst/>
      </p:bgPr>
    </p:bg>
    <p:spTree>
      <p:nvGrpSpPr>
        <p:cNvPr id="1" name=""/>
        <p:cNvGrpSpPr/>
        <p:nvPr/>
      </p:nvGrpSpPr>
      <p:grpSpPr>
        <a:xfrm>
          <a:off x="0" y="0"/>
          <a:ext cx="0" cy="0"/>
          <a:chOff x="0" y="0"/>
          <a:chExt cx="0" cy="0"/>
        </a:xfrm>
      </p:grpSpPr>
      <p:sp>
        <p:nvSpPr>
          <p:cNvPr id="613" name="Shape 61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614" name="Shape 61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615" name="Shape 61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616" name="Shape 6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4_Title and Vertical Text">
    <p:bg>
      <p:bgPr>
        <a:solidFill>
          <a:srgbClr val="E7E6E6"/>
        </a:solidFill>
        <a:effectLst/>
      </p:bgPr>
    </p:bg>
    <p:spTree>
      <p:nvGrpSpPr>
        <p:cNvPr id="1" name=""/>
        <p:cNvGrpSpPr/>
        <p:nvPr/>
      </p:nvGrpSpPr>
      <p:grpSpPr>
        <a:xfrm>
          <a:off x="0" y="0"/>
          <a:ext cx="0" cy="0"/>
          <a:chOff x="0" y="0"/>
          <a:chExt cx="0" cy="0"/>
        </a:xfrm>
      </p:grpSpPr>
      <p:sp>
        <p:nvSpPr>
          <p:cNvPr id="623" name="Shape 62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24" name="Shape 62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25" name="Shape 6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4_Vertical Title and Text">
    <p:bg>
      <p:bgPr>
        <a:solidFill>
          <a:srgbClr val="E7E6E6"/>
        </a:solidFill>
        <a:effectLst/>
      </p:bgPr>
    </p:bg>
    <p:spTree>
      <p:nvGrpSpPr>
        <p:cNvPr id="1" name=""/>
        <p:cNvGrpSpPr/>
        <p:nvPr/>
      </p:nvGrpSpPr>
      <p:grpSpPr>
        <a:xfrm>
          <a:off x="0" y="0"/>
          <a:ext cx="0" cy="0"/>
          <a:chOff x="0" y="0"/>
          <a:chExt cx="0" cy="0"/>
        </a:xfrm>
      </p:grpSpPr>
      <p:sp>
        <p:nvSpPr>
          <p:cNvPr id="632" name="Shape 63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633" name="Shape 63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34" name="Shape 6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5_Title Slide">
    <p:bg>
      <p:bgPr>
        <a:solidFill>
          <a:srgbClr val="E7E6E6"/>
        </a:solidFill>
        <a:effectLst/>
      </p:bgPr>
    </p:bg>
    <p:spTree>
      <p:nvGrpSpPr>
        <p:cNvPr id="1" name=""/>
        <p:cNvGrpSpPr/>
        <p:nvPr/>
      </p:nvGrpSpPr>
      <p:grpSpPr>
        <a:xfrm>
          <a:off x="0" y="0"/>
          <a:ext cx="0" cy="0"/>
          <a:chOff x="0" y="0"/>
          <a:chExt cx="0" cy="0"/>
        </a:xfrm>
      </p:grpSpPr>
      <p:sp>
        <p:nvSpPr>
          <p:cNvPr id="641" name="Shape 64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642" name="Shape 64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643" name="Shape 6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12_Custom Layout">
    <p:bg>
      <p:bgPr>
        <a:solidFill>
          <a:srgbClr val="E7E6E6"/>
        </a:solidFill>
        <a:effectLst/>
      </p:bgPr>
    </p:bg>
    <p:spTree>
      <p:nvGrpSpPr>
        <p:cNvPr id="1" name=""/>
        <p:cNvGrpSpPr/>
        <p:nvPr/>
      </p:nvGrpSpPr>
      <p:grpSpPr>
        <a:xfrm>
          <a:off x="0" y="0"/>
          <a:ext cx="0" cy="0"/>
          <a:chOff x="0" y="0"/>
          <a:chExt cx="0" cy="0"/>
        </a:xfrm>
      </p:grpSpPr>
      <p:sp>
        <p:nvSpPr>
          <p:cNvPr id="650" name="Shape 65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51" name="Shape 65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258" name="Shape 258"/>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59" name="Shape 259"/>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13_Custom Layout">
    <p:bg>
      <p:bgPr>
        <a:solidFill>
          <a:srgbClr val="E7E6E6"/>
        </a:solidFill>
        <a:effectLst/>
      </p:bgPr>
    </p:bg>
    <p:spTree>
      <p:nvGrpSpPr>
        <p:cNvPr id="1" name=""/>
        <p:cNvGrpSpPr/>
        <p:nvPr/>
      </p:nvGrpSpPr>
      <p:grpSpPr>
        <a:xfrm>
          <a:off x="0" y="0"/>
          <a:ext cx="0" cy="0"/>
          <a:chOff x="0" y="0"/>
          <a:chExt cx="0" cy="0"/>
        </a:xfrm>
      </p:grpSpPr>
      <p:sp>
        <p:nvSpPr>
          <p:cNvPr id="658" name="Shape 65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59" name="Shape 65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14_Custom Layout">
    <p:bg>
      <p:bgPr>
        <a:solidFill>
          <a:srgbClr val="E7E6E6"/>
        </a:solidFill>
        <a:effectLst/>
      </p:bgPr>
    </p:bg>
    <p:spTree>
      <p:nvGrpSpPr>
        <p:cNvPr id="1" name=""/>
        <p:cNvGrpSpPr/>
        <p:nvPr/>
      </p:nvGrpSpPr>
      <p:grpSpPr>
        <a:xfrm>
          <a:off x="0" y="0"/>
          <a:ext cx="0" cy="0"/>
          <a:chOff x="0" y="0"/>
          <a:chExt cx="0" cy="0"/>
        </a:xfrm>
      </p:grpSpPr>
      <p:sp>
        <p:nvSpPr>
          <p:cNvPr id="666" name="Shape 66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67" name="Shape 66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5_Title and Content">
    <p:bg>
      <p:bgPr>
        <a:solidFill>
          <a:srgbClr val="E7E6E6"/>
        </a:solidFill>
        <a:effectLst/>
      </p:bgPr>
    </p:bg>
    <p:spTree>
      <p:nvGrpSpPr>
        <p:cNvPr id="1" name=""/>
        <p:cNvGrpSpPr/>
        <p:nvPr/>
      </p:nvGrpSpPr>
      <p:grpSpPr>
        <a:xfrm>
          <a:off x="0" y="0"/>
          <a:ext cx="0" cy="0"/>
          <a:chOff x="0" y="0"/>
          <a:chExt cx="0" cy="0"/>
        </a:xfrm>
      </p:grpSpPr>
      <p:sp>
        <p:nvSpPr>
          <p:cNvPr id="674" name="Shape 67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75" name="Shape 67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76" name="Shape 6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5_Section Header">
    <p:bg>
      <p:bgPr>
        <a:solidFill>
          <a:srgbClr val="E7E6E6"/>
        </a:solidFill>
        <a:effectLst/>
      </p:bgPr>
    </p:bg>
    <p:spTree>
      <p:nvGrpSpPr>
        <p:cNvPr id="1" name=""/>
        <p:cNvGrpSpPr/>
        <p:nvPr/>
      </p:nvGrpSpPr>
      <p:grpSpPr>
        <a:xfrm>
          <a:off x="0" y="0"/>
          <a:ext cx="0" cy="0"/>
          <a:chOff x="0" y="0"/>
          <a:chExt cx="0" cy="0"/>
        </a:xfrm>
      </p:grpSpPr>
      <p:sp>
        <p:nvSpPr>
          <p:cNvPr id="683" name="Shape 68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684" name="Shape 68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85" name="Shape 6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5_Two Content">
    <p:bg>
      <p:bgPr>
        <a:solidFill>
          <a:srgbClr val="E7E6E6"/>
        </a:solidFill>
        <a:effectLst/>
      </p:bgPr>
    </p:bg>
    <p:spTree>
      <p:nvGrpSpPr>
        <p:cNvPr id="1" name=""/>
        <p:cNvGrpSpPr/>
        <p:nvPr/>
      </p:nvGrpSpPr>
      <p:grpSpPr>
        <a:xfrm>
          <a:off x="0" y="0"/>
          <a:ext cx="0" cy="0"/>
          <a:chOff x="0" y="0"/>
          <a:chExt cx="0" cy="0"/>
        </a:xfrm>
      </p:grpSpPr>
      <p:sp>
        <p:nvSpPr>
          <p:cNvPr id="692" name="Shape 69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93" name="Shape 69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94" name="Shape 6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5_Comparison">
    <p:bg>
      <p:bgPr>
        <a:solidFill>
          <a:srgbClr val="E7E6E6"/>
        </a:solidFill>
        <a:effectLst/>
      </p:bgPr>
    </p:bg>
    <p:spTree>
      <p:nvGrpSpPr>
        <p:cNvPr id="1" name=""/>
        <p:cNvGrpSpPr/>
        <p:nvPr/>
      </p:nvGrpSpPr>
      <p:grpSpPr>
        <a:xfrm>
          <a:off x="0" y="0"/>
          <a:ext cx="0" cy="0"/>
          <a:chOff x="0" y="0"/>
          <a:chExt cx="0" cy="0"/>
        </a:xfrm>
      </p:grpSpPr>
      <p:sp>
        <p:nvSpPr>
          <p:cNvPr id="701" name="Shape 70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02" name="Shape 70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703" name="Shape 70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704" name="Shape 7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5_Title Only">
    <p:bg>
      <p:bgPr>
        <a:solidFill>
          <a:srgbClr val="E7E6E6"/>
        </a:solidFill>
        <a:effectLst/>
      </p:bgPr>
    </p:bg>
    <p:spTree>
      <p:nvGrpSpPr>
        <p:cNvPr id="1" name=""/>
        <p:cNvGrpSpPr/>
        <p:nvPr/>
      </p:nvGrpSpPr>
      <p:grpSpPr>
        <a:xfrm>
          <a:off x="0" y="0"/>
          <a:ext cx="0" cy="0"/>
          <a:chOff x="0" y="0"/>
          <a:chExt cx="0" cy="0"/>
        </a:xfrm>
      </p:grpSpPr>
      <p:sp>
        <p:nvSpPr>
          <p:cNvPr id="711" name="Shape 71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12" name="Shape 7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4_Blank">
    <p:bg>
      <p:bgPr>
        <a:solidFill>
          <a:srgbClr val="E7E6E6"/>
        </a:solidFill>
        <a:effectLst/>
      </p:bgPr>
    </p:bg>
    <p:spTree>
      <p:nvGrpSpPr>
        <p:cNvPr id="1" name=""/>
        <p:cNvGrpSpPr/>
        <p:nvPr/>
      </p:nvGrpSpPr>
      <p:grpSpPr>
        <a:xfrm>
          <a:off x="0" y="0"/>
          <a:ext cx="0" cy="0"/>
          <a:chOff x="0" y="0"/>
          <a:chExt cx="0" cy="0"/>
        </a:xfrm>
      </p:grpSpPr>
      <p:sp>
        <p:nvSpPr>
          <p:cNvPr id="719" name="Shape 7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3_Blank 0">
    <p:bg>
      <p:bgPr>
        <a:solidFill>
          <a:srgbClr val="86754D"/>
        </a:solidFill>
        <a:effectLst/>
      </p:bgPr>
    </p:bg>
    <p:spTree>
      <p:nvGrpSpPr>
        <p:cNvPr id="1" name=""/>
        <p:cNvGrpSpPr/>
        <p:nvPr/>
      </p:nvGrpSpPr>
      <p:grpSpPr>
        <a:xfrm>
          <a:off x="0" y="0"/>
          <a:ext cx="0" cy="0"/>
          <a:chOff x="0" y="0"/>
          <a:chExt cx="0" cy="0"/>
        </a:xfrm>
      </p:grpSpPr>
      <p:sp>
        <p:nvSpPr>
          <p:cNvPr id="726" name="Shape 7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5_Content with Caption">
    <p:bg>
      <p:bgPr>
        <a:solidFill>
          <a:srgbClr val="E7E6E6"/>
        </a:solidFill>
        <a:effectLst/>
      </p:bgPr>
    </p:bg>
    <p:spTree>
      <p:nvGrpSpPr>
        <p:cNvPr id="1" name=""/>
        <p:cNvGrpSpPr/>
        <p:nvPr/>
      </p:nvGrpSpPr>
      <p:grpSpPr>
        <a:xfrm>
          <a:off x="0" y="0"/>
          <a:ext cx="0" cy="0"/>
          <a:chOff x="0" y="0"/>
          <a:chExt cx="0" cy="0"/>
        </a:xfrm>
      </p:grpSpPr>
      <p:sp>
        <p:nvSpPr>
          <p:cNvPr id="733" name="Shape 73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734" name="Shape 73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735" name="Shape 73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736" name="Shape 7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266" name="Shape 266"/>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67" name="Shape 267"/>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5_Picture with Caption">
    <p:bg>
      <p:bgPr>
        <a:solidFill>
          <a:srgbClr val="E7E6E6"/>
        </a:solidFill>
        <a:effectLst/>
      </p:bgPr>
    </p:bg>
    <p:spTree>
      <p:nvGrpSpPr>
        <p:cNvPr id="1" name=""/>
        <p:cNvGrpSpPr/>
        <p:nvPr/>
      </p:nvGrpSpPr>
      <p:grpSpPr>
        <a:xfrm>
          <a:off x="0" y="0"/>
          <a:ext cx="0" cy="0"/>
          <a:chOff x="0" y="0"/>
          <a:chExt cx="0" cy="0"/>
        </a:xfrm>
      </p:grpSpPr>
      <p:sp>
        <p:nvSpPr>
          <p:cNvPr id="743" name="Shape 74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744" name="Shape 74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745" name="Shape 74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746" name="Shape 7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5_Title and Vertical Text">
    <p:bg>
      <p:bgPr>
        <a:solidFill>
          <a:srgbClr val="E7E6E6"/>
        </a:solidFill>
        <a:effectLst/>
      </p:bgPr>
    </p:bg>
    <p:spTree>
      <p:nvGrpSpPr>
        <p:cNvPr id="1" name=""/>
        <p:cNvGrpSpPr/>
        <p:nvPr/>
      </p:nvGrpSpPr>
      <p:grpSpPr>
        <a:xfrm>
          <a:off x="0" y="0"/>
          <a:ext cx="0" cy="0"/>
          <a:chOff x="0" y="0"/>
          <a:chExt cx="0" cy="0"/>
        </a:xfrm>
      </p:grpSpPr>
      <p:sp>
        <p:nvSpPr>
          <p:cNvPr id="753" name="Shape 75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54" name="Shape 75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5_Vertical Title and Text">
    <p:bg>
      <p:bgPr>
        <a:solidFill>
          <a:srgbClr val="E7E6E6"/>
        </a:solidFill>
        <a:effectLst/>
      </p:bgPr>
    </p:bg>
    <p:spTree>
      <p:nvGrpSpPr>
        <p:cNvPr id="1" name=""/>
        <p:cNvGrpSpPr/>
        <p:nvPr/>
      </p:nvGrpSpPr>
      <p:grpSpPr>
        <a:xfrm>
          <a:off x="0" y="0"/>
          <a:ext cx="0" cy="0"/>
          <a:chOff x="0" y="0"/>
          <a:chExt cx="0" cy="0"/>
        </a:xfrm>
      </p:grpSpPr>
      <p:sp>
        <p:nvSpPr>
          <p:cNvPr id="762" name="Shape 76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763" name="Shape 76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764" name="Shape 7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6_Title Slide">
    <p:bg>
      <p:bgPr>
        <a:solidFill>
          <a:srgbClr val="E7E6E6"/>
        </a:solidFill>
        <a:effectLst/>
      </p:bgPr>
    </p:bg>
    <p:spTree>
      <p:nvGrpSpPr>
        <p:cNvPr id="1" name=""/>
        <p:cNvGrpSpPr/>
        <p:nvPr/>
      </p:nvGrpSpPr>
      <p:grpSpPr>
        <a:xfrm>
          <a:off x="0" y="0"/>
          <a:ext cx="0" cy="0"/>
          <a:chOff x="0" y="0"/>
          <a:chExt cx="0" cy="0"/>
        </a:xfrm>
      </p:grpSpPr>
      <p:sp>
        <p:nvSpPr>
          <p:cNvPr id="771" name="Shape 77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772" name="Shape 77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773" name="Shape 77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15_Custom Layout">
    <p:bg>
      <p:bgPr>
        <a:solidFill>
          <a:srgbClr val="E7E6E6"/>
        </a:solidFill>
        <a:effectLst/>
      </p:bgPr>
    </p:bg>
    <p:spTree>
      <p:nvGrpSpPr>
        <p:cNvPr id="1" name=""/>
        <p:cNvGrpSpPr/>
        <p:nvPr/>
      </p:nvGrpSpPr>
      <p:grpSpPr>
        <a:xfrm>
          <a:off x="0" y="0"/>
          <a:ext cx="0" cy="0"/>
          <a:chOff x="0" y="0"/>
          <a:chExt cx="0" cy="0"/>
        </a:xfrm>
      </p:grpSpPr>
      <p:sp>
        <p:nvSpPr>
          <p:cNvPr id="780" name="Shape 78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81" name="Shape 78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16_Custom Layout">
    <p:bg>
      <p:bgPr>
        <a:solidFill>
          <a:srgbClr val="E7E6E6"/>
        </a:solidFill>
        <a:effectLst/>
      </p:bgPr>
    </p:bg>
    <p:spTree>
      <p:nvGrpSpPr>
        <p:cNvPr id="1" name=""/>
        <p:cNvGrpSpPr/>
        <p:nvPr/>
      </p:nvGrpSpPr>
      <p:grpSpPr>
        <a:xfrm>
          <a:off x="0" y="0"/>
          <a:ext cx="0" cy="0"/>
          <a:chOff x="0" y="0"/>
          <a:chExt cx="0" cy="0"/>
        </a:xfrm>
      </p:grpSpPr>
      <p:sp>
        <p:nvSpPr>
          <p:cNvPr id="788" name="Shape 78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89" name="Shape 78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17_Custom Layout">
    <p:bg>
      <p:bgPr>
        <a:solidFill>
          <a:srgbClr val="E7E6E6"/>
        </a:solidFill>
        <a:effectLst/>
      </p:bgPr>
    </p:bg>
    <p:spTree>
      <p:nvGrpSpPr>
        <p:cNvPr id="1" name=""/>
        <p:cNvGrpSpPr/>
        <p:nvPr/>
      </p:nvGrpSpPr>
      <p:grpSpPr>
        <a:xfrm>
          <a:off x="0" y="0"/>
          <a:ext cx="0" cy="0"/>
          <a:chOff x="0" y="0"/>
          <a:chExt cx="0" cy="0"/>
        </a:xfrm>
      </p:grpSpPr>
      <p:sp>
        <p:nvSpPr>
          <p:cNvPr id="796" name="Shape 79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97" name="Shape 79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6_Title and Content">
    <p:bg>
      <p:bgPr>
        <a:solidFill>
          <a:srgbClr val="E7E6E6"/>
        </a:solidFill>
        <a:effectLst/>
      </p:bgPr>
    </p:bg>
    <p:spTree>
      <p:nvGrpSpPr>
        <p:cNvPr id="1" name=""/>
        <p:cNvGrpSpPr/>
        <p:nvPr/>
      </p:nvGrpSpPr>
      <p:grpSpPr>
        <a:xfrm>
          <a:off x="0" y="0"/>
          <a:ext cx="0" cy="0"/>
          <a:chOff x="0" y="0"/>
          <a:chExt cx="0" cy="0"/>
        </a:xfrm>
      </p:grpSpPr>
      <p:sp>
        <p:nvSpPr>
          <p:cNvPr id="804" name="Shape 80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05" name="Shape 80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06" name="Shape 8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E7E6E6"/>
        </a:solidFill>
        <a:effectLst/>
      </p:bgPr>
    </p:bg>
    <p:spTree>
      <p:nvGrpSpPr>
        <p:cNvPr id="1" name=""/>
        <p:cNvGrpSpPr/>
        <p:nvPr/>
      </p:nvGrpSpPr>
      <p:grpSpPr>
        <a:xfrm>
          <a:off x="0" y="0"/>
          <a:ext cx="0" cy="0"/>
          <a:chOff x="0" y="0"/>
          <a:chExt cx="0" cy="0"/>
        </a:xfrm>
      </p:grpSpPr>
      <p:sp>
        <p:nvSpPr>
          <p:cNvPr id="813" name="Shape 81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814" name="Shape 81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815" name="Shape 8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E7E6E6"/>
        </a:solidFill>
        <a:effectLst/>
      </p:bgPr>
    </p:bg>
    <p:spTree>
      <p:nvGrpSpPr>
        <p:cNvPr id="1" name=""/>
        <p:cNvGrpSpPr/>
        <p:nvPr/>
      </p:nvGrpSpPr>
      <p:grpSpPr>
        <a:xfrm>
          <a:off x="0" y="0"/>
          <a:ext cx="0" cy="0"/>
          <a:chOff x="0" y="0"/>
          <a:chExt cx="0" cy="0"/>
        </a:xfrm>
      </p:grpSpPr>
      <p:sp>
        <p:nvSpPr>
          <p:cNvPr id="822" name="Shape 82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23" name="Shape 82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24" name="Shape 8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609600" y="1600206"/>
            <a:ext cx="5384800" cy="4525963"/>
          </a:xfrm>
          <a:prstGeom prst="rect">
            <a:avLst/>
          </a:prstGeom>
        </p:spPr>
        <p:txBody>
          <a:bodyPr/>
          <a:lstStyle>
            <a:lvl1pPr>
              <a:spcBef>
                <a:spcPts val="800"/>
              </a:spcBef>
              <a:defRPr sz="3700"/>
            </a:lvl1pPr>
            <a:lvl2pPr marL="1049771" indent="-440378">
              <a:spcBef>
                <a:spcPts val="800"/>
              </a:spcBef>
              <a:defRPr sz="3700"/>
            </a:lvl2pPr>
            <a:lvl3pPr marL="1636316" indent="-417534">
              <a:spcBef>
                <a:spcPts val="800"/>
              </a:spcBef>
              <a:defRPr sz="3700"/>
            </a:lvl3pPr>
            <a:lvl4pPr marL="2297891" indent="-469726">
              <a:spcBef>
                <a:spcPts val="800"/>
              </a:spcBef>
              <a:defRPr sz="3700"/>
            </a:lvl4pPr>
            <a:lvl5pPr marL="2907284" indent="-469726">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274" name="Shape 274"/>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75" name="Shape 275"/>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6_Comparison">
    <p:bg>
      <p:bgPr>
        <a:solidFill>
          <a:srgbClr val="E7E6E6"/>
        </a:solidFill>
        <a:effectLst/>
      </p:bgPr>
    </p:bg>
    <p:spTree>
      <p:nvGrpSpPr>
        <p:cNvPr id="1" name=""/>
        <p:cNvGrpSpPr/>
        <p:nvPr/>
      </p:nvGrpSpPr>
      <p:grpSpPr>
        <a:xfrm>
          <a:off x="0" y="0"/>
          <a:ext cx="0" cy="0"/>
          <a:chOff x="0" y="0"/>
          <a:chExt cx="0" cy="0"/>
        </a:xfrm>
      </p:grpSpPr>
      <p:sp>
        <p:nvSpPr>
          <p:cNvPr id="831" name="Shape 83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32" name="Shape 83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833" name="Shape 83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834" name="Shape 8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6_Title Only">
    <p:bg>
      <p:bgPr>
        <a:solidFill>
          <a:srgbClr val="E7E6E6"/>
        </a:solidFill>
        <a:effectLst/>
      </p:bgPr>
    </p:bg>
    <p:spTree>
      <p:nvGrpSpPr>
        <p:cNvPr id="1" name=""/>
        <p:cNvGrpSpPr/>
        <p:nvPr/>
      </p:nvGrpSpPr>
      <p:grpSpPr>
        <a:xfrm>
          <a:off x="0" y="0"/>
          <a:ext cx="0" cy="0"/>
          <a:chOff x="0" y="0"/>
          <a:chExt cx="0" cy="0"/>
        </a:xfrm>
      </p:grpSpPr>
      <p:sp>
        <p:nvSpPr>
          <p:cNvPr id="841" name="Shape 8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42" name="Shape 8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5_Blank">
    <p:bg>
      <p:bgPr>
        <a:solidFill>
          <a:srgbClr val="E7E6E6"/>
        </a:solidFill>
        <a:effectLst/>
      </p:bgPr>
    </p:bg>
    <p:spTree>
      <p:nvGrpSpPr>
        <p:cNvPr id="1" name=""/>
        <p:cNvGrpSpPr/>
        <p:nvPr/>
      </p:nvGrpSpPr>
      <p:grpSpPr>
        <a:xfrm>
          <a:off x="0" y="0"/>
          <a:ext cx="0" cy="0"/>
          <a:chOff x="0" y="0"/>
          <a:chExt cx="0" cy="0"/>
        </a:xfrm>
      </p:grpSpPr>
      <p:sp>
        <p:nvSpPr>
          <p:cNvPr id="849" name="Shape 8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4_Blank 0">
    <p:bg>
      <p:bgPr>
        <a:solidFill>
          <a:srgbClr val="221C35"/>
        </a:solidFill>
        <a:effectLst/>
      </p:bgPr>
    </p:bg>
    <p:spTree>
      <p:nvGrpSpPr>
        <p:cNvPr id="1" name=""/>
        <p:cNvGrpSpPr/>
        <p:nvPr/>
      </p:nvGrpSpPr>
      <p:grpSpPr>
        <a:xfrm>
          <a:off x="0" y="0"/>
          <a:ext cx="0" cy="0"/>
          <a:chOff x="0" y="0"/>
          <a:chExt cx="0" cy="0"/>
        </a:xfrm>
      </p:grpSpPr>
      <p:sp>
        <p:nvSpPr>
          <p:cNvPr id="856" name="Shape 8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E7E6E6"/>
        </a:solidFill>
        <a:effectLst/>
      </p:bgPr>
    </p:bg>
    <p:spTree>
      <p:nvGrpSpPr>
        <p:cNvPr id="1" name=""/>
        <p:cNvGrpSpPr/>
        <p:nvPr/>
      </p:nvGrpSpPr>
      <p:grpSpPr>
        <a:xfrm>
          <a:off x="0" y="0"/>
          <a:ext cx="0" cy="0"/>
          <a:chOff x="0" y="0"/>
          <a:chExt cx="0" cy="0"/>
        </a:xfrm>
      </p:grpSpPr>
      <p:sp>
        <p:nvSpPr>
          <p:cNvPr id="863" name="Shape 86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864" name="Shape 86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866" name="Shape 8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E7E6E6"/>
        </a:solidFill>
        <a:effectLst/>
      </p:bgPr>
    </p:bg>
    <p:spTree>
      <p:nvGrpSpPr>
        <p:cNvPr id="1" name=""/>
        <p:cNvGrpSpPr/>
        <p:nvPr/>
      </p:nvGrpSpPr>
      <p:grpSpPr>
        <a:xfrm>
          <a:off x="0" y="0"/>
          <a:ext cx="0" cy="0"/>
          <a:chOff x="0" y="0"/>
          <a:chExt cx="0" cy="0"/>
        </a:xfrm>
      </p:grpSpPr>
      <p:sp>
        <p:nvSpPr>
          <p:cNvPr id="873" name="Shape 87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874" name="Shape 87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875" name="Shape 87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6_Title and Vertical Text">
    <p:bg>
      <p:bgPr>
        <a:solidFill>
          <a:srgbClr val="E7E6E6"/>
        </a:solidFill>
        <a:effectLst/>
      </p:bgPr>
    </p:bg>
    <p:spTree>
      <p:nvGrpSpPr>
        <p:cNvPr id="1" name=""/>
        <p:cNvGrpSpPr/>
        <p:nvPr/>
      </p:nvGrpSpPr>
      <p:grpSpPr>
        <a:xfrm>
          <a:off x="0" y="0"/>
          <a:ext cx="0" cy="0"/>
          <a:chOff x="0" y="0"/>
          <a:chExt cx="0" cy="0"/>
        </a:xfrm>
      </p:grpSpPr>
      <p:sp>
        <p:nvSpPr>
          <p:cNvPr id="883" name="Shape 88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84" name="Shape 88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85" name="Shape 8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6_Vertical Title and Text">
    <p:bg>
      <p:bgPr>
        <a:solidFill>
          <a:srgbClr val="E7E6E6"/>
        </a:solidFill>
        <a:effectLst/>
      </p:bgPr>
    </p:bg>
    <p:spTree>
      <p:nvGrpSpPr>
        <p:cNvPr id="1" name=""/>
        <p:cNvGrpSpPr/>
        <p:nvPr/>
      </p:nvGrpSpPr>
      <p:grpSpPr>
        <a:xfrm>
          <a:off x="0" y="0"/>
          <a:ext cx="0" cy="0"/>
          <a:chOff x="0" y="0"/>
          <a:chExt cx="0" cy="0"/>
        </a:xfrm>
      </p:grpSpPr>
      <p:sp>
        <p:nvSpPr>
          <p:cNvPr id="892" name="Shape 89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893" name="Shape 89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94" name="Shape 8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7_Title Slide">
    <p:bg>
      <p:bgPr>
        <a:solidFill>
          <a:srgbClr val="E7E6E6"/>
        </a:solidFill>
        <a:effectLst/>
      </p:bgPr>
    </p:bg>
    <p:spTree>
      <p:nvGrpSpPr>
        <p:cNvPr id="1" name=""/>
        <p:cNvGrpSpPr/>
        <p:nvPr/>
      </p:nvGrpSpPr>
      <p:grpSpPr>
        <a:xfrm>
          <a:off x="0" y="0"/>
          <a:ext cx="0" cy="0"/>
          <a:chOff x="0" y="0"/>
          <a:chExt cx="0" cy="0"/>
        </a:xfrm>
      </p:grpSpPr>
      <p:sp>
        <p:nvSpPr>
          <p:cNvPr id="901" name="Shape 90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902" name="Shape 90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903" name="Shape 9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18_Custom Layout">
    <p:bg>
      <p:bgPr>
        <a:solidFill>
          <a:srgbClr val="E7E6E6"/>
        </a:solidFill>
        <a:effectLst/>
      </p:bgPr>
    </p:bg>
    <p:spTree>
      <p:nvGrpSpPr>
        <p:cNvPr id="1" name=""/>
        <p:cNvGrpSpPr/>
        <p:nvPr/>
      </p:nvGrpSpPr>
      <p:grpSpPr>
        <a:xfrm>
          <a:off x="0" y="0"/>
          <a:ext cx="0" cy="0"/>
          <a:chOff x="0" y="0"/>
          <a:chExt cx="0" cy="0"/>
        </a:xfrm>
      </p:grpSpPr>
      <p:sp>
        <p:nvSpPr>
          <p:cNvPr id="910" name="Shape 91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11" name="Shape 91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282" name="Shape 2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3" name="Shape 28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4" name="Shape 2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19_Custom Layout">
    <p:bg>
      <p:bgPr>
        <a:solidFill>
          <a:srgbClr val="E7E6E6"/>
        </a:solidFill>
        <a:effectLst/>
      </p:bgPr>
    </p:bg>
    <p:spTree>
      <p:nvGrpSpPr>
        <p:cNvPr id="1" name=""/>
        <p:cNvGrpSpPr/>
        <p:nvPr/>
      </p:nvGrpSpPr>
      <p:grpSpPr>
        <a:xfrm>
          <a:off x="0" y="0"/>
          <a:ext cx="0" cy="0"/>
          <a:chOff x="0" y="0"/>
          <a:chExt cx="0" cy="0"/>
        </a:xfrm>
      </p:grpSpPr>
      <p:sp>
        <p:nvSpPr>
          <p:cNvPr id="918" name="Shape 91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19" name="Shape 91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20_Custom Layout">
    <p:bg>
      <p:bgPr>
        <a:solidFill>
          <a:srgbClr val="E7E6E6"/>
        </a:solidFill>
        <a:effectLst/>
      </p:bgPr>
    </p:bg>
    <p:spTree>
      <p:nvGrpSpPr>
        <p:cNvPr id="1" name=""/>
        <p:cNvGrpSpPr/>
        <p:nvPr/>
      </p:nvGrpSpPr>
      <p:grpSpPr>
        <a:xfrm>
          <a:off x="0" y="0"/>
          <a:ext cx="0" cy="0"/>
          <a:chOff x="0" y="0"/>
          <a:chExt cx="0" cy="0"/>
        </a:xfrm>
      </p:grpSpPr>
      <p:sp>
        <p:nvSpPr>
          <p:cNvPr id="926" name="Shape 92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27" name="Shape 92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7_Title and Content">
    <p:bg>
      <p:bgPr>
        <a:solidFill>
          <a:srgbClr val="E7E6E6"/>
        </a:solidFill>
        <a:effectLst/>
      </p:bgPr>
    </p:bg>
    <p:spTree>
      <p:nvGrpSpPr>
        <p:cNvPr id="1" name=""/>
        <p:cNvGrpSpPr/>
        <p:nvPr/>
      </p:nvGrpSpPr>
      <p:grpSpPr>
        <a:xfrm>
          <a:off x="0" y="0"/>
          <a:ext cx="0" cy="0"/>
          <a:chOff x="0" y="0"/>
          <a:chExt cx="0" cy="0"/>
        </a:xfrm>
      </p:grpSpPr>
      <p:sp>
        <p:nvSpPr>
          <p:cNvPr id="934" name="Shape 93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35" name="Shape 93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36" name="Shape 9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7_Section Header">
    <p:bg>
      <p:bgPr>
        <a:solidFill>
          <a:srgbClr val="E7E6E6"/>
        </a:solidFill>
        <a:effectLst/>
      </p:bgPr>
    </p:bg>
    <p:spTree>
      <p:nvGrpSpPr>
        <p:cNvPr id="1" name=""/>
        <p:cNvGrpSpPr/>
        <p:nvPr/>
      </p:nvGrpSpPr>
      <p:grpSpPr>
        <a:xfrm>
          <a:off x="0" y="0"/>
          <a:ext cx="0" cy="0"/>
          <a:chOff x="0" y="0"/>
          <a:chExt cx="0" cy="0"/>
        </a:xfrm>
      </p:grpSpPr>
      <p:sp>
        <p:nvSpPr>
          <p:cNvPr id="943" name="Shape 94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944" name="Shape 94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945" name="Shape 9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7_Two Content">
    <p:bg>
      <p:bgPr>
        <a:solidFill>
          <a:srgbClr val="E7E6E6"/>
        </a:solidFill>
        <a:effectLst/>
      </p:bgPr>
    </p:bg>
    <p:spTree>
      <p:nvGrpSpPr>
        <p:cNvPr id="1" name=""/>
        <p:cNvGrpSpPr/>
        <p:nvPr/>
      </p:nvGrpSpPr>
      <p:grpSpPr>
        <a:xfrm>
          <a:off x="0" y="0"/>
          <a:ext cx="0" cy="0"/>
          <a:chOff x="0" y="0"/>
          <a:chExt cx="0" cy="0"/>
        </a:xfrm>
      </p:grpSpPr>
      <p:sp>
        <p:nvSpPr>
          <p:cNvPr id="952" name="Shape 9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53" name="Shape 95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54" name="Shape 9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7_Comparison">
    <p:bg>
      <p:bgPr>
        <a:solidFill>
          <a:srgbClr val="E7E6E6"/>
        </a:solidFill>
        <a:effectLst/>
      </p:bgPr>
    </p:bg>
    <p:spTree>
      <p:nvGrpSpPr>
        <p:cNvPr id="1" name=""/>
        <p:cNvGrpSpPr/>
        <p:nvPr/>
      </p:nvGrpSpPr>
      <p:grpSpPr>
        <a:xfrm>
          <a:off x="0" y="0"/>
          <a:ext cx="0" cy="0"/>
          <a:chOff x="0" y="0"/>
          <a:chExt cx="0" cy="0"/>
        </a:xfrm>
      </p:grpSpPr>
      <p:sp>
        <p:nvSpPr>
          <p:cNvPr id="961" name="Shape 96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62" name="Shape 96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963" name="Shape 96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964" name="Shape 9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7_Title Only">
    <p:bg>
      <p:bgPr>
        <a:solidFill>
          <a:srgbClr val="E7E6E6"/>
        </a:solidFill>
        <a:effectLst/>
      </p:bgPr>
    </p:bg>
    <p:spTree>
      <p:nvGrpSpPr>
        <p:cNvPr id="1" name=""/>
        <p:cNvGrpSpPr/>
        <p:nvPr/>
      </p:nvGrpSpPr>
      <p:grpSpPr>
        <a:xfrm>
          <a:off x="0" y="0"/>
          <a:ext cx="0" cy="0"/>
          <a:chOff x="0" y="0"/>
          <a:chExt cx="0" cy="0"/>
        </a:xfrm>
      </p:grpSpPr>
      <p:sp>
        <p:nvSpPr>
          <p:cNvPr id="971" name="Shape 97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72" name="Shape 9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6_Blank">
    <p:bg>
      <p:bgPr>
        <a:solidFill>
          <a:srgbClr val="E7E6E6"/>
        </a:solidFill>
        <a:effectLst/>
      </p:bgPr>
    </p:bg>
    <p:spTree>
      <p:nvGrpSpPr>
        <p:cNvPr id="1" name=""/>
        <p:cNvGrpSpPr/>
        <p:nvPr/>
      </p:nvGrpSpPr>
      <p:grpSpPr>
        <a:xfrm>
          <a:off x="0" y="0"/>
          <a:ext cx="0" cy="0"/>
          <a:chOff x="0" y="0"/>
          <a:chExt cx="0" cy="0"/>
        </a:xfrm>
      </p:grpSpPr>
      <p:sp>
        <p:nvSpPr>
          <p:cNvPr id="979" name="Shape 9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5_Blank 0">
    <p:bg>
      <p:bgPr>
        <a:solidFill>
          <a:srgbClr val="86754D"/>
        </a:solidFill>
        <a:effectLst/>
      </p:bgPr>
    </p:bg>
    <p:spTree>
      <p:nvGrpSpPr>
        <p:cNvPr id="1" name=""/>
        <p:cNvGrpSpPr/>
        <p:nvPr/>
      </p:nvGrpSpPr>
      <p:grpSpPr>
        <a:xfrm>
          <a:off x="0" y="0"/>
          <a:ext cx="0" cy="0"/>
          <a:chOff x="0" y="0"/>
          <a:chExt cx="0" cy="0"/>
        </a:xfrm>
      </p:grpSpPr>
      <p:sp>
        <p:nvSpPr>
          <p:cNvPr id="986" name="Shape 9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7_Content with Caption">
    <p:bg>
      <p:bgPr>
        <a:solidFill>
          <a:srgbClr val="E7E6E6"/>
        </a:solidFill>
        <a:effectLst/>
      </p:bgPr>
    </p:bg>
    <p:spTree>
      <p:nvGrpSpPr>
        <p:cNvPr id="1" name=""/>
        <p:cNvGrpSpPr/>
        <p:nvPr/>
      </p:nvGrpSpPr>
      <p:grpSpPr>
        <a:xfrm>
          <a:off x="0" y="0"/>
          <a:ext cx="0" cy="0"/>
          <a:chOff x="0" y="0"/>
          <a:chExt cx="0" cy="0"/>
        </a:xfrm>
      </p:grpSpPr>
      <p:sp>
        <p:nvSpPr>
          <p:cNvPr id="993" name="Shape 99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994" name="Shape 99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995" name="Shape 99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996" name="Shape 9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E7E6E6"/>
        </a:solidFill>
        <a:effectLst/>
      </p:bgPr>
    </p:bg>
    <p:spTree>
      <p:nvGrpSpPr>
        <p:cNvPr id="1" name=""/>
        <p:cNvGrpSpPr/>
        <p:nvPr/>
      </p:nvGrpSpPr>
      <p:grpSpPr>
        <a:xfrm>
          <a:off x="0" y="0"/>
          <a:ext cx="0" cy="0"/>
          <a:chOff x="0" y="0"/>
          <a:chExt cx="0" cy="0"/>
        </a:xfrm>
      </p:grpSpPr>
      <p:sp>
        <p:nvSpPr>
          <p:cNvPr id="291" name="Shape 29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2" name="Shape 29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3" name="Shape 29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7_Picture with Caption">
    <p:bg>
      <p:bgPr>
        <a:solidFill>
          <a:srgbClr val="E7E6E6"/>
        </a:solidFill>
        <a:effectLst/>
      </p:bgPr>
    </p:bg>
    <p:spTree>
      <p:nvGrpSpPr>
        <p:cNvPr id="1" name=""/>
        <p:cNvGrpSpPr/>
        <p:nvPr/>
      </p:nvGrpSpPr>
      <p:grpSpPr>
        <a:xfrm>
          <a:off x="0" y="0"/>
          <a:ext cx="0" cy="0"/>
          <a:chOff x="0" y="0"/>
          <a:chExt cx="0" cy="0"/>
        </a:xfrm>
      </p:grpSpPr>
      <p:sp>
        <p:nvSpPr>
          <p:cNvPr id="1003" name="Shape 100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004" name="Shape 100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005" name="Shape 100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006" name="Shape 10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7_Title and Vertical Text">
    <p:bg>
      <p:bgPr>
        <a:solidFill>
          <a:srgbClr val="E7E6E6"/>
        </a:solidFill>
        <a:effectLst/>
      </p:bgPr>
    </p:bg>
    <p:spTree>
      <p:nvGrpSpPr>
        <p:cNvPr id="1" name=""/>
        <p:cNvGrpSpPr/>
        <p:nvPr/>
      </p:nvGrpSpPr>
      <p:grpSpPr>
        <a:xfrm>
          <a:off x="0" y="0"/>
          <a:ext cx="0" cy="0"/>
          <a:chOff x="0" y="0"/>
          <a:chExt cx="0" cy="0"/>
        </a:xfrm>
      </p:grpSpPr>
      <p:sp>
        <p:nvSpPr>
          <p:cNvPr id="1013" name="Shape 101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14" name="Shape 101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15" name="Shape 10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7_Vertical Title and Text">
    <p:bg>
      <p:bgPr>
        <a:solidFill>
          <a:srgbClr val="E7E6E6"/>
        </a:solidFill>
        <a:effectLst/>
      </p:bgPr>
    </p:bg>
    <p:spTree>
      <p:nvGrpSpPr>
        <p:cNvPr id="1" name=""/>
        <p:cNvGrpSpPr/>
        <p:nvPr/>
      </p:nvGrpSpPr>
      <p:grpSpPr>
        <a:xfrm>
          <a:off x="0" y="0"/>
          <a:ext cx="0" cy="0"/>
          <a:chOff x="0" y="0"/>
          <a:chExt cx="0" cy="0"/>
        </a:xfrm>
      </p:grpSpPr>
      <p:sp>
        <p:nvSpPr>
          <p:cNvPr id="1022" name="Shape 102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023" name="Shape 102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24" name="Shape 10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E7E6E6"/>
        </a:solidFill>
        <a:effectLst/>
      </p:bgPr>
    </p:bg>
    <p:spTree>
      <p:nvGrpSpPr>
        <p:cNvPr id="1" name=""/>
        <p:cNvGrpSpPr/>
        <p:nvPr/>
      </p:nvGrpSpPr>
      <p:grpSpPr>
        <a:xfrm>
          <a:off x="0" y="0"/>
          <a:ext cx="0" cy="0"/>
          <a:chOff x="0" y="0"/>
          <a:chExt cx="0" cy="0"/>
        </a:xfrm>
      </p:grpSpPr>
      <p:sp>
        <p:nvSpPr>
          <p:cNvPr id="1031" name="Shape 103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032" name="Shape 103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033" name="Shape 103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21_Custom Layout">
    <p:bg>
      <p:bgPr>
        <a:solidFill>
          <a:srgbClr val="E7E6E6"/>
        </a:solidFill>
        <a:effectLst/>
      </p:bgPr>
    </p:bg>
    <p:spTree>
      <p:nvGrpSpPr>
        <p:cNvPr id="1" name=""/>
        <p:cNvGrpSpPr/>
        <p:nvPr/>
      </p:nvGrpSpPr>
      <p:grpSpPr>
        <a:xfrm>
          <a:off x="0" y="0"/>
          <a:ext cx="0" cy="0"/>
          <a:chOff x="0" y="0"/>
          <a:chExt cx="0" cy="0"/>
        </a:xfrm>
      </p:grpSpPr>
      <p:sp>
        <p:nvSpPr>
          <p:cNvPr id="1040" name="Shape 104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41" name="Shape 104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22_Custom Layout">
    <p:bg>
      <p:bgPr>
        <a:solidFill>
          <a:srgbClr val="E7E6E6"/>
        </a:solidFill>
        <a:effectLst/>
      </p:bgPr>
    </p:bg>
    <p:spTree>
      <p:nvGrpSpPr>
        <p:cNvPr id="1" name=""/>
        <p:cNvGrpSpPr/>
        <p:nvPr/>
      </p:nvGrpSpPr>
      <p:grpSpPr>
        <a:xfrm>
          <a:off x="0" y="0"/>
          <a:ext cx="0" cy="0"/>
          <a:chOff x="0" y="0"/>
          <a:chExt cx="0" cy="0"/>
        </a:xfrm>
      </p:grpSpPr>
      <p:sp>
        <p:nvSpPr>
          <p:cNvPr id="1048" name="Shape 104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49" name="Shape 104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23_Custom Layout">
    <p:bg>
      <p:bgPr>
        <a:solidFill>
          <a:srgbClr val="E7E6E6"/>
        </a:solidFill>
        <a:effectLst/>
      </p:bgPr>
    </p:bg>
    <p:spTree>
      <p:nvGrpSpPr>
        <p:cNvPr id="1" name=""/>
        <p:cNvGrpSpPr/>
        <p:nvPr/>
      </p:nvGrpSpPr>
      <p:grpSpPr>
        <a:xfrm>
          <a:off x="0" y="0"/>
          <a:ext cx="0" cy="0"/>
          <a:chOff x="0" y="0"/>
          <a:chExt cx="0" cy="0"/>
        </a:xfrm>
      </p:grpSpPr>
      <p:sp>
        <p:nvSpPr>
          <p:cNvPr id="1056" name="Shape 105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57" name="Shape 10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8_Title and Content">
    <p:bg>
      <p:bgPr>
        <a:solidFill>
          <a:srgbClr val="E7E6E6"/>
        </a:solidFill>
        <a:effectLst/>
      </p:bgPr>
    </p:bg>
    <p:spTree>
      <p:nvGrpSpPr>
        <p:cNvPr id="1" name=""/>
        <p:cNvGrpSpPr/>
        <p:nvPr/>
      </p:nvGrpSpPr>
      <p:grpSpPr>
        <a:xfrm>
          <a:off x="0" y="0"/>
          <a:ext cx="0" cy="0"/>
          <a:chOff x="0" y="0"/>
          <a:chExt cx="0" cy="0"/>
        </a:xfrm>
      </p:grpSpPr>
      <p:sp>
        <p:nvSpPr>
          <p:cNvPr id="1064" name="Shape 106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65" name="Shape 106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66" name="Shape 10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8_Section Header">
    <p:bg>
      <p:bgPr>
        <a:solidFill>
          <a:srgbClr val="E7E6E6"/>
        </a:solidFill>
        <a:effectLst/>
      </p:bgPr>
    </p:bg>
    <p:spTree>
      <p:nvGrpSpPr>
        <p:cNvPr id="1" name=""/>
        <p:cNvGrpSpPr/>
        <p:nvPr/>
      </p:nvGrpSpPr>
      <p:grpSpPr>
        <a:xfrm>
          <a:off x="0" y="0"/>
          <a:ext cx="0" cy="0"/>
          <a:chOff x="0" y="0"/>
          <a:chExt cx="0" cy="0"/>
        </a:xfrm>
      </p:grpSpPr>
      <p:sp>
        <p:nvSpPr>
          <p:cNvPr id="1073" name="Shape 107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074" name="Shape 107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075" name="Shape 10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8_Two Content">
    <p:bg>
      <p:bgPr>
        <a:solidFill>
          <a:srgbClr val="E7E6E6"/>
        </a:solidFill>
        <a:effectLst/>
      </p:bgPr>
    </p:bg>
    <p:spTree>
      <p:nvGrpSpPr>
        <p:cNvPr id="1" name=""/>
        <p:cNvGrpSpPr/>
        <p:nvPr/>
      </p:nvGrpSpPr>
      <p:grpSpPr>
        <a:xfrm>
          <a:off x="0" y="0"/>
          <a:ext cx="0" cy="0"/>
          <a:chOff x="0" y="0"/>
          <a:chExt cx="0" cy="0"/>
        </a:xfrm>
      </p:grpSpPr>
      <p:sp>
        <p:nvSpPr>
          <p:cNvPr id="1082" name="Shape 10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83" name="Shape 108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84" name="Shape 10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300" name="Shape 300"/>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301" name="Shape 301"/>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02" name="Shape 3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8_Comparison">
    <p:bg>
      <p:bgPr>
        <a:solidFill>
          <a:srgbClr val="E7E6E6"/>
        </a:solidFill>
        <a:effectLst/>
      </p:bgPr>
    </p:bg>
    <p:spTree>
      <p:nvGrpSpPr>
        <p:cNvPr id="1" name=""/>
        <p:cNvGrpSpPr/>
        <p:nvPr/>
      </p:nvGrpSpPr>
      <p:grpSpPr>
        <a:xfrm>
          <a:off x="0" y="0"/>
          <a:ext cx="0" cy="0"/>
          <a:chOff x="0" y="0"/>
          <a:chExt cx="0" cy="0"/>
        </a:xfrm>
      </p:grpSpPr>
      <p:sp>
        <p:nvSpPr>
          <p:cNvPr id="1091" name="Shape 109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92" name="Shape 109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093" name="Shape 109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094" name="Shape 10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8_Title Only">
    <p:bg>
      <p:bgPr>
        <a:solidFill>
          <a:srgbClr val="E7E6E6"/>
        </a:solidFill>
        <a:effectLst/>
      </p:bgPr>
    </p:bg>
    <p:spTree>
      <p:nvGrpSpPr>
        <p:cNvPr id="1" name=""/>
        <p:cNvGrpSpPr/>
        <p:nvPr/>
      </p:nvGrpSpPr>
      <p:grpSpPr>
        <a:xfrm>
          <a:off x="0" y="0"/>
          <a:ext cx="0" cy="0"/>
          <a:chOff x="0" y="0"/>
          <a:chExt cx="0" cy="0"/>
        </a:xfrm>
      </p:grpSpPr>
      <p:sp>
        <p:nvSpPr>
          <p:cNvPr id="1101" name="Shape 110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02" name="Shape 11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7_Blank">
    <p:bg>
      <p:bgPr>
        <a:solidFill>
          <a:srgbClr val="E7E6E6"/>
        </a:solidFill>
        <a:effectLst/>
      </p:bgPr>
    </p:bg>
    <p:spTree>
      <p:nvGrpSpPr>
        <p:cNvPr id="1" name=""/>
        <p:cNvGrpSpPr/>
        <p:nvPr/>
      </p:nvGrpSpPr>
      <p:grpSpPr>
        <a:xfrm>
          <a:off x="0" y="0"/>
          <a:ext cx="0" cy="0"/>
          <a:chOff x="0" y="0"/>
          <a:chExt cx="0" cy="0"/>
        </a:xfrm>
      </p:grpSpPr>
      <p:sp>
        <p:nvSpPr>
          <p:cNvPr id="1109" name="Shape 11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6_Blank 0">
    <p:bg>
      <p:bgPr>
        <a:solidFill>
          <a:srgbClr val="86754D"/>
        </a:solidFill>
        <a:effectLst/>
      </p:bgPr>
    </p:bg>
    <p:spTree>
      <p:nvGrpSpPr>
        <p:cNvPr id="1" name=""/>
        <p:cNvGrpSpPr/>
        <p:nvPr/>
      </p:nvGrpSpPr>
      <p:grpSpPr>
        <a:xfrm>
          <a:off x="0" y="0"/>
          <a:ext cx="0" cy="0"/>
          <a:chOff x="0" y="0"/>
          <a:chExt cx="0" cy="0"/>
        </a:xfrm>
      </p:grpSpPr>
      <p:sp>
        <p:nvSpPr>
          <p:cNvPr id="1116" name="Shape 11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8_Content with Caption">
    <p:bg>
      <p:bgPr>
        <a:solidFill>
          <a:srgbClr val="E7E6E6"/>
        </a:solidFill>
        <a:effectLst/>
      </p:bgPr>
    </p:bg>
    <p:spTree>
      <p:nvGrpSpPr>
        <p:cNvPr id="1" name=""/>
        <p:cNvGrpSpPr/>
        <p:nvPr/>
      </p:nvGrpSpPr>
      <p:grpSpPr>
        <a:xfrm>
          <a:off x="0" y="0"/>
          <a:ext cx="0" cy="0"/>
          <a:chOff x="0" y="0"/>
          <a:chExt cx="0" cy="0"/>
        </a:xfrm>
      </p:grpSpPr>
      <p:sp>
        <p:nvSpPr>
          <p:cNvPr id="1123" name="Shape 112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124" name="Shape 112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125" name="Shape 112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126" name="Shape 11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8_Picture with Caption">
    <p:bg>
      <p:bgPr>
        <a:solidFill>
          <a:srgbClr val="E7E6E6"/>
        </a:solidFill>
        <a:effectLst/>
      </p:bgPr>
    </p:bg>
    <p:spTree>
      <p:nvGrpSpPr>
        <p:cNvPr id="1" name=""/>
        <p:cNvGrpSpPr/>
        <p:nvPr/>
      </p:nvGrpSpPr>
      <p:grpSpPr>
        <a:xfrm>
          <a:off x="0" y="0"/>
          <a:ext cx="0" cy="0"/>
          <a:chOff x="0" y="0"/>
          <a:chExt cx="0" cy="0"/>
        </a:xfrm>
      </p:grpSpPr>
      <p:sp>
        <p:nvSpPr>
          <p:cNvPr id="1133" name="Shape 113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134" name="Shape 113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135" name="Shape 113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136" name="Shape 11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8_Title and Vertical Text">
    <p:bg>
      <p:bgPr>
        <a:solidFill>
          <a:srgbClr val="E7E6E6"/>
        </a:solidFill>
        <a:effectLst/>
      </p:bgPr>
    </p:bg>
    <p:spTree>
      <p:nvGrpSpPr>
        <p:cNvPr id="1" name=""/>
        <p:cNvGrpSpPr/>
        <p:nvPr/>
      </p:nvGrpSpPr>
      <p:grpSpPr>
        <a:xfrm>
          <a:off x="0" y="0"/>
          <a:ext cx="0" cy="0"/>
          <a:chOff x="0" y="0"/>
          <a:chExt cx="0" cy="0"/>
        </a:xfrm>
      </p:grpSpPr>
      <p:sp>
        <p:nvSpPr>
          <p:cNvPr id="1143" name="Shape 114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44" name="Shape 114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45" name="Shape 1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8_Vertical Title and Text">
    <p:bg>
      <p:bgPr>
        <a:solidFill>
          <a:srgbClr val="E7E6E6"/>
        </a:solidFill>
        <a:effectLst/>
      </p:bgPr>
    </p:bg>
    <p:spTree>
      <p:nvGrpSpPr>
        <p:cNvPr id="1" name=""/>
        <p:cNvGrpSpPr/>
        <p:nvPr/>
      </p:nvGrpSpPr>
      <p:grpSpPr>
        <a:xfrm>
          <a:off x="0" y="0"/>
          <a:ext cx="0" cy="0"/>
          <a:chOff x="0" y="0"/>
          <a:chExt cx="0" cy="0"/>
        </a:xfrm>
      </p:grpSpPr>
      <p:sp>
        <p:nvSpPr>
          <p:cNvPr id="1152" name="Shape 115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153" name="Shape 115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54" name="Shape 1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9_Title Slide">
    <p:bg>
      <p:bgPr>
        <a:solidFill>
          <a:srgbClr val="E7E6E6"/>
        </a:solidFill>
        <a:effectLst/>
      </p:bgPr>
    </p:bg>
    <p:spTree>
      <p:nvGrpSpPr>
        <p:cNvPr id="1" name=""/>
        <p:cNvGrpSpPr/>
        <p:nvPr/>
      </p:nvGrpSpPr>
      <p:grpSpPr>
        <a:xfrm>
          <a:off x="0" y="0"/>
          <a:ext cx="0" cy="0"/>
          <a:chOff x="0" y="0"/>
          <a:chExt cx="0" cy="0"/>
        </a:xfrm>
      </p:grpSpPr>
      <p:sp>
        <p:nvSpPr>
          <p:cNvPr id="1161" name="Shape 116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162" name="Shape 116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163" name="Shape 1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24_Custom Layout">
    <p:bg>
      <p:bgPr>
        <a:solidFill>
          <a:srgbClr val="E7E6E6"/>
        </a:solidFill>
        <a:effectLst/>
      </p:bgPr>
    </p:bg>
    <p:spTree>
      <p:nvGrpSpPr>
        <p:cNvPr id="1" name=""/>
        <p:cNvGrpSpPr/>
        <p:nvPr/>
      </p:nvGrpSpPr>
      <p:grpSpPr>
        <a:xfrm>
          <a:off x="0" y="0"/>
          <a:ext cx="0" cy="0"/>
          <a:chOff x="0" y="0"/>
          <a:chExt cx="0" cy="0"/>
        </a:xfrm>
      </p:grpSpPr>
      <p:sp>
        <p:nvSpPr>
          <p:cNvPr id="1170" name="Shape 117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71" name="Shape 117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309" name="Shape 30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0" name="Shape 310"/>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1" name="Shape 31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25_Custom Layout">
    <p:bg>
      <p:bgPr>
        <a:solidFill>
          <a:srgbClr val="E7E6E6"/>
        </a:solidFill>
        <a:effectLst/>
      </p:bgPr>
    </p:bg>
    <p:spTree>
      <p:nvGrpSpPr>
        <p:cNvPr id="1" name=""/>
        <p:cNvGrpSpPr/>
        <p:nvPr/>
      </p:nvGrpSpPr>
      <p:grpSpPr>
        <a:xfrm>
          <a:off x="0" y="0"/>
          <a:ext cx="0" cy="0"/>
          <a:chOff x="0" y="0"/>
          <a:chExt cx="0" cy="0"/>
        </a:xfrm>
      </p:grpSpPr>
      <p:sp>
        <p:nvSpPr>
          <p:cNvPr id="1178" name="Shape 117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79" name="Shape 117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26_Custom Layout">
    <p:bg>
      <p:bgPr>
        <a:solidFill>
          <a:srgbClr val="E7E6E6"/>
        </a:solidFill>
        <a:effectLst/>
      </p:bgPr>
    </p:bg>
    <p:spTree>
      <p:nvGrpSpPr>
        <p:cNvPr id="1" name=""/>
        <p:cNvGrpSpPr/>
        <p:nvPr/>
      </p:nvGrpSpPr>
      <p:grpSpPr>
        <a:xfrm>
          <a:off x="0" y="0"/>
          <a:ext cx="0" cy="0"/>
          <a:chOff x="0" y="0"/>
          <a:chExt cx="0" cy="0"/>
        </a:xfrm>
      </p:grpSpPr>
      <p:sp>
        <p:nvSpPr>
          <p:cNvPr id="1186" name="Shape 118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87" name="Shape 118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9_Title and Content">
    <p:bg>
      <p:bgPr>
        <a:solidFill>
          <a:srgbClr val="E7E6E6"/>
        </a:solidFill>
        <a:effectLst/>
      </p:bgPr>
    </p:bg>
    <p:spTree>
      <p:nvGrpSpPr>
        <p:cNvPr id="1" name=""/>
        <p:cNvGrpSpPr/>
        <p:nvPr/>
      </p:nvGrpSpPr>
      <p:grpSpPr>
        <a:xfrm>
          <a:off x="0" y="0"/>
          <a:ext cx="0" cy="0"/>
          <a:chOff x="0" y="0"/>
          <a:chExt cx="0" cy="0"/>
        </a:xfrm>
      </p:grpSpPr>
      <p:sp>
        <p:nvSpPr>
          <p:cNvPr id="1194" name="Shape 119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95" name="Shape 119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96" name="Shape 11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9_Section Header">
    <p:bg>
      <p:bgPr>
        <a:solidFill>
          <a:srgbClr val="E7E6E6"/>
        </a:solidFill>
        <a:effectLst/>
      </p:bgPr>
    </p:bg>
    <p:spTree>
      <p:nvGrpSpPr>
        <p:cNvPr id="1" name=""/>
        <p:cNvGrpSpPr/>
        <p:nvPr/>
      </p:nvGrpSpPr>
      <p:grpSpPr>
        <a:xfrm>
          <a:off x="0" y="0"/>
          <a:ext cx="0" cy="0"/>
          <a:chOff x="0" y="0"/>
          <a:chExt cx="0" cy="0"/>
        </a:xfrm>
      </p:grpSpPr>
      <p:sp>
        <p:nvSpPr>
          <p:cNvPr id="1203" name="Shape 120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204" name="Shape 120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205" name="Shape 12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9_Two Content">
    <p:bg>
      <p:bgPr>
        <a:solidFill>
          <a:srgbClr val="E7E6E6"/>
        </a:solidFill>
        <a:effectLst/>
      </p:bgPr>
    </p:bg>
    <p:spTree>
      <p:nvGrpSpPr>
        <p:cNvPr id="1" name=""/>
        <p:cNvGrpSpPr/>
        <p:nvPr/>
      </p:nvGrpSpPr>
      <p:grpSpPr>
        <a:xfrm>
          <a:off x="0" y="0"/>
          <a:ext cx="0" cy="0"/>
          <a:chOff x="0" y="0"/>
          <a:chExt cx="0" cy="0"/>
        </a:xfrm>
      </p:grpSpPr>
      <p:sp>
        <p:nvSpPr>
          <p:cNvPr id="1212" name="Shape 12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13" name="Shape 121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14" name="Shape 1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9_Comparison">
    <p:bg>
      <p:bgPr>
        <a:solidFill>
          <a:srgbClr val="E7E6E6"/>
        </a:solidFill>
        <a:effectLst/>
      </p:bgPr>
    </p:bg>
    <p:spTree>
      <p:nvGrpSpPr>
        <p:cNvPr id="1" name=""/>
        <p:cNvGrpSpPr/>
        <p:nvPr/>
      </p:nvGrpSpPr>
      <p:grpSpPr>
        <a:xfrm>
          <a:off x="0" y="0"/>
          <a:ext cx="0" cy="0"/>
          <a:chOff x="0" y="0"/>
          <a:chExt cx="0" cy="0"/>
        </a:xfrm>
      </p:grpSpPr>
      <p:sp>
        <p:nvSpPr>
          <p:cNvPr id="1221" name="Shape 122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22" name="Shape 122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223" name="Shape 122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224" name="Shape 12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9_Title Only">
    <p:bg>
      <p:bgPr>
        <a:solidFill>
          <a:srgbClr val="E7E6E6"/>
        </a:solidFill>
        <a:effectLst/>
      </p:bgPr>
    </p:bg>
    <p:spTree>
      <p:nvGrpSpPr>
        <p:cNvPr id="1" name=""/>
        <p:cNvGrpSpPr/>
        <p:nvPr/>
      </p:nvGrpSpPr>
      <p:grpSpPr>
        <a:xfrm>
          <a:off x="0" y="0"/>
          <a:ext cx="0" cy="0"/>
          <a:chOff x="0" y="0"/>
          <a:chExt cx="0" cy="0"/>
        </a:xfrm>
      </p:grpSpPr>
      <p:sp>
        <p:nvSpPr>
          <p:cNvPr id="1231" name="Shape 123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32" name="Shape 12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8_Blank">
    <p:bg>
      <p:bgPr>
        <a:solidFill>
          <a:srgbClr val="E7E6E6"/>
        </a:solidFill>
        <a:effectLst/>
      </p:bgPr>
    </p:bg>
    <p:spTree>
      <p:nvGrpSpPr>
        <p:cNvPr id="1" name=""/>
        <p:cNvGrpSpPr/>
        <p:nvPr/>
      </p:nvGrpSpPr>
      <p:grpSpPr>
        <a:xfrm>
          <a:off x="0" y="0"/>
          <a:ext cx="0" cy="0"/>
          <a:chOff x="0" y="0"/>
          <a:chExt cx="0" cy="0"/>
        </a:xfrm>
      </p:grpSpPr>
      <p:sp>
        <p:nvSpPr>
          <p:cNvPr id="1239" name="Shape 123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9_Content with Caption">
    <p:bg>
      <p:bgPr>
        <a:solidFill>
          <a:srgbClr val="E7E6E6"/>
        </a:solidFill>
        <a:effectLst/>
      </p:bgPr>
    </p:bg>
    <p:spTree>
      <p:nvGrpSpPr>
        <p:cNvPr id="1" name=""/>
        <p:cNvGrpSpPr/>
        <p:nvPr/>
      </p:nvGrpSpPr>
      <p:grpSpPr>
        <a:xfrm>
          <a:off x="0" y="0"/>
          <a:ext cx="0" cy="0"/>
          <a:chOff x="0" y="0"/>
          <a:chExt cx="0" cy="0"/>
        </a:xfrm>
      </p:grpSpPr>
      <p:sp>
        <p:nvSpPr>
          <p:cNvPr id="1246" name="Shape 124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247" name="Shape 124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248" name="Shape 124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249" name="Shape 12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9_Picture with Caption">
    <p:bg>
      <p:bgPr>
        <a:solidFill>
          <a:srgbClr val="E7E6E6"/>
        </a:solidFill>
        <a:effectLst/>
      </p:bgPr>
    </p:bg>
    <p:spTree>
      <p:nvGrpSpPr>
        <p:cNvPr id="1" name=""/>
        <p:cNvGrpSpPr/>
        <p:nvPr/>
      </p:nvGrpSpPr>
      <p:grpSpPr>
        <a:xfrm>
          <a:off x="0" y="0"/>
          <a:ext cx="0" cy="0"/>
          <a:chOff x="0" y="0"/>
          <a:chExt cx="0" cy="0"/>
        </a:xfrm>
      </p:grpSpPr>
      <p:sp>
        <p:nvSpPr>
          <p:cNvPr id="1256" name="Shape 125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257" name="Shape 125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258" name="Shape 125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259" name="Shape 125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318" name="Shape 318"/>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9" name="Shape 319"/>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20" name="Shape 320"/>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21" name="Shape 32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9_Title and Vertical Text">
    <p:bg>
      <p:bgPr>
        <a:solidFill>
          <a:srgbClr val="E7E6E6"/>
        </a:solidFill>
        <a:effectLst/>
      </p:bgPr>
    </p:bg>
    <p:spTree>
      <p:nvGrpSpPr>
        <p:cNvPr id="1" name=""/>
        <p:cNvGrpSpPr/>
        <p:nvPr/>
      </p:nvGrpSpPr>
      <p:grpSpPr>
        <a:xfrm>
          <a:off x="0" y="0"/>
          <a:ext cx="0" cy="0"/>
          <a:chOff x="0" y="0"/>
          <a:chExt cx="0" cy="0"/>
        </a:xfrm>
      </p:grpSpPr>
      <p:sp>
        <p:nvSpPr>
          <p:cNvPr id="1266" name="Shape 126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67" name="Shape 126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68" name="Shape 126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9_Vertical Title and Text">
    <p:bg>
      <p:bgPr>
        <a:solidFill>
          <a:srgbClr val="E7E6E6"/>
        </a:solidFill>
        <a:effectLst/>
      </p:bgPr>
    </p:bg>
    <p:spTree>
      <p:nvGrpSpPr>
        <p:cNvPr id="1" name=""/>
        <p:cNvGrpSpPr/>
        <p:nvPr/>
      </p:nvGrpSpPr>
      <p:grpSpPr>
        <a:xfrm>
          <a:off x="0" y="0"/>
          <a:ext cx="0" cy="0"/>
          <a:chOff x="0" y="0"/>
          <a:chExt cx="0" cy="0"/>
        </a:xfrm>
      </p:grpSpPr>
      <p:sp>
        <p:nvSpPr>
          <p:cNvPr id="1275" name="Shape 127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276" name="Shape 127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77" name="Shape 12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10_Title Slide">
    <p:bg>
      <p:bgPr>
        <a:solidFill>
          <a:srgbClr val="E7E6E6"/>
        </a:solidFill>
        <a:effectLst/>
      </p:bgPr>
    </p:bg>
    <p:spTree>
      <p:nvGrpSpPr>
        <p:cNvPr id="1" name=""/>
        <p:cNvGrpSpPr/>
        <p:nvPr/>
      </p:nvGrpSpPr>
      <p:grpSpPr>
        <a:xfrm>
          <a:off x="0" y="0"/>
          <a:ext cx="0" cy="0"/>
          <a:chOff x="0" y="0"/>
          <a:chExt cx="0" cy="0"/>
        </a:xfrm>
      </p:grpSpPr>
      <p:sp>
        <p:nvSpPr>
          <p:cNvPr id="1284" name="Shape 128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285" name="Shape 128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286" name="Shape 12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27_Custom Layout">
    <p:bg>
      <p:bgPr>
        <a:solidFill>
          <a:srgbClr val="E7E6E6"/>
        </a:solidFill>
        <a:effectLst/>
      </p:bgPr>
    </p:bg>
    <p:spTree>
      <p:nvGrpSpPr>
        <p:cNvPr id="1" name=""/>
        <p:cNvGrpSpPr/>
        <p:nvPr/>
      </p:nvGrpSpPr>
      <p:grpSpPr>
        <a:xfrm>
          <a:off x="0" y="0"/>
          <a:ext cx="0" cy="0"/>
          <a:chOff x="0" y="0"/>
          <a:chExt cx="0" cy="0"/>
        </a:xfrm>
      </p:grpSpPr>
      <p:sp>
        <p:nvSpPr>
          <p:cNvPr id="1293" name="Shape 129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294" name="Shape 129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28_Custom Layout">
    <p:bg>
      <p:bgPr>
        <a:solidFill>
          <a:srgbClr val="E7E6E6"/>
        </a:solidFill>
        <a:effectLst/>
      </p:bgPr>
    </p:bg>
    <p:spTree>
      <p:nvGrpSpPr>
        <p:cNvPr id="1" name=""/>
        <p:cNvGrpSpPr/>
        <p:nvPr/>
      </p:nvGrpSpPr>
      <p:grpSpPr>
        <a:xfrm>
          <a:off x="0" y="0"/>
          <a:ext cx="0" cy="0"/>
          <a:chOff x="0" y="0"/>
          <a:chExt cx="0" cy="0"/>
        </a:xfrm>
      </p:grpSpPr>
      <p:sp>
        <p:nvSpPr>
          <p:cNvPr id="1301" name="Shape 130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02" name="Shape 130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29_Custom Layout">
    <p:bg>
      <p:bgPr>
        <a:solidFill>
          <a:srgbClr val="E7E6E6"/>
        </a:solidFill>
        <a:effectLst/>
      </p:bgPr>
    </p:bg>
    <p:spTree>
      <p:nvGrpSpPr>
        <p:cNvPr id="1" name=""/>
        <p:cNvGrpSpPr/>
        <p:nvPr/>
      </p:nvGrpSpPr>
      <p:grpSpPr>
        <a:xfrm>
          <a:off x="0" y="0"/>
          <a:ext cx="0" cy="0"/>
          <a:chOff x="0" y="0"/>
          <a:chExt cx="0" cy="0"/>
        </a:xfrm>
      </p:grpSpPr>
      <p:sp>
        <p:nvSpPr>
          <p:cNvPr id="1309" name="Shape 130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10" name="Shape 131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10_Title and Content">
    <p:bg>
      <p:bgPr>
        <a:solidFill>
          <a:srgbClr val="E7E6E6"/>
        </a:solidFill>
        <a:effectLst/>
      </p:bgPr>
    </p:bg>
    <p:spTree>
      <p:nvGrpSpPr>
        <p:cNvPr id="1" name=""/>
        <p:cNvGrpSpPr/>
        <p:nvPr/>
      </p:nvGrpSpPr>
      <p:grpSpPr>
        <a:xfrm>
          <a:off x="0" y="0"/>
          <a:ext cx="0" cy="0"/>
          <a:chOff x="0" y="0"/>
          <a:chExt cx="0" cy="0"/>
        </a:xfrm>
      </p:grpSpPr>
      <p:sp>
        <p:nvSpPr>
          <p:cNvPr id="1317" name="Shape 131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18" name="Shape 131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19" name="Shape 13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10_Section Header">
    <p:bg>
      <p:bgPr>
        <a:solidFill>
          <a:srgbClr val="E7E6E6"/>
        </a:solidFill>
        <a:effectLst/>
      </p:bgPr>
    </p:bg>
    <p:spTree>
      <p:nvGrpSpPr>
        <p:cNvPr id="1" name=""/>
        <p:cNvGrpSpPr/>
        <p:nvPr/>
      </p:nvGrpSpPr>
      <p:grpSpPr>
        <a:xfrm>
          <a:off x="0" y="0"/>
          <a:ext cx="0" cy="0"/>
          <a:chOff x="0" y="0"/>
          <a:chExt cx="0" cy="0"/>
        </a:xfrm>
      </p:grpSpPr>
      <p:sp>
        <p:nvSpPr>
          <p:cNvPr id="1326" name="Shape 132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327" name="Shape 132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28" name="Shape 132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10_Two Content">
    <p:bg>
      <p:bgPr>
        <a:solidFill>
          <a:srgbClr val="E7E6E6"/>
        </a:solidFill>
        <a:effectLst/>
      </p:bgPr>
    </p:bg>
    <p:spTree>
      <p:nvGrpSpPr>
        <p:cNvPr id="1" name=""/>
        <p:cNvGrpSpPr/>
        <p:nvPr/>
      </p:nvGrpSpPr>
      <p:grpSpPr>
        <a:xfrm>
          <a:off x="0" y="0"/>
          <a:ext cx="0" cy="0"/>
          <a:chOff x="0" y="0"/>
          <a:chExt cx="0" cy="0"/>
        </a:xfrm>
      </p:grpSpPr>
      <p:sp>
        <p:nvSpPr>
          <p:cNvPr id="1335" name="Shape 133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36" name="Shape 133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37" name="Shape 13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name="10_Comparison">
    <p:bg>
      <p:bgPr>
        <a:solidFill>
          <a:srgbClr val="E7E6E6"/>
        </a:solidFill>
        <a:effectLst/>
      </p:bgPr>
    </p:bg>
    <p:spTree>
      <p:nvGrpSpPr>
        <p:cNvPr id="1" name=""/>
        <p:cNvGrpSpPr/>
        <p:nvPr/>
      </p:nvGrpSpPr>
      <p:grpSpPr>
        <a:xfrm>
          <a:off x="0" y="0"/>
          <a:ext cx="0" cy="0"/>
          <a:chOff x="0" y="0"/>
          <a:chExt cx="0" cy="0"/>
        </a:xfrm>
      </p:grpSpPr>
      <p:sp>
        <p:nvSpPr>
          <p:cNvPr id="1344" name="Shape 134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45" name="Shape 134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346" name="Shape 134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347" name="Shape 13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328" name="Shape 328"/>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9" name="Shape 32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name="10_Title Only">
    <p:bg>
      <p:bgPr>
        <a:solidFill>
          <a:srgbClr val="E7E6E6"/>
        </a:solidFill>
        <a:effectLst/>
      </p:bgPr>
    </p:bg>
    <p:spTree>
      <p:nvGrpSpPr>
        <p:cNvPr id="1" name=""/>
        <p:cNvGrpSpPr/>
        <p:nvPr/>
      </p:nvGrpSpPr>
      <p:grpSpPr>
        <a:xfrm>
          <a:off x="0" y="0"/>
          <a:ext cx="0" cy="0"/>
          <a:chOff x="0" y="0"/>
          <a:chExt cx="0" cy="0"/>
        </a:xfrm>
      </p:grpSpPr>
      <p:sp>
        <p:nvSpPr>
          <p:cNvPr id="1354" name="Shape 135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55" name="Shape 13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name="9_Blank">
    <p:bg>
      <p:bgPr>
        <a:solidFill>
          <a:srgbClr val="E7E6E6"/>
        </a:solidFill>
        <a:effectLst/>
      </p:bgPr>
    </p:bg>
    <p:spTree>
      <p:nvGrpSpPr>
        <p:cNvPr id="1" name=""/>
        <p:cNvGrpSpPr/>
        <p:nvPr/>
      </p:nvGrpSpPr>
      <p:grpSpPr>
        <a:xfrm>
          <a:off x="0" y="0"/>
          <a:ext cx="0" cy="0"/>
          <a:chOff x="0" y="0"/>
          <a:chExt cx="0" cy="0"/>
        </a:xfrm>
      </p:grpSpPr>
      <p:sp>
        <p:nvSpPr>
          <p:cNvPr id="1362" name="Shape 13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7_Blank 0">
    <p:bg>
      <p:bgPr>
        <a:solidFill>
          <a:srgbClr val="86754D"/>
        </a:solidFill>
        <a:effectLst/>
      </p:bgPr>
    </p:bg>
    <p:spTree>
      <p:nvGrpSpPr>
        <p:cNvPr id="1" name=""/>
        <p:cNvGrpSpPr/>
        <p:nvPr/>
      </p:nvGrpSpPr>
      <p:grpSpPr>
        <a:xfrm>
          <a:off x="0" y="0"/>
          <a:ext cx="0" cy="0"/>
          <a:chOff x="0" y="0"/>
          <a:chExt cx="0" cy="0"/>
        </a:xfrm>
      </p:grpSpPr>
      <p:sp>
        <p:nvSpPr>
          <p:cNvPr id="1369" name="Shape 136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type="tx">
  <p:cSld name="10_Content with Caption">
    <p:bg>
      <p:bgPr>
        <a:solidFill>
          <a:srgbClr val="E7E6E6"/>
        </a:solidFill>
        <a:effectLst/>
      </p:bgPr>
    </p:bg>
    <p:spTree>
      <p:nvGrpSpPr>
        <p:cNvPr id="1" name=""/>
        <p:cNvGrpSpPr/>
        <p:nvPr/>
      </p:nvGrpSpPr>
      <p:grpSpPr>
        <a:xfrm>
          <a:off x="0" y="0"/>
          <a:ext cx="0" cy="0"/>
          <a:chOff x="0" y="0"/>
          <a:chExt cx="0" cy="0"/>
        </a:xfrm>
      </p:grpSpPr>
      <p:sp>
        <p:nvSpPr>
          <p:cNvPr id="1376" name="Shape 137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377" name="Shape 137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378" name="Shape 137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379" name="Shape 13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name="10_Picture with Caption">
    <p:bg>
      <p:bgPr>
        <a:solidFill>
          <a:srgbClr val="E7E6E6"/>
        </a:solidFill>
        <a:effectLst/>
      </p:bgPr>
    </p:bg>
    <p:spTree>
      <p:nvGrpSpPr>
        <p:cNvPr id="1" name=""/>
        <p:cNvGrpSpPr/>
        <p:nvPr/>
      </p:nvGrpSpPr>
      <p:grpSpPr>
        <a:xfrm>
          <a:off x="0" y="0"/>
          <a:ext cx="0" cy="0"/>
          <a:chOff x="0" y="0"/>
          <a:chExt cx="0" cy="0"/>
        </a:xfrm>
      </p:grpSpPr>
      <p:sp>
        <p:nvSpPr>
          <p:cNvPr id="1386" name="Shape 138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387" name="Shape 138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388" name="Shape 138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389" name="Shape 138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name="10_Title and Vertical Text">
    <p:bg>
      <p:bgPr>
        <a:solidFill>
          <a:srgbClr val="E7E6E6"/>
        </a:solidFill>
        <a:effectLst/>
      </p:bgPr>
    </p:bg>
    <p:spTree>
      <p:nvGrpSpPr>
        <p:cNvPr id="1" name=""/>
        <p:cNvGrpSpPr/>
        <p:nvPr/>
      </p:nvGrpSpPr>
      <p:grpSpPr>
        <a:xfrm>
          <a:off x="0" y="0"/>
          <a:ext cx="0" cy="0"/>
          <a:chOff x="0" y="0"/>
          <a:chExt cx="0" cy="0"/>
        </a:xfrm>
      </p:grpSpPr>
      <p:sp>
        <p:nvSpPr>
          <p:cNvPr id="1396" name="Shape 139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97" name="Shape 139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98" name="Shape 139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10_Vertical Title and Text">
    <p:bg>
      <p:bgPr>
        <a:solidFill>
          <a:srgbClr val="E7E6E6"/>
        </a:solidFill>
        <a:effectLst/>
      </p:bgPr>
    </p:bg>
    <p:spTree>
      <p:nvGrpSpPr>
        <p:cNvPr id="1" name=""/>
        <p:cNvGrpSpPr/>
        <p:nvPr/>
      </p:nvGrpSpPr>
      <p:grpSpPr>
        <a:xfrm>
          <a:off x="0" y="0"/>
          <a:ext cx="0" cy="0"/>
          <a:chOff x="0" y="0"/>
          <a:chExt cx="0" cy="0"/>
        </a:xfrm>
      </p:grpSpPr>
      <p:sp>
        <p:nvSpPr>
          <p:cNvPr id="1405" name="Shape 140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406" name="Shape 140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07" name="Shape 14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11_Title Slide">
    <p:bg>
      <p:bgPr>
        <a:solidFill>
          <a:srgbClr val="E7E6E6"/>
        </a:solidFill>
        <a:effectLst/>
      </p:bgPr>
    </p:bg>
    <p:spTree>
      <p:nvGrpSpPr>
        <p:cNvPr id="1" name=""/>
        <p:cNvGrpSpPr/>
        <p:nvPr/>
      </p:nvGrpSpPr>
      <p:grpSpPr>
        <a:xfrm>
          <a:off x="0" y="0"/>
          <a:ext cx="0" cy="0"/>
          <a:chOff x="0" y="0"/>
          <a:chExt cx="0" cy="0"/>
        </a:xfrm>
      </p:grpSpPr>
      <p:sp>
        <p:nvSpPr>
          <p:cNvPr id="1414" name="Shape 141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415" name="Shape 141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416" name="Shape 14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30_Custom Layout">
    <p:bg>
      <p:bgPr>
        <a:solidFill>
          <a:srgbClr val="E7E6E6"/>
        </a:solidFill>
        <a:effectLst/>
      </p:bgPr>
    </p:bg>
    <p:spTree>
      <p:nvGrpSpPr>
        <p:cNvPr id="1" name=""/>
        <p:cNvGrpSpPr/>
        <p:nvPr/>
      </p:nvGrpSpPr>
      <p:grpSpPr>
        <a:xfrm>
          <a:off x="0" y="0"/>
          <a:ext cx="0" cy="0"/>
          <a:chOff x="0" y="0"/>
          <a:chExt cx="0" cy="0"/>
        </a:xfrm>
      </p:grpSpPr>
      <p:sp>
        <p:nvSpPr>
          <p:cNvPr id="1423" name="Shape 142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24" name="Shape 142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31_Custom Layout">
    <p:bg>
      <p:bgPr>
        <a:solidFill>
          <a:srgbClr val="E7E6E6"/>
        </a:solidFill>
        <a:effectLst/>
      </p:bgPr>
    </p:bg>
    <p:spTree>
      <p:nvGrpSpPr>
        <p:cNvPr id="1" name=""/>
        <p:cNvGrpSpPr/>
        <p:nvPr/>
      </p:nvGrpSpPr>
      <p:grpSpPr>
        <a:xfrm>
          <a:off x="0" y="0"/>
          <a:ext cx="0" cy="0"/>
          <a:chOff x="0" y="0"/>
          <a:chExt cx="0" cy="0"/>
        </a:xfrm>
      </p:grpSpPr>
      <p:sp>
        <p:nvSpPr>
          <p:cNvPr id="1431" name="Shape 143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32" name="Shape 143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336" name="Shape 3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32_Custom Layout">
    <p:bg>
      <p:bgPr>
        <a:solidFill>
          <a:srgbClr val="E7E6E6"/>
        </a:solidFill>
        <a:effectLst/>
      </p:bgPr>
    </p:bg>
    <p:spTree>
      <p:nvGrpSpPr>
        <p:cNvPr id="1" name=""/>
        <p:cNvGrpSpPr/>
        <p:nvPr/>
      </p:nvGrpSpPr>
      <p:grpSpPr>
        <a:xfrm>
          <a:off x="0" y="0"/>
          <a:ext cx="0" cy="0"/>
          <a:chOff x="0" y="0"/>
          <a:chExt cx="0" cy="0"/>
        </a:xfrm>
      </p:grpSpPr>
      <p:sp>
        <p:nvSpPr>
          <p:cNvPr id="1439" name="Shape 143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40" name="Shape 144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11_Title and Content">
    <p:bg>
      <p:bgPr>
        <a:solidFill>
          <a:srgbClr val="E7E6E6"/>
        </a:solidFill>
        <a:effectLst/>
      </p:bgPr>
    </p:bg>
    <p:spTree>
      <p:nvGrpSpPr>
        <p:cNvPr id="1" name=""/>
        <p:cNvGrpSpPr/>
        <p:nvPr/>
      </p:nvGrpSpPr>
      <p:grpSpPr>
        <a:xfrm>
          <a:off x="0" y="0"/>
          <a:ext cx="0" cy="0"/>
          <a:chOff x="0" y="0"/>
          <a:chExt cx="0" cy="0"/>
        </a:xfrm>
      </p:grpSpPr>
      <p:sp>
        <p:nvSpPr>
          <p:cNvPr id="1447" name="Shape 144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48" name="Shape 144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49" name="Shape 14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11_Section Header">
    <p:bg>
      <p:bgPr>
        <a:solidFill>
          <a:srgbClr val="E7E6E6"/>
        </a:solidFill>
        <a:effectLst/>
      </p:bgPr>
    </p:bg>
    <p:spTree>
      <p:nvGrpSpPr>
        <p:cNvPr id="1" name=""/>
        <p:cNvGrpSpPr/>
        <p:nvPr/>
      </p:nvGrpSpPr>
      <p:grpSpPr>
        <a:xfrm>
          <a:off x="0" y="0"/>
          <a:ext cx="0" cy="0"/>
          <a:chOff x="0" y="0"/>
          <a:chExt cx="0" cy="0"/>
        </a:xfrm>
      </p:grpSpPr>
      <p:sp>
        <p:nvSpPr>
          <p:cNvPr id="1456" name="Shape 145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457" name="Shape 145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458" name="Shape 145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11_Two Content">
    <p:bg>
      <p:bgPr>
        <a:solidFill>
          <a:srgbClr val="E7E6E6"/>
        </a:solidFill>
        <a:effectLst/>
      </p:bgPr>
    </p:bg>
    <p:spTree>
      <p:nvGrpSpPr>
        <p:cNvPr id="1" name=""/>
        <p:cNvGrpSpPr/>
        <p:nvPr/>
      </p:nvGrpSpPr>
      <p:grpSpPr>
        <a:xfrm>
          <a:off x="0" y="0"/>
          <a:ext cx="0" cy="0"/>
          <a:chOff x="0" y="0"/>
          <a:chExt cx="0" cy="0"/>
        </a:xfrm>
      </p:grpSpPr>
      <p:sp>
        <p:nvSpPr>
          <p:cNvPr id="1465" name="Shape 146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66" name="Shape 146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67" name="Shape 14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11_Comparison">
    <p:bg>
      <p:bgPr>
        <a:solidFill>
          <a:srgbClr val="E7E6E6"/>
        </a:solidFill>
        <a:effectLst/>
      </p:bgPr>
    </p:bg>
    <p:spTree>
      <p:nvGrpSpPr>
        <p:cNvPr id="1" name=""/>
        <p:cNvGrpSpPr/>
        <p:nvPr/>
      </p:nvGrpSpPr>
      <p:grpSpPr>
        <a:xfrm>
          <a:off x="0" y="0"/>
          <a:ext cx="0" cy="0"/>
          <a:chOff x="0" y="0"/>
          <a:chExt cx="0" cy="0"/>
        </a:xfrm>
      </p:grpSpPr>
      <p:sp>
        <p:nvSpPr>
          <p:cNvPr id="1474" name="Shape 147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75" name="Shape 147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476" name="Shape 147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477" name="Shape 14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11_Title Only">
    <p:bg>
      <p:bgPr>
        <a:solidFill>
          <a:srgbClr val="E7E6E6"/>
        </a:solidFill>
        <a:effectLst/>
      </p:bgPr>
    </p:bg>
    <p:spTree>
      <p:nvGrpSpPr>
        <p:cNvPr id="1" name=""/>
        <p:cNvGrpSpPr/>
        <p:nvPr/>
      </p:nvGrpSpPr>
      <p:grpSpPr>
        <a:xfrm>
          <a:off x="0" y="0"/>
          <a:ext cx="0" cy="0"/>
          <a:chOff x="0" y="0"/>
          <a:chExt cx="0" cy="0"/>
        </a:xfrm>
      </p:grpSpPr>
      <p:sp>
        <p:nvSpPr>
          <p:cNvPr id="1484" name="Shape 148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85" name="Shape 14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10_Blank">
    <p:bg>
      <p:bgPr>
        <a:solidFill>
          <a:srgbClr val="E7E6E6"/>
        </a:solidFill>
        <a:effectLst/>
      </p:bgPr>
    </p:bg>
    <p:spTree>
      <p:nvGrpSpPr>
        <p:cNvPr id="1" name=""/>
        <p:cNvGrpSpPr/>
        <p:nvPr/>
      </p:nvGrpSpPr>
      <p:grpSpPr>
        <a:xfrm>
          <a:off x="0" y="0"/>
          <a:ext cx="0" cy="0"/>
          <a:chOff x="0" y="0"/>
          <a:chExt cx="0" cy="0"/>
        </a:xfrm>
      </p:grpSpPr>
      <p:sp>
        <p:nvSpPr>
          <p:cNvPr id="1492" name="Shape 14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8_Blank 0">
    <p:bg>
      <p:bgPr>
        <a:solidFill>
          <a:srgbClr val="86754D"/>
        </a:solidFill>
        <a:effectLst/>
      </p:bgPr>
    </p:bg>
    <p:spTree>
      <p:nvGrpSpPr>
        <p:cNvPr id="1" name=""/>
        <p:cNvGrpSpPr/>
        <p:nvPr/>
      </p:nvGrpSpPr>
      <p:grpSpPr>
        <a:xfrm>
          <a:off x="0" y="0"/>
          <a:ext cx="0" cy="0"/>
          <a:chOff x="0" y="0"/>
          <a:chExt cx="0" cy="0"/>
        </a:xfrm>
      </p:grpSpPr>
      <p:sp>
        <p:nvSpPr>
          <p:cNvPr id="1499" name="Shape 149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11_Content with Caption">
    <p:bg>
      <p:bgPr>
        <a:solidFill>
          <a:srgbClr val="E7E6E6"/>
        </a:solidFill>
        <a:effectLst/>
      </p:bgPr>
    </p:bg>
    <p:spTree>
      <p:nvGrpSpPr>
        <p:cNvPr id="1" name=""/>
        <p:cNvGrpSpPr/>
        <p:nvPr/>
      </p:nvGrpSpPr>
      <p:grpSpPr>
        <a:xfrm>
          <a:off x="0" y="0"/>
          <a:ext cx="0" cy="0"/>
          <a:chOff x="0" y="0"/>
          <a:chExt cx="0" cy="0"/>
        </a:xfrm>
      </p:grpSpPr>
      <p:sp>
        <p:nvSpPr>
          <p:cNvPr id="1506" name="Shape 150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507" name="Shape 150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508" name="Shape 150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509" name="Shape 15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11_Picture with Caption">
    <p:bg>
      <p:bgPr>
        <a:solidFill>
          <a:srgbClr val="E7E6E6"/>
        </a:solidFill>
        <a:effectLst/>
      </p:bgPr>
    </p:bg>
    <p:spTree>
      <p:nvGrpSpPr>
        <p:cNvPr id="1" name=""/>
        <p:cNvGrpSpPr/>
        <p:nvPr/>
      </p:nvGrpSpPr>
      <p:grpSpPr>
        <a:xfrm>
          <a:off x="0" y="0"/>
          <a:ext cx="0" cy="0"/>
          <a:chOff x="0" y="0"/>
          <a:chExt cx="0" cy="0"/>
        </a:xfrm>
      </p:grpSpPr>
      <p:sp>
        <p:nvSpPr>
          <p:cNvPr id="1516" name="Shape 151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517" name="Shape 151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518" name="Shape 151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519" name="Shape 15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343" name="Shape 34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4" name="Shape 344"/>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45" name="Shape 345"/>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346" name="Shape 3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11_Title and Vertical Text">
    <p:bg>
      <p:bgPr>
        <a:solidFill>
          <a:srgbClr val="E7E6E6"/>
        </a:solidFill>
        <a:effectLst/>
      </p:bgPr>
    </p:bg>
    <p:spTree>
      <p:nvGrpSpPr>
        <p:cNvPr id="1" name=""/>
        <p:cNvGrpSpPr/>
        <p:nvPr/>
      </p:nvGrpSpPr>
      <p:grpSpPr>
        <a:xfrm>
          <a:off x="0" y="0"/>
          <a:ext cx="0" cy="0"/>
          <a:chOff x="0" y="0"/>
          <a:chExt cx="0" cy="0"/>
        </a:xfrm>
      </p:grpSpPr>
      <p:sp>
        <p:nvSpPr>
          <p:cNvPr id="1526" name="Shape 152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27" name="Shape 152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28" name="Shape 152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11_Vertical Title and Text">
    <p:bg>
      <p:bgPr>
        <a:solidFill>
          <a:srgbClr val="E7E6E6"/>
        </a:solidFill>
        <a:effectLst/>
      </p:bgPr>
    </p:bg>
    <p:spTree>
      <p:nvGrpSpPr>
        <p:cNvPr id="1" name=""/>
        <p:cNvGrpSpPr/>
        <p:nvPr/>
      </p:nvGrpSpPr>
      <p:grpSpPr>
        <a:xfrm>
          <a:off x="0" y="0"/>
          <a:ext cx="0" cy="0"/>
          <a:chOff x="0" y="0"/>
          <a:chExt cx="0" cy="0"/>
        </a:xfrm>
      </p:grpSpPr>
      <p:sp>
        <p:nvSpPr>
          <p:cNvPr id="1535" name="Shape 153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536" name="Shape 153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37" name="Shape 15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12_Title Slide">
    <p:bg>
      <p:bgPr>
        <a:solidFill>
          <a:srgbClr val="E7E6E6"/>
        </a:solidFill>
        <a:effectLst/>
      </p:bgPr>
    </p:bg>
    <p:spTree>
      <p:nvGrpSpPr>
        <p:cNvPr id="1" name=""/>
        <p:cNvGrpSpPr/>
        <p:nvPr/>
      </p:nvGrpSpPr>
      <p:grpSpPr>
        <a:xfrm>
          <a:off x="0" y="0"/>
          <a:ext cx="0" cy="0"/>
          <a:chOff x="0" y="0"/>
          <a:chExt cx="0" cy="0"/>
        </a:xfrm>
      </p:grpSpPr>
      <p:sp>
        <p:nvSpPr>
          <p:cNvPr id="1544" name="Shape 154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545" name="Shape 154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546" name="Shape 15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33_Custom Layout">
    <p:bg>
      <p:bgPr>
        <a:solidFill>
          <a:srgbClr val="E7E6E6"/>
        </a:solidFill>
        <a:effectLst/>
      </p:bgPr>
    </p:bg>
    <p:spTree>
      <p:nvGrpSpPr>
        <p:cNvPr id="1" name=""/>
        <p:cNvGrpSpPr/>
        <p:nvPr/>
      </p:nvGrpSpPr>
      <p:grpSpPr>
        <a:xfrm>
          <a:off x="0" y="0"/>
          <a:ext cx="0" cy="0"/>
          <a:chOff x="0" y="0"/>
          <a:chExt cx="0" cy="0"/>
        </a:xfrm>
      </p:grpSpPr>
      <p:sp>
        <p:nvSpPr>
          <p:cNvPr id="1553" name="Shape 155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54" name="Shape 155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34_Custom Layout">
    <p:bg>
      <p:bgPr>
        <a:solidFill>
          <a:srgbClr val="E7E6E6"/>
        </a:solidFill>
        <a:effectLst/>
      </p:bgPr>
    </p:bg>
    <p:spTree>
      <p:nvGrpSpPr>
        <p:cNvPr id="1" name=""/>
        <p:cNvGrpSpPr/>
        <p:nvPr/>
      </p:nvGrpSpPr>
      <p:grpSpPr>
        <a:xfrm>
          <a:off x="0" y="0"/>
          <a:ext cx="0" cy="0"/>
          <a:chOff x="0" y="0"/>
          <a:chExt cx="0" cy="0"/>
        </a:xfrm>
      </p:grpSpPr>
      <p:sp>
        <p:nvSpPr>
          <p:cNvPr id="1561" name="Shape 156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62" name="Shape 156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type="tx">
  <p:cSld name="35_Custom Layout">
    <p:bg>
      <p:bgPr>
        <a:solidFill>
          <a:srgbClr val="E7E6E6"/>
        </a:solidFill>
        <a:effectLst/>
      </p:bgPr>
    </p:bg>
    <p:spTree>
      <p:nvGrpSpPr>
        <p:cNvPr id="1" name=""/>
        <p:cNvGrpSpPr/>
        <p:nvPr/>
      </p:nvGrpSpPr>
      <p:grpSpPr>
        <a:xfrm>
          <a:off x="0" y="0"/>
          <a:ext cx="0" cy="0"/>
          <a:chOff x="0" y="0"/>
          <a:chExt cx="0" cy="0"/>
        </a:xfrm>
      </p:grpSpPr>
      <p:sp>
        <p:nvSpPr>
          <p:cNvPr id="1569" name="Shape 156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70" name="Shape 157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12_Title and Content">
    <p:bg>
      <p:bgPr>
        <a:solidFill>
          <a:srgbClr val="E7E6E6"/>
        </a:solidFill>
        <a:effectLst/>
      </p:bgPr>
    </p:bg>
    <p:spTree>
      <p:nvGrpSpPr>
        <p:cNvPr id="1" name=""/>
        <p:cNvGrpSpPr/>
        <p:nvPr/>
      </p:nvGrpSpPr>
      <p:grpSpPr>
        <a:xfrm>
          <a:off x="0" y="0"/>
          <a:ext cx="0" cy="0"/>
          <a:chOff x="0" y="0"/>
          <a:chExt cx="0" cy="0"/>
        </a:xfrm>
      </p:grpSpPr>
      <p:sp>
        <p:nvSpPr>
          <p:cNvPr id="1577" name="Shape 157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78" name="Shape 157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79" name="Shape 15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type="tx">
  <p:cSld name="12_Section Header">
    <p:bg>
      <p:bgPr>
        <a:solidFill>
          <a:srgbClr val="E7E6E6"/>
        </a:solidFill>
        <a:effectLst/>
      </p:bgPr>
    </p:bg>
    <p:spTree>
      <p:nvGrpSpPr>
        <p:cNvPr id="1" name=""/>
        <p:cNvGrpSpPr/>
        <p:nvPr/>
      </p:nvGrpSpPr>
      <p:grpSpPr>
        <a:xfrm>
          <a:off x="0" y="0"/>
          <a:ext cx="0" cy="0"/>
          <a:chOff x="0" y="0"/>
          <a:chExt cx="0" cy="0"/>
        </a:xfrm>
      </p:grpSpPr>
      <p:sp>
        <p:nvSpPr>
          <p:cNvPr id="1586" name="Shape 158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587" name="Shape 158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588" name="Shape 15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type="tx">
  <p:cSld name="12_Two Content">
    <p:bg>
      <p:bgPr>
        <a:solidFill>
          <a:srgbClr val="E7E6E6"/>
        </a:solidFill>
        <a:effectLst/>
      </p:bgPr>
    </p:bg>
    <p:spTree>
      <p:nvGrpSpPr>
        <p:cNvPr id="1" name=""/>
        <p:cNvGrpSpPr/>
        <p:nvPr/>
      </p:nvGrpSpPr>
      <p:grpSpPr>
        <a:xfrm>
          <a:off x="0" y="0"/>
          <a:ext cx="0" cy="0"/>
          <a:chOff x="0" y="0"/>
          <a:chExt cx="0" cy="0"/>
        </a:xfrm>
      </p:grpSpPr>
      <p:sp>
        <p:nvSpPr>
          <p:cNvPr id="1595" name="Shape 159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96" name="Shape 159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97" name="Shape 15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type="tx">
  <p:cSld name="12_Comparison">
    <p:bg>
      <p:bgPr>
        <a:solidFill>
          <a:srgbClr val="E7E6E6"/>
        </a:solidFill>
        <a:effectLst/>
      </p:bgPr>
    </p:bg>
    <p:spTree>
      <p:nvGrpSpPr>
        <p:cNvPr id="1" name=""/>
        <p:cNvGrpSpPr/>
        <p:nvPr/>
      </p:nvGrpSpPr>
      <p:grpSpPr>
        <a:xfrm>
          <a:off x="0" y="0"/>
          <a:ext cx="0" cy="0"/>
          <a:chOff x="0" y="0"/>
          <a:chExt cx="0" cy="0"/>
        </a:xfrm>
      </p:grpSpPr>
      <p:sp>
        <p:nvSpPr>
          <p:cNvPr id="1604" name="Shape 160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05" name="Shape 160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606" name="Shape 160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607" name="Shape 16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353" name="Shape 35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4" name="Shape 354"/>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355" name="Shape 355"/>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56" name="Shape 3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90.xml><?xml version="1.0" encoding="utf-8"?>
<p:sldLayout xmlns:a="http://schemas.openxmlformats.org/drawingml/2006/main" xmlns:r="http://schemas.openxmlformats.org/officeDocument/2006/relationships" xmlns:p="http://schemas.openxmlformats.org/presentationml/2006/main" type="tx">
  <p:cSld name="12_Title Only">
    <p:bg>
      <p:bgPr>
        <a:solidFill>
          <a:srgbClr val="E7E6E6"/>
        </a:solidFill>
        <a:effectLst/>
      </p:bgPr>
    </p:bg>
    <p:spTree>
      <p:nvGrpSpPr>
        <p:cNvPr id="1" name=""/>
        <p:cNvGrpSpPr/>
        <p:nvPr/>
      </p:nvGrpSpPr>
      <p:grpSpPr>
        <a:xfrm>
          <a:off x="0" y="0"/>
          <a:ext cx="0" cy="0"/>
          <a:chOff x="0" y="0"/>
          <a:chExt cx="0" cy="0"/>
        </a:xfrm>
      </p:grpSpPr>
      <p:sp>
        <p:nvSpPr>
          <p:cNvPr id="1614" name="Shape 161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15" name="Shape 16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type="tx">
  <p:cSld name="11_Blank">
    <p:bg>
      <p:bgPr>
        <a:solidFill>
          <a:srgbClr val="E7E6E6"/>
        </a:solidFill>
        <a:effectLst/>
      </p:bgPr>
    </p:bg>
    <p:spTree>
      <p:nvGrpSpPr>
        <p:cNvPr id="1" name=""/>
        <p:cNvGrpSpPr/>
        <p:nvPr/>
      </p:nvGrpSpPr>
      <p:grpSpPr>
        <a:xfrm>
          <a:off x="0" y="0"/>
          <a:ext cx="0" cy="0"/>
          <a:chOff x="0" y="0"/>
          <a:chExt cx="0" cy="0"/>
        </a:xfrm>
      </p:grpSpPr>
      <p:sp>
        <p:nvSpPr>
          <p:cNvPr id="1622" name="Shape 16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9_Blank 0">
    <p:bg>
      <p:bgPr>
        <a:solidFill>
          <a:srgbClr val="86754D"/>
        </a:solidFill>
        <a:effectLst/>
      </p:bgPr>
    </p:bg>
    <p:spTree>
      <p:nvGrpSpPr>
        <p:cNvPr id="1" name=""/>
        <p:cNvGrpSpPr/>
        <p:nvPr/>
      </p:nvGrpSpPr>
      <p:grpSpPr>
        <a:xfrm>
          <a:off x="0" y="0"/>
          <a:ext cx="0" cy="0"/>
          <a:chOff x="0" y="0"/>
          <a:chExt cx="0" cy="0"/>
        </a:xfrm>
      </p:grpSpPr>
      <p:sp>
        <p:nvSpPr>
          <p:cNvPr id="1629" name="Shape 162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type="tx">
  <p:cSld name="12_Content with Caption">
    <p:bg>
      <p:bgPr>
        <a:solidFill>
          <a:srgbClr val="E7E6E6"/>
        </a:solidFill>
        <a:effectLst/>
      </p:bgPr>
    </p:bg>
    <p:spTree>
      <p:nvGrpSpPr>
        <p:cNvPr id="1" name=""/>
        <p:cNvGrpSpPr/>
        <p:nvPr/>
      </p:nvGrpSpPr>
      <p:grpSpPr>
        <a:xfrm>
          <a:off x="0" y="0"/>
          <a:ext cx="0" cy="0"/>
          <a:chOff x="0" y="0"/>
          <a:chExt cx="0" cy="0"/>
        </a:xfrm>
      </p:grpSpPr>
      <p:sp>
        <p:nvSpPr>
          <p:cNvPr id="1636" name="Shape 163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637" name="Shape 163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638" name="Shape 163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639" name="Shape 163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type="tx">
  <p:cSld name="12_Picture with Caption">
    <p:bg>
      <p:bgPr>
        <a:solidFill>
          <a:srgbClr val="E7E6E6"/>
        </a:solidFill>
        <a:effectLst/>
      </p:bgPr>
    </p:bg>
    <p:spTree>
      <p:nvGrpSpPr>
        <p:cNvPr id="1" name=""/>
        <p:cNvGrpSpPr/>
        <p:nvPr/>
      </p:nvGrpSpPr>
      <p:grpSpPr>
        <a:xfrm>
          <a:off x="0" y="0"/>
          <a:ext cx="0" cy="0"/>
          <a:chOff x="0" y="0"/>
          <a:chExt cx="0" cy="0"/>
        </a:xfrm>
      </p:grpSpPr>
      <p:sp>
        <p:nvSpPr>
          <p:cNvPr id="1646" name="Shape 164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647" name="Shape 164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648" name="Shape 164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649" name="Shape 16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type="tx">
  <p:cSld name="12_Title and Vertical Text">
    <p:bg>
      <p:bgPr>
        <a:solidFill>
          <a:srgbClr val="E7E6E6"/>
        </a:solidFill>
        <a:effectLst/>
      </p:bgPr>
    </p:bg>
    <p:spTree>
      <p:nvGrpSpPr>
        <p:cNvPr id="1" name=""/>
        <p:cNvGrpSpPr/>
        <p:nvPr/>
      </p:nvGrpSpPr>
      <p:grpSpPr>
        <a:xfrm>
          <a:off x="0" y="0"/>
          <a:ext cx="0" cy="0"/>
          <a:chOff x="0" y="0"/>
          <a:chExt cx="0" cy="0"/>
        </a:xfrm>
      </p:grpSpPr>
      <p:sp>
        <p:nvSpPr>
          <p:cNvPr id="1656" name="Shape 165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57" name="Shape 165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658" name="Shape 165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type="tx">
  <p:cSld name="12_Vertical Title and Text">
    <p:bg>
      <p:bgPr>
        <a:solidFill>
          <a:srgbClr val="E7E6E6"/>
        </a:solidFill>
        <a:effectLst/>
      </p:bgPr>
    </p:bg>
    <p:spTree>
      <p:nvGrpSpPr>
        <p:cNvPr id="1" name=""/>
        <p:cNvGrpSpPr/>
        <p:nvPr/>
      </p:nvGrpSpPr>
      <p:grpSpPr>
        <a:xfrm>
          <a:off x="0" y="0"/>
          <a:ext cx="0" cy="0"/>
          <a:chOff x="0" y="0"/>
          <a:chExt cx="0" cy="0"/>
        </a:xfrm>
      </p:grpSpPr>
      <p:sp>
        <p:nvSpPr>
          <p:cNvPr id="1665" name="Shape 166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666" name="Shape 166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667" name="Shape 16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type="tx">
  <p:cSld name="13_Title Slide">
    <p:bg>
      <p:bgPr>
        <a:solidFill>
          <a:srgbClr val="E7E6E6"/>
        </a:solidFill>
        <a:effectLst/>
      </p:bgPr>
    </p:bg>
    <p:spTree>
      <p:nvGrpSpPr>
        <p:cNvPr id="1" name=""/>
        <p:cNvGrpSpPr/>
        <p:nvPr/>
      </p:nvGrpSpPr>
      <p:grpSpPr>
        <a:xfrm>
          <a:off x="0" y="0"/>
          <a:ext cx="0" cy="0"/>
          <a:chOff x="0" y="0"/>
          <a:chExt cx="0" cy="0"/>
        </a:xfrm>
      </p:grpSpPr>
      <p:sp>
        <p:nvSpPr>
          <p:cNvPr id="1674" name="Shape 167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675" name="Shape 167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676" name="Shape 16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type="tx">
  <p:cSld name="36_Custom Layout">
    <p:bg>
      <p:bgPr>
        <a:solidFill>
          <a:srgbClr val="E7E6E6"/>
        </a:solidFill>
        <a:effectLst/>
      </p:bgPr>
    </p:bg>
    <p:spTree>
      <p:nvGrpSpPr>
        <p:cNvPr id="1" name=""/>
        <p:cNvGrpSpPr/>
        <p:nvPr/>
      </p:nvGrpSpPr>
      <p:grpSpPr>
        <a:xfrm>
          <a:off x="0" y="0"/>
          <a:ext cx="0" cy="0"/>
          <a:chOff x="0" y="0"/>
          <a:chExt cx="0" cy="0"/>
        </a:xfrm>
      </p:grpSpPr>
      <p:sp>
        <p:nvSpPr>
          <p:cNvPr id="1683" name="Shape 168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684" name="Shape 168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type="tx">
  <p:cSld name="37_Custom Layout">
    <p:bg>
      <p:bgPr>
        <a:solidFill>
          <a:srgbClr val="E7E6E6"/>
        </a:solidFill>
        <a:effectLst/>
      </p:bgPr>
    </p:bg>
    <p:spTree>
      <p:nvGrpSpPr>
        <p:cNvPr id="1" name=""/>
        <p:cNvGrpSpPr/>
        <p:nvPr/>
      </p:nvGrpSpPr>
      <p:grpSpPr>
        <a:xfrm>
          <a:off x="0" y="0"/>
          <a:ext cx="0" cy="0"/>
          <a:chOff x="0" y="0"/>
          <a:chExt cx="0" cy="0"/>
        </a:xfrm>
      </p:grpSpPr>
      <p:sp>
        <p:nvSpPr>
          <p:cNvPr id="1691" name="Shape 169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692" name="Shape 169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609829" y="1535115"/>
            <a:ext cx="5386919" cy="639765"/>
          </a:xfrm>
          <a:prstGeom prst="rect">
            <a:avLst/>
          </a:prstGeom>
        </p:spPr>
        <p:txBody>
          <a:bodyPr anchor="b"/>
          <a:lstStyle>
            <a:lvl1pPr marL="0" indent="0">
              <a:spcBef>
                <a:spcPts val="700"/>
              </a:spcBef>
              <a:buSzTx/>
              <a:buFontTx/>
              <a:buNone/>
              <a:defRPr sz="3200" b="1"/>
            </a:lvl1pPr>
            <a:lvl2pPr marL="938792" indent="-329399">
              <a:spcBef>
                <a:spcPts val="700"/>
              </a:spcBef>
              <a:buFontTx/>
              <a:defRPr sz="3200" b="1"/>
            </a:lvl2pPr>
            <a:lvl3pPr marL="1523468" indent="-304687">
              <a:spcBef>
                <a:spcPts val="700"/>
              </a:spcBef>
              <a:buFontTx/>
              <a:defRPr sz="3200" b="1"/>
            </a:lvl3pPr>
            <a:lvl4pPr marL="2189276" indent="-361111">
              <a:spcBef>
                <a:spcPts val="700"/>
              </a:spcBef>
              <a:buFontTx/>
              <a:defRPr sz="3200" b="1"/>
            </a:lvl4pPr>
            <a:lvl5pPr marL="2798669" indent="-361111">
              <a:spcBef>
                <a:spcPts val="700"/>
              </a:spcBef>
              <a:buFontTx/>
              <a:defRPr sz="32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6193387" y="1535115"/>
            <a:ext cx="5389035" cy="639765"/>
          </a:xfrm>
          <a:prstGeom prst="rect">
            <a:avLst/>
          </a:prstGeom>
        </p:spPr>
        <p:txBody>
          <a:bodyPr anchor="b"/>
          <a:lstStyle/>
          <a:p>
            <a:pPr marL="329064" indent="-329064" defTabSz="658368">
              <a:spcBef>
                <a:spcPts val="700"/>
              </a:spcBef>
              <a:defRPr sz="3096"/>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363" name="Shape 36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64" name="Shape 36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65" name="Shape 3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00.xml><?xml version="1.0" encoding="utf-8"?>
<p:sldLayout xmlns:a="http://schemas.openxmlformats.org/drawingml/2006/main" xmlns:r="http://schemas.openxmlformats.org/officeDocument/2006/relationships" xmlns:p="http://schemas.openxmlformats.org/presentationml/2006/main" type="tx">
  <p:cSld name="38_Custom Layout">
    <p:bg>
      <p:bgPr>
        <a:solidFill>
          <a:srgbClr val="E7E6E6"/>
        </a:solidFill>
        <a:effectLst/>
      </p:bgPr>
    </p:bg>
    <p:spTree>
      <p:nvGrpSpPr>
        <p:cNvPr id="1" name=""/>
        <p:cNvGrpSpPr/>
        <p:nvPr/>
      </p:nvGrpSpPr>
      <p:grpSpPr>
        <a:xfrm>
          <a:off x="0" y="0"/>
          <a:ext cx="0" cy="0"/>
          <a:chOff x="0" y="0"/>
          <a:chExt cx="0" cy="0"/>
        </a:xfrm>
      </p:grpSpPr>
      <p:sp>
        <p:nvSpPr>
          <p:cNvPr id="1699" name="Shape 169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700" name="Shape 170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type="tx">
  <p:cSld name="13_Title and Content">
    <p:bg>
      <p:bgPr>
        <a:solidFill>
          <a:srgbClr val="E7E6E6"/>
        </a:solidFill>
        <a:effectLst/>
      </p:bgPr>
    </p:bg>
    <p:spTree>
      <p:nvGrpSpPr>
        <p:cNvPr id="1" name=""/>
        <p:cNvGrpSpPr/>
        <p:nvPr/>
      </p:nvGrpSpPr>
      <p:grpSpPr>
        <a:xfrm>
          <a:off x="0" y="0"/>
          <a:ext cx="0" cy="0"/>
          <a:chOff x="0" y="0"/>
          <a:chExt cx="0" cy="0"/>
        </a:xfrm>
      </p:grpSpPr>
      <p:sp>
        <p:nvSpPr>
          <p:cNvPr id="1707" name="Shape 170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08" name="Shape 170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09" name="Shape 17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E7E6E6"/>
        </a:solidFill>
        <a:effectLst/>
      </p:bgPr>
    </p:bg>
    <p:spTree>
      <p:nvGrpSpPr>
        <p:cNvPr id="1" name=""/>
        <p:cNvGrpSpPr/>
        <p:nvPr/>
      </p:nvGrpSpPr>
      <p:grpSpPr>
        <a:xfrm>
          <a:off x="0" y="0"/>
          <a:ext cx="0" cy="0"/>
          <a:chOff x="0" y="0"/>
          <a:chExt cx="0" cy="0"/>
        </a:xfrm>
      </p:grpSpPr>
      <p:sp>
        <p:nvSpPr>
          <p:cNvPr id="1716" name="Shape 171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717" name="Shape 171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718" name="Shape 171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E7E6E6"/>
        </a:solidFill>
        <a:effectLst/>
      </p:bgPr>
    </p:bg>
    <p:spTree>
      <p:nvGrpSpPr>
        <p:cNvPr id="1" name=""/>
        <p:cNvGrpSpPr/>
        <p:nvPr/>
      </p:nvGrpSpPr>
      <p:grpSpPr>
        <a:xfrm>
          <a:off x="0" y="0"/>
          <a:ext cx="0" cy="0"/>
          <a:chOff x="0" y="0"/>
          <a:chExt cx="0" cy="0"/>
        </a:xfrm>
      </p:grpSpPr>
      <p:sp>
        <p:nvSpPr>
          <p:cNvPr id="1725" name="Shape 172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26" name="Shape 172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27" name="Shape 17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E7E6E6"/>
        </a:solidFill>
        <a:effectLst/>
      </p:bgPr>
    </p:bg>
    <p:spTree>
      <p:nvGrpSpPr>
        <p:cNvPr id="1" name=""/>
        <p:cNvGrpSpPr/>
        <p:nvPr/>
      </p:nvGrpSpPr>
      <p:grpSpPr>
        <a:xfrm>
          <a:off x="0" y="0"/>
          <a:ext cx="0" cy="0"/>
          <a:chOff x="0" y="0"/>
          <a:chExt cx="0" cy="0"/>
        </a:xfrm>
      </p:grpSpPr>
      <p:sp>
        <p:nvSpPr>
          <p:cNvPr id="1734" name="Shape 173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35" name="Shape 173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736" name="Shape 173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737" name="Shape 17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type="tx">
  <p:cSld name="13_Title Only">
    <p:bg>
      <p:bgPr>
        <a:solidFill>
          <a:srgbClr val="E7E6E6"/>
        </a:solidFill>
        <a:effectLst/>
      </p:bgPr>
    </p:bg>
    <p:spTree>
      <p:nvGrpSpPr>
        <p:cNvPr id="1" name=""/>
        <p:cNvGrpSpPr/>
        <p:nvPr/>
      </p:nvGrpSpPr>
      <p:grpSpPr>
        <a:xfrm>
          <a:off x="0" y="0"/>
          <a:ext cx="0" cy="0"/>
          <a:chOff x="0" y="0"/>
          <a:chExt cx="0" cy="0"/>
        </a:xfrm>
      </p:grpSpPr>
      <p:sp>
        <p:nvSpPr>
          <p:cNvPr id="1744" name="Shape 174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45" name="Shape 17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E7E6E6"/>
        </a:solidFill>
        <a:effectLst/>
      </p:bgPr>
    </p:bg>
    <p:spTree>
      <p:nvGrpSpPr>
        <p:cNvPr id="1" name=""/>
        <p:cNvGrpSpPr/>
        <p:nvPr/>
      </p:nvGrpSpPr>
      <p:grpSpPr>
        <a:xfrm>
          <a:off x="0" y="0"/>
          <a:ext cx="0" cy="0"/>
          <a:chOff x="0" y="0"/>
          <a:chExt cx="0" cy="0"/>
        </a:xfrm>
      </p:grpSpPr>
      <p:sp>
        <p:nvSpPr>
          <p:cNvPr id="1752" name="Shape 1752"/>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753" name="Shape 1753"/>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754" name="Shape 1754"/>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755" name="Shape 17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E7E6E6"/>
        </a:solidFill>
        <a:effectLst/>
      </p:bgPr>
    </p:bg>
    <p:spTree>
      <p:nvGrpSpPr>
        <p:cNvPr id="1" name=""/>
        <p:cNvGrpSpPr/>
        <p:nvPr/>
      </p:nvGrpSpPr>
      <p:grpSpPr>
        <a:xfrm>
          <a:off x="0" y="0"/>
          <a:ext cx="0" cy="0"/>
          <a:chOff x="0" y="0"/>
          <a:chExt cx="0" cy="0"/>
        </a:xfrm>
      </p:grpSpPr>
      <p:sp>
        <p:nvSpPr>
          <p:cNvPr id="1762" name="Shape 1762"/>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763" name="Shape 1763"/>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764" name="Shape 1764"/>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765" name="Shape 17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type="tx">
  <p:cSld name="13_Title and Vertical Text">
    <p:bg>
      <p:bgPr>
        <a:solidFill>
          <a:srgbClr val="E7E6E6"/>
        </a:solidFill>
        <a:effectLst/>
      </p:bgPr>
    </p:bg>
    <p:spTree>
      <p:nvGrpSpPr>
        <p:cNvPr id="1" name=""/>
        <p:cNvGrpSpPr/>
        <p:nvPr/>
      </p:nvGrpSpPr>
      <p:grpSpPr>
        <a:xfrm>
          <a:off x="0" y="0"/>
          <a:ext cx="0" cy="0"/>
          <a:chOff x="0" y="0"/>
          <a:chExt cx="0" cy="0"/>
        </a:xfrm>
      </p:grpSpPr>
      <p:sp>
        <p:nvSpPr>
          <p:cNvPr id="1772" name="Shape 177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73" name="Shape 177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74" name="Shape 17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type="tx">
  <p:cSld name="13_Vertical Title and Text">
    <p:bg>
      <p:bgPr>
        <a:solidFill>
          <a:srgbClr val="E7E6E6"/>
        </a:solidFill>
        <a:effectLst/>
      </p:bgPr>
    </p:bg>
    <p:spTree>
      <p:nvGrpSpPr>
        <p:cNvPr id="1" name=""/>
        <p:cNvGrpSpPr/>
        <p:nvPr/>
      </p:nvGrpSpPr>
      <p:grpSpPr>
        <a:xfrm>
          <a:off x="0" y="0"/>
          <a:ext cx="0" cy="0"/>
          <a:chOff x="0" y="0"/>
          <a:chExt cx="0" cy="0"/>
        </a:xfrm>
      </p:grpSpPr>
      <p:sp>
        <p:nvSpPr>
          <p:cNvPr id="1781" name="Shape 1781"/>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782" name="Shape 1782"/>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83" name="Shape 17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372" name="Shape 372"/>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73" name="Shape 37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74" name="Shape 3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10.xml><?xml version="1.0" encoding="utf-8"?>
<p:sldLayout xmlns:a="http://schemas.openxmlformats.org/drawingml/2006/main" xmlns:r="http://schemas.openxmlformats.org/officeDocument/2006/relationships" xmlns:p="http://schemas.openxmlformats.org/presentationml/2006/main" type="tx">
  <p:cSld name="14_Comparison">
    <p:spTree>
      <p:nvGrpSpPr>
        <p:cNvPr id="1" name=""/>
        <p:cNvGrpSpPr/>
        <p:nvPr/>
      </p:nvGrpSpPr>
      <p:grpSpPr>
        <a:xfrm>
          <a:off x="0" y="0"/>
          <a:ext cx="0" cy="0"/>
          <a:chOff x="0" y="0"/>
          <a:chExt cx="0" cy="0"/>
        </a:xfrm>
      </p:grpSpPr>
      <p:pic>
        <p:nvPicPr>
          <p:cNvPr id="1790" name="image1.png" descr="Untitled-2.png"/>
          <p:cNvPicPr>
            <a:picLocks noChangeAspect="1"/>
          </p:cNvPicPr>
          <p:nvPr/>
        </p:nvPicPr>
        <p:blipFill>
          <a:blip r:embed="rId2">
            <a:extLst/>
          </a:blip>
          <a:stretch>
            <a:fillRect/>
          </a:stretch>
        </p:blipFill>
        <p:spPr>
          <a:xfrm>
            <a:off x="-3" y="6252462"/>
            <a:ext cx="12192005" cy="605543"/>
          </a:xfrm>
          <a:prstGeom prst="rect">
            <a:avLst/>
          </a:prstGeom>
          <a:ln w="12700">
            <a:miter lim="400000"/>
          </a:ln>
        </p:spPr>
      </p:pic>
      <p:sp>
        <p:nvSpPr>
          <p:cNvPr id="1791" name="Shape 1791"/>
          <p:cNvSpPr>
            <a:spLocks noGrp="1"/>
          </p:cNvSpPr>
          <p:nvPr>
            <p:ph type="title"/>
          </p:nvPr>
        </p:nvSpPr>
        <p:spPr>
          <a:xfrm>
            <a:off x="609598" y="256810"/>
            <a:ext cx="10972804" cy="1178659"/>
          </a:xfrm>
          <a:prstGeom prst="rect">
            <a:avLst/>
          </a:prstGeom>
        </p:spPr>
        <p:txBody>
          <a:bodyPr lIns="60955" tIns="60955" rIns="60955" bIns="60955"/>
          <a:lstStyle>
            <a:lvl1pPr defTabSz="1219200">
              <a:defRPr sz="5800">
                <a:solidFill>
                  <a:srgbClr val="191227"/>
                </a:solidFill>
              </a:defRPr>
            </a:lvl1pPr>
          </a:lstStyle>
          <a:p>
            <a:r>
              <a:t>Title Text</a:t>
            </a:r>
          </a:p>
        </p:txBody>
      </p:sp>
      <p:sp>
        <p:nvSpPr>
          <p:cNvPr id="1792" name="Shape 1792"/>
          <p:cNvSpPr>
            <a:spLocks noGrp="1"/>
          </p:cNvSpPr>
          <p:nvPr>
            <p:ph type="body" sz="quarter" idx="1"/>
          </p:nvPr>
        </p:nvSpPr>
        <p:spPr>
          <a:xfrm>
            <a:off x="609598" y="1435464"/>
            <a:ext cx="5386922" cy="739416"/>
          </a:xfrm>
          <a:prstGeom prst="rect">
            <a:avLst/>
          </a:prstGeom>
        </p:spPr>
        <p:txBody>
          <a:bodyPr lIns="60955" tIns="60955" rIns="60955" bIns="60955" anchor="b"/>
          <a:lstStyle>
            <a:lvl1pPr marL="0" indent="0" defTabSz="1219200">
              <a:spcBef>
                <a:spcPts val="600"/>
              </a:spcBef>
              <a:buSzTx/>
              <a:buFontTx/>
              <a:buNone/>
              <a:defRPr sz="3200">
                <a:solidFill>
                  <a:srgbClr val="191227"/>
                </a:solidFill>
              </a:defRPr>
            </a:lvl1pPr>
            <a:lvl2pPr marL="0" indent="0" defTabSz="1219200">
              <a:spcBef>
                <a:spcPts val="600"/>
              </a:spcBef>
              <a:buSzTx/>
              <a:buFontTx/>
              <a:buNone/>
              <a:defRPr sz="3200">
                <a:solidFill>
                  <a:srgbClr val="191227"/>
                </a:solidFill>
              </a:defRPr>
            </a:lvl2pPr>
            <a:lvl3pPr marL="0" indent="0" defTabSz="1219200">
              <a:spcBef>
                <a:spcPts val="600"/>
              </a:spcBef>
              <a:buSzTx/>
              <a:buFontTx/>
              <a:buNone/>
              <a:defRPr sz="3200">
                <a:solidFill>
                  <a:srgbClr val="191227"/>
                </a:solidFill>
              </a:defRPr>
            </a:lvl3pPr>
            <a:lvl4pPr marL="0" indent="0" defTabSz="1219200">
              <a:spcBef>
                <a:spcPts val="600"/>
              </a:spcBef>
              <a:buSzTx/>
              <a:buFontTx/>
              <a:buNone/>
              <a:defRPr sz="3200">
                <a:solidFill>
                  <a:srgbClr val="191227"/>
                </a:solidFill>
              </a:defRPr>
            </a:lvl4pPr>
            <a:lvl5pPr marL="0" indent="0" defTabSz="1219200">
              <a:spcBef>
                <a:spcPts val="600"/>
              </a:spcBef>
              <a:buSzTx/>
              <a:buFontTx/>
              <a:buNone/>
              <a:defRPr sz="3200">
                <a:solidFill>
                  <a:srgbClr val="191227"/>
                </a:solidFill>
              </a:defRPr>
            </a:lvl5pPr>
          </a:lstStyle>
          <a:p>
            <a:r>
              <a:t>Body Level One</a:t>
            </a:r>
          </a:p>
          <a:p>
            <a:pPr lvl="1"/>
            <a:r>
              <a:t>Body Level Two</a:t>
            </a:r>
          </a:p>
          <a:p>
            <a:pPr lvl="2"/>
            <a:r>
              <a:t>Body Level Three</a:t>
            </a:r>
          </a:p>
          <a:p>
            <a:pPr lvl="3"/>
            <a:r>
              <a:t>Body Level Four</a:t>
            </a:r>
          </a:p>
          <a:p>
            <a:pPr lvl="4"/>
            <a:r>
              <a:t>Body Level Five</a:t>
            </a:r>
          </a:p>
        </p:txBody>
      </p:sp>
      <p:sp>
        <p:nvSpPr>
          <p:cNvPr id="1793" name="Shape 1793"/>
          <p:cNvSpPr>
            <a:spLocks noGrp="1"/>
          </p:cNvSpPr>
          <p:nvPr>
            <p:ph type="sldNum" sz="quarter" idx="2"/>
          </p:nvPr>
        </p:nvSpPr>
        <p:spPr>
          <a:xfrm>
            <a:off x="8737600" y="6356351"/>
            <a:ext cx="439411" cy="528311"/>
          </a:xfrm>
          <a:prstGeom prst="rect">
            <a:avLst/>
          </a:prstGeom>
        </p:spPr>
        <p:txBody>
          <a:bodyPr lIns="60955" tIns="60955" rIns="60955" bIns="60955" anchor="t"/>
          <a:lstStyle>
            <a:lvl1pPr algn="l" defTabSz="609600">
              <a:defRPr sz="24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name="2_Title and Content 0">
    <p:bg>
      <p:bgPr>
        <a:solidFill>
          <a:srgbClr val="E7E6E6"/>
        </a:solidFill>
        <a:effectLst/>
      </p:bgPr>
    </p:bg>
    <p:spTree>
      <p:nvGrpSpPr>
        <p:cNvPr id="1" name=""/>
        <p:cNvGrpSpPr/>
        <p:nvPr/>
      </p:nvGrpSpPr>
      <p:grpSpPr>
        <a:xfrm>
          <a:off x="0" y="0"/>
          <a:ext cx="0" cy="0"/>
          <a:chOff x="0" y="0"/>
          <a:chExt cx="0" cy="0"/>
        </a:xfrm>
      </p:grpSpPr>
      <p:sp>
        <p:nvSpPr>
          <p:cNvPr id="1800" name="Shape 180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801" name="Shape 180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802" name="Shape 18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809" name="Shape 1809"/>
          <p:cNvSpPr>
            <a:spLocks noGrp="1"/>
          </p:cNvSpPr>
          <p:nvPr>
            <p:ph type="title"/>
          </p:nvPr>
        </p:nvSpPr>
        <p:spPr>
          <a:xfrm>
            <a:off x="914627" y="2130903"/>
            <a:ext cx="10363204" cy="1470029"/>
          </a:xfrm>
          <a:prstGeom prst="rect">
            <a:avLst/>
          </a:prstGeom>
        </p:spPr>
        <p:txBody>
          <a:bodyPr/>
          <a:lstStyle/>
          <a:p>
            <a:r>
              <a:t>Title Text</a:t>
            </a:r>
          </a:p>
        </p:txBody>
      </p:sp>
      <p:sp>
        <p:nvSpPr>
          <p:cNvPr id="1810" name="Shape 1810"/>
          <p:cNvSpPr>
            <a:spLocks noGrp="1"/>
          </p:cNvSpPr>
          <p:nvPr>
            <p:ph type="body" sz="quarter" idx="1"/>
          </p:nvPr>
        </p:nvSpPr>
        <p:spPr>
          <a:xfrm>
            <a:off x="1828818" y="3886200"/>
            <a:ext cx="8534401" cy="1752600"/>
          </a:xfrm>
          <a:prstGeom prst="rect">
            <a:avLst/>
          </a:prstGeom>
        </p:spPr>
        <p:txBody>
          <a:bodyPr/>
          <a:lstStyle>
            <a:lvl1pPr marL="0" indent="0" algn="ctr">
              <a:buSzTx/>
              <a:buFontTx/>
              <a:buNone/>
              <a:defRPr>
                <a:solidFill>
                  <a:srgbClr val="888888"/>
                </a:solidFill>
              </a:defRPr>
            </a:lvl1pPr>
            <a:lvl2pPr algn="ctr">
              <a:buFontTx/>
              <a:defRPr>
                <a:solidFill>
                  <a:srgbClr val="888888"/>
                </a:solidFill>
              </a:defRPr>
            </a:lvl2pPr>
            <a:lvl3pPr algn="ctr">
              <a:buFontTx/>
              <a:defRPr>
                <a:solidFill>
                  <a:srgbClr val="888888"/>
                </a:solidFill>
              </a:defRPr>
            </a:lvl3pPr>
            <a:lvl4pPr algn="ctr">
              <a:buFontTx/>
              <a:defRPr>
                <a:solidFill>
                  <a:srgbClr val="888888"/>
                </a:solidFill>
              </a:defRPr>
            </a:lvl4pPr>
            <a:lvl5pPr algn="ctr">
              <a:buFontTx/>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811" name="Shape 1811"/>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name="14_Title and Content">
    <p:spTree>
      <p:nvGrpSpPr>
        <p:cNvPr id="1" name=""/>
        <p:cNvGrpSpPr/>
        <p:nvPr/>
      </p:nvGrpSpPr>
      <p:grpSpPr>
        <a:xfrm>
          <a:off x="0" y="0"/>
          <a:ext cx="0" cy="0"/>
          <a:chOff x="0" y="0"/>
          <a:chExt cx="0" cy="0"/>
        </a:xfrm>
      </p:grpSpPr>
      <p:sp>
        <p:nvSpPr>
          <p:cNvPr id="1818" name="Shape 1818"/>
          <p:cNvSpPr>
            <a:spLocks noGrp="1"/>
          </p:cNvSpPr>
          <p:nvPr>
            <p:ph type="title"/>
          </p:nvPr>
        </p:nvSpPr>
        <p:spPr>
          <a:prstGeom prst="rect">
            <a:avLst/>
          </a:prstGeom>
        </p:spPr>
        <p:txBody>
          <a:bodyPr/>
          <a:lstStyle/>
          <a:p>
            <a:r>
              <a:t>Title Text</a:t>
            </a:r>
          </a:p>
        </p:txBody>
      </p:sp>
      <p:sp>
        <p:nvSpPr>
          <p:cNvPr id="1819" name="Shape 181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20" name="Shape 1820"/>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1827" name="Shape 1827"/>
          <p:cNvSpPr>
            <a:spLocks noGrp="1"/>
          </p:cNvSpPr>
          <p:nvPr>
            <p:ph type="title"/>
          </p:nvPr>
        </p:nvSpPr>
        <p:spPr>
          <a:xfrm>
            <a:off x="963084" y="4407363"/>
            <a:ext cx="10363201" cy="1362079"/>
          </a:xfrm>
          <a:prstGeom prst="rect">
            <a:avLst/>
          </a:prstGeom>
        </p:spPr>
        <p:txBody>
          <a:bodyPr anchor="t"/>
          <a:lstStyle>
            <a:lvl1pPr algn="l">
              <a:defRPr sz="5300" b="1" cap="all"/>
            </a:lvl1pPr>
          </a:lstStyle>
          <a:p>
            <a:r>
              <a:t>Title Text</a:t>
            </a:r>
          </a:p>
        </p:txBody>
      </p:sp>
      <p:sp>
        <p:nvSpPr>
          <p:cNvPr id="1828" name="Shape 1828"/>
          <p:cNvSpPr>
            <a:spLocks noGrp="1"/>
          </p:cNvSpPr>
          <p:nvPr>
            <p:ph type="body" sz="quarter" idx="1"/>
          </p:nvPr>
        </p:nvSpPr>
        <p:spPr>
          <a:xfrm>
            <a:off x="963084" y="2906713"/>
            <a:ext cx="10363201" cy="1500191"/>
          </a:xfrm>
          <a:prstGeom prst="rect">
            <a:avLst/>
          </a:prstGeom>
        </p:spPr>
        <p:txBody>
          <a:bodyPr anchor="b"/>
          <a:lstStyle>
            <a:lvl1pPr marL="0" indent="0">
              <a:spcBef>
                <a:spcPts val="600"/>
              </a:spcBef>
              <a:buSzTx/>
              <a:buFontTx/>
              <a:buNone/>
              <a:defRPr sz="2700">
                <a:solidFill>
                  <a:srgbClr val="888888"/>
                </a:solidFill>
              </a:defRPr>
            </a:lvl1pPr>
            <a:lvl2pPr marL="887324" indent="-277931">
              <a:spcBef>
                <a:spcPts val="600"/>
              </a:spcBef>
              <a:buFontTx/>
              <a:defRPr sz="2700">
                <a:solidFill>
                  <a:srgbClr val="888888"/>
                </a:solidFill>
              </a:defRPr>
            </a:lvl2pPr>
            <a:lvl3pPr marL="1475860" indent="-257078">
              <a:spcBef>
                <a:spcPts val="600"/>
              </a:spcBef>
              <a:buFontTx/>
              <a:defRPr sz="2700">
                <a:solidFill>
                  <a:srgbClr val="888888"/>
                </a:solidFill>
              </a:defRPr>
            </a:lvl3pPr>
            <a:lvl4pPr marL="2132851" indent="-304687">
              <a:spcBef>
                <a:spcPts val="600"/>
              </a:spcBef>
              <a:buFontTx/>
              <a:defRPr sz="2700">
                <a:solidFill>
                  <a:srgbClr val="888888"/>
                </a:solidFill>
              </a:defRPr>
            </a:lvl4pPr>
            <a:lvl5pPr marL="2742245" indent="-304687">
              <a:spcBef>
                <a:spcPts val="600"/>
              </a:spcBef>
              <a:buFontTx/>
              <a:defRPr sz="27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829" name="Shape 1829"/>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name="14_Two Content">
    <p:spTree>
      <p:nvGrpSpPr>
        <p:cNvPr id="1" name=""/>
        <p:cNvGrpSpPr/>
        <p:nvPr/>
      </p:nvGrpSpPr>
      <p:grpSpPr>
        <a:xfrm>
          <a:off x="0" y="0"/>
          <a:ext cx="0" cy="0"/>
          <a:chOff x="0" y="0"/>
          <a:chExt cx="0" cy="0"/>
        </a:xfrm>
      </p:grpSpPr>
      <p:sp>
        <p:nvSpPr>
          <p:cNvPr id="1836" name="Shape 1836"/>
          <p:cNvSpPr>
            <a:spLocks noGrp="1"/>
          </p:cNvSpPr>
          <p:nvPr>
            <p:ph type="title"/>
          </p:nvPr>
        </p:nvSpPr>
        <p:spPr>
          <a:prstGeom prst="rect">
            <a:avLst/>
          </a:prstGeom>
        </p:spPr>
        <p:txBody>
          <a:bodyPr/>
          <a:lstStyle/>
          <a:p>
            <a:r>
              <a:t>Title Text</a:t>
            </a:r>
          </a:p>
        </p:txBody>
      </p:sp>
      <p:sp>
        <p:nvSpPr>
          <p:cNvPr id="1837" name="Shape 1837"/>
          <p:cNvSpPr>
            <a:spLocks noGrp="1"/>
          </p:cNvSpPr>
          <p:nvPr>
            <p:ph type="body" sz="half" idx="1"/>
          </p:nvPr>
        </p:nvSpPr>
        <p:spPr>
          <a:xfrm>
            <a:off x="609600" y="1600206"/>
            <a:ext cx="5384800" cy="4525963"/>
          </a:xfrm>
          <a:prstGeom prst="rect">
            <a:avLst/>
          </a:prstGeom>
        </p:spPr>
        <p:txBody>
          <a:bodyPr/>
          <a:lstStyle>
            <a:lvl1pPr>
              <a:spcBef>
                <a:spcPts val="800"/>
              </a:spcBef>
              <a:defRPr sz="3700"/>
            </a:lvl1pPr>
            <a:lvl2pPr marL="1049771" indent="-440378">
              <a:spcBef>
                <a:spcPts val="800"/>
              </a:spcBef>
              <a:defRPr sz="3700"/>
            </a:lvl2pPr>
            <a:lvl3pPr marL="1636316" indent="-417534">
              <a:spcBef>
                <a:spcPts val="800"/>
              </a:spcBef>
              <a:defRPr sz="3700"/>
            </a:lvl3pPr>
            <a:lvl4pPr marL="2297889" indent="-469725">
              <a:spcBef>
                <a:spcPts val="800"/>
              </a:spcBef>
              <a:defRPr sz="3700"/>
            </a:lvl4pPr>
            <a:lvl5pPr marL="2907283" indent="-469725">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1838" name="Shape 1838"/>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type="tx">
  <p:cSld name="15_Comparison">
    <p:spTree>
      <p:nvGrpSpPr>
        <p:cNvPr id="1" name=""/>
        <p:cNvGrpSpPr/>
        <p:nvPr/>
      </p:nvGrpSpPr>
      <p:grpSpPr>
        <a:xfrm>
          <a:off x="0" y="0"/>
          <a:ext cx="0" cy="0"/>
          <a:chOff x="0" y="0"/>
          <a:chExt cx="0" cy="0"/>
        </a:xfrm>
      </p:grpSpPr>
      <p:sp>
        <p:nvSpPr>
          <p:cNvPr id="1845" name="Shape 1845"/>
          <p:cNvSpPr>
            <a:spLocks noGrp="1"/>
          </p:cNvSpPr>
          <p:nvPr>
            <p:ph type="title"/>
          </p:nvPr>
        </p:nvSpPr>
        <p:spPr>
          <a:prstGeom prst="rect">
            <a:avLst/>
          </a:prstGeom>
        </p:spPr>
        <p:txBody>
          <a:bodyPr/>
          <a:lstStyle/>
          <a:p>
            <a:r>
              <a:t>Title Text</a:t>
            </a:r>
          </a:p>
        </p:txBody>
      </p:sp>
      <p:sp>
        <p:nvSpPr>
          <p:cNvPr id="1846" name="Shape 1846"/>
          <p:cNvSpPr>
            <a:spLocks noGrp="1"/>
          </p:cNvSpPr>
          <p:nvPr>
            <p:ph type="body" sz="quarter" idx="1"/>
          </p:nvPr>
        </p:nvSpPr>
        <p:spPr>
          <a:xfrm>
            <a:off x="609829" y="1535115"/>
            <a:ext cx="5386919" cy="639767"/>
          </a:xfrm>
          <a:prstGeom prst="rect">
            <a:avLst/>
          </a:prstGeom>
        </p:spPr>
        <p:txBody>
          <a:bodyPr anchor="b"/>
          <a:lstStyle>
            <a:lvl1pPr marL="0" indent="0">
              <a:spcBef>
                <a:spcPts val="700"/>
              </a:spcBef>
              <a:buSzTx/>
              <a:buFontTx/>
              <a:buNone/>
              <a:defRPr sz="3200" b="1"/>
            </a:lvl1pPr>
            <a:lvl2pPr marL="938792" indent="-329398">
              <a:spcBef>
                <a:spcPts val="700"/>
              </a:spcBef>
              <a:buFontTx/>
              <a:defRPr sz="3200" b="1"/>
            </a:lvl2pPr>
            <a:lvl3pPr marL="1523466" indent="-304687">
              <a:spcBef>
                <a:spcPts val="700"/>
              </a:spcBef>
              <a:buFontTx/>
              <a:defRPr sz="3200" b="1"/>
            </a:lvl3pPr>
            <a:lvl4pPr marL="2189276" indent="-361109">
              <a:spcBef>
                <a:spcPts val="700"/>
              </a:spcBef>
              <a:buFontTx/>
              <a:defRPr sz="3200" b="1"/>
            </a:lvl4pPr>
            <a:lvl5pPr marL="2798669" indent="-361109">
              <a:spcBef>
                <a:spcPts val="700"/>
              </a:spcBef>
              <a:buFontTx/>
              <a:defRPr sz="3200" b="1"/>
            </a:lvl5pPr>
          </a:lstStyle>
          <a:p>
            <a:r>
              <a:t>Body Level One</a:t>
            </a:r>
          </a:p>
          <a:p>
            <a:pPr lvl="1"/>
            <a:r>
              <a:t>Body Level Two</a:t>
            </a:r>
          </a:p>
          <a:p>
            <a:pPr lvl="2"/>
            <a:r>
              <a:t>Body Level Three</a:t>
            </a:r>
          </a:p>
          <a:p>
            <a:pPr lvl="3"/>
            <a:r>
              <a:t>Body Level Four</a:t>
            </a:r>
          </a:p>
          <a:p>
            <a:pPr lvl="4"/>
            <a:r>
              <a:t>Body Level Five</a:t>
            </a:r>
          </a:p>
        </p:txBody>
      </p:sp>
      <p:sp>
        <p:nvSpPr>
          <p:cNvPr id="1847" name="Shape 1847"/>
          <p:cNvSpPr>
            <a:spLocks noGrp="1"/>
          </p:cNvSpPr>
          <p:nvPr>
            <p:ph type="body" sz="quarter" idx="13"/>
          </p:nvPr>
        </p:nvSpPr>
        <p:spPr>
          <a:xfrm>
            <a:off x="6193386" y="1535115"/>
            <a:ext cx="5389038" cy="639767"/>
          </a:xfrm>
          <a:prstGeom prst="rect">
            <a:avLst/>
          </a:prstGeom>
        </p:spPr>
        <p:txBody>
          <a:bodyPr anchor="b"/>
          <a:lstStyle/>
          <a:p>
            <a:pPr marL="329064" indent="-329064" defTabSz="658368">
              <a:spcBef>
                <a:spcPts val="700"/>
              </a:spcBef>
              <a:defRPr sz="3096"/>
            </a:pPr>
            <a:endParaRPr/>
          </a:p>
        </p:txBody>
      </p:sp>
      <p:sp>
        <p:nvSpPr>
          <p:cNvPr id="1848" name="Shape 1848"/>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type="tx">
  <p:cSld name="14_Title Only">
    <p:spTree>
      <p:nvGrpSpPr>
        <p:cNvPr id="1" name=""/>
        <p:cNvGrpSpPr/>
        <p:nvPr/>
      </p:nvGrpSpPr>
      <p:grpSpPr>
        <a:xfrm>
          <a:off x="0" y="0"/>
          <a:ext cx="0" cy="0"/>
          <a:chOff x="0" y="0"/>
          <a:chExt cx="0" cy="0"/>
        </a:xfrm>
      </p:grpSpPr>
      <p:sp>
        <p:nvSpPr>
          <p:cNvPr id="1855" name="Shape 1855"/>
          <p:cNvSpPr>
            <a:spLocks noGrp="1"/>
          </p:cNvSpPr>
          <p:nvPr>
            <p:ph type="title"/>
          </p:nvPr>
        </p:nvSpPr>
        <p:spPr>
          <a:prstGeom prst="rect">
            <a:avLst/>
          </a:prstGeom>
        </p:spPr>
        <p:txBody>
          <a:bodyPr/>
          <a:lstStyle/>
          <a:p>
            <a:r>
              <a:t>Title Text</a:t>
            </a:r>
          </a:p>
        </p:txBody>
      </p:sp>
      <p:sp>
        <p:nvSpPr>
          <p:cNvPr id="1856" name="Shape 185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type="tx">
  <p:cSld name="14_Content with Caption">
    <p:spTree>
      <p:nvGrpSpPr>
        <p:cNvPr id="1" name=""/>
        <p:cNvGrpSpPr/>
        <p:nvPr/>
      </p:nvGrpSpPr>
      <p:grpSpPr>
        <a:xfrm>
          <a:off x="0" y="0"/>
          <a:ext cx="0" cy="0"/>
          <a:chOff x="0" y="0"/>
          <a:chExt cx="0" cy="0"/>
        </a:xfrm>
      </p:grpSpPr>
      <p:sp>
        <p:nvSpPr>
          <p:cNvPr id="1863" name="Shape 1863"/>
          <p:cNvSpPr>
            <a:spLocks noGrp="1"/>
          </p:cNvSpPr>
          <p:nvPr>
            <p:ph type="title"/>
          </p:nvPr>
        </p:nvSpPr>
        <p:spPr>
          <a:xfrm>
            <a:off x="609603" y="273151"/>
            <a:ext cx="4011084" cy="1162051"/>
          </a:xfrm>
          <a:prstGeom prst="rect">
            <a:avLst/>
          </a:prstGeom>
        </p:spPr>
        <p:txBody>
          <a:bodyPr anchor="b"/>
          <a:lstStyle>
            <a:lvl1pPr algn="l">
              <a:defRPr sz="2700" b="1"/>
            </a:lvl1pPr>
          </a:lstStyle>
          <a:p>
            <a:r>
              <a:t>Title Text</a:t>
            </a:r>
          </a:p>
        </p:txBody>
      </p:sp>
      <p:sp>
        <p:nvSpPr>
          <p:cNvPr id="1864" name="Shape 1864"/>
          <p:cNvSpPr>
            <a:spLocks noGrp="1"/>
          </p:cNvSpPr>
          <p:nvPr>
            <p:ph type="body" idx="1"/>
          </p:nvPr>
        </p:nvSpPr>
        <p:spPr>
          <a:xfrm>
            <a:off x="4766733" y="273166"/>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65" name="Shape 1865"/>
          <p:cNvSpPr>
            <a:spLocks noGrp="1"/>
          </p:cNvSpPr>
          <p:nvPr>
            <p:ph type="body" sz="half" idx="13"/>
          </p:nvPr>
        </p:nvSpPr>
        <p:spPr>
          <a:xfrm>
            <a:off x="609599" y="1435104"/>
            <a:ext cx="4011090" cy="4691063"/>
          </a:xfrm>
          <a:prstGeom prst="rect">
            <a:avLst/>
          </a:prstGeom>
        </p:spPr>
        <p:txBody>
          <a:bodyPr/>
          <a:lstStyle/>
          <a:p>
            <a:endParaRPr/>
          </a:p>
        </p:txBody>
      </p:sp>
      <p:sp>
        <p:nvSpPr>
          <p:cNvPr id="1866" name="Shape 186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type="tx">
  <p:cSld name="14_Picture with Caption">
    <p:spTree>
      <p:nvGrpSpPr>
        <p:cNvPr id="1" name=""/>
        <p:cNvGrpSpPr/>
        <p:nvPr/>
      </p:nvGrpSpPr>
      <p:grpSpPr>
        <a:xfrm>
          <a:off x="0" y="0"/>
          <a:ext cx="0" cy="0"/>
          <a:chOff x="0" y="0"/>
          <a:chExt cx="0" cy="0"/>
        </a:xfrm>
      </p:grpSpPr>
      <p:sp>
        <p:nvSpPr>
          <p:cNvPr id="1873" name="Shape 1873"/>
          <p:cNvSpPr>
            <a:spLocks noGrp="1"/>
          </p:cNvSpPr>
          <p:nvPr>
            <p:ph type="title"/>
          </p:nvPr>
        </p:nvSpPr>
        <p:spPr>
          <a:xfrm>
            <a:off x="2389945" y="4801063"/>
            <a:ext cx="7315201" cy="566743"/>
          </a:xfrm>
          <a:prstGeom prst="rect">
            <a:avLst/>
          </a:prstGeom>
        </p:spPr>
        <p:txBody>
          <a:bodyPr anchor="b"/>
          <a:lstStyle>
            <a:lvl1pPr algn="l">
              <a:defRPr sz="2700" b="1"/>
            </a:lvl1pPr>
          </a:lstStyle>
          <a:p>
            <a:r>
              <a:t>Title Text</a:t>
            </a:r>
          </a:p>
        </p:txBody>
      </p:sp>
      <p:sp>
        <p:nvSpPr>
          <p:cNvPr id="1874" name="Shape 1874"/>
          <p:cNvSpPr>
            <a:spLocks noGrp="1"/>
          </p:cNvSpPr>
          <p:nvPr>
            <p:ph type="pic" sz="half" idx="13"/>
          </p:nvPr>
        </p:nvSpPr>
        <p:spPr>
          <a:xfrm>
            <a:off x="2389945" y="612775"/>
            <a:ext cx="7315201" cy="4114800"/>
          </a:xfrm>
          <a:prstGeom prst="rect">
            <a:avLst/>
          </a:prstGeom>
        </p:spPr>
        <p:txBody>
          <a:bodyPr lIns="91439" tIns="45719" rIns="91439" bIns="45719">
            <a:noAutofit/>
          </a:bodyPr>
          <a:lstStyle/>
          <a:p>
            <a:endParaRPr/>
          </a:p>
        </p:txBody>
      </p:sp>
      <p:sp>
        <p:nvSpPr>
          <p:cNvPr id="1875" name="Shape 1875"/>
          <p:cNvSpPr>
            <a:spLocks noGrp="1"/>
          </p:cNvSpPr>
          <p:nvPr>
            <p:ph type="body" sz="quarter" idx="1"/>
          </p:nvPr>
        </p:nvSpPr>
        <p:spPr>
          <a:xfrm>
            <a:off x="2389945" y="5367816"/>
            <a:ext cx="7315201" cy="804867"/>
          </a:xfrm>
          <a:prstGeom prst="rect">
            <a:avLst/>
          </a:prstGeom>
        </p:spPr>
        <p:txBody>
          <a:bodyPr/>
          <a:lstStyle>
            <a:lvl1pPr marL="0" indent="0">
              <a:spcBef>
                <a:spcPts val="400"/>
              </a:spcBef>
              <a:buSzTx/>
              <a:buFontTx/>
              <a:buNone/>
              <a:defRPr sz="1900"/>
            </a:lvl1pPr>
            <a:lvl2pPr marL="804974" indent="-195580">
              <a:spcBef>
                <a:spcPts val="400"/>
              </a:spcBef>
              <a:buFontTx/>
              <a:defRPr sz="1900"/>
            </a:lvl2pPr>
            <a:lvl3pPr marL="1399688" indent="-180906">
              <a:spcBef>
                <a:spcPts val="400"/>
              </a:spcBef>
              <a:buFontTx/>
              <a:defRPr sz="1900"/>
            </a:lvl3pPr>
            <a:lvl4pPr marL="2042572" indent="-214409">
              <a:spcBef>
                <a:spcPts val="400"/>
              </a:spcBef>
              <a:buFontTx/>
              <a:defRPr sz="1900"/>
            </a:lvl4pPr>
            <a:lvl5pPr marL="2651967" indent="-214409">
              <a:spcBef>
                <a:spcPts val="400"/>
              </a:spcBef>
              <a:buFontTx/>
              <a:defRPr sz="1900"/>
            </a:lvl5pPr>
          </a:lstStyle>
          <a:p>
            <a:r>
              <a:t>Body Level One</a:t>
            </a:r>
          </a:p>
          <a:p>
            <a:pPr lvl="1"/>
            <a:r>
              <a:t>Body Level Two</a:t>
            </a:r>
          </a:p>
          <a:p>
            <a:pPr lvl="2"/>
            <a:r>
              <a:t>Body Level Three</a:t>
            </a:r>
          </a:p>
          <a:p>
            <a:pPr lvl="3"/>
            <a:r>
              <a:t>Body Level Four</a:t>
            </a:r>
          </a:p>
          <a:p>
            <a:pPr lvl="4"/>
            <a:r>
              <a:t>Body Level Five</a:t>
            </a:r>
          </a:p>
        </p:txBody>
      </p:sp>
      <p:sp>
        <p:nvSpPr>
          <p:cNvPr id="1876" name="Shape 187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381" name="Shape 381"/>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82" name="Shape 382"/>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83" name="Shape 3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20.xml><?xml version="1.0" encoding="utf-8"?>
<p:sldLayout xmlns:a="http://schemas.openxmlformats.org/drawingml/2006/main" xmlns:r="http://schemas.openxmlformats.org/officeDocument/2006/relationships" xmlns:p="http://schemas.openxmlformats.org/presentationml/2006/main" type="tx">
  <p:cSld name="14_Title and Vertical Text">
    <p:spTree>
      <p:nvGrpSpPr>
        <p:cNvPr id="1" name=""/>
        <p:cNvGrpSpPr/>
        <p:nvPr/>
      </p:nvGrpSpPr>
      <p:grpSpPr>
        <a:xfrm>
          <a:off x="0" y="0"/>
          <a:ext cx="0" cy="0"/>
          <a:chOff x="0" y="0"/>
          <a:chExt cx="0" cy="0"/>
        </a:xfrm>
      </p:grpSpPr>
      <p:sp>
        <p:nvSpPr>
          <p:cNvPr id="1883" name="Shape 1883"/>
          <p:cNvSpPr>
            <a:spLocks noGrp="1"/>
          </p:cNvSpPr>
          <p:nvPr>
            <p:ph type="title"/>
          </p:nvPr>
        </p:nvSpPr>
        <p:spPr>
          <a:prstGeom prst="rect">
            <a:avLst/>
          </a:prstGeom>
        </p:spPr>
        <p:txBody>
          <a:bodyPr/>
          <a:lstStyle/>
          <a:p>
            <a:r>
              <a:t>Title Text</a:t>
            </a:r>
          </a:p>
        </p:txBody>
      </p:sp>
      <p:sp>
        <p:nvSpPr>
          <p:cNvPr id="1884" name="Shape 1884"/>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85" name="Shape 1885"/>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type="tx">
  <p:cSld name="14_Vertical Title and Text">
    <p:spTree>
      <p:nvGrpSpPr>
        <p:cNvPr id="1" name=""/>
        <p:cNvGrpSpPr/>
        <p:nvPr/>
      </p:nvGrpSpPr>
      <p:grpSpPr>
        <a:xfrm>
          <a:off x="0" y="0"/>
          <a:ext cx="0" cy="0"/>
          <a:chOff x="0" y="0"/>
          <a:chExt cx="0" cy="0"/>
        </a:xfrm>
      </p:grpSpPr>
      <p:sp>
        <p:nvSpPr>
          <p:cNvPr id="1892" name="Shape 1892"/>
          <p:cNvSpPr>
            <a:spLocks noGrp="1"/>
          </p:cNvSpPr>
          <p:nvPr>
            <p:ph type="title"/>
          </p:nvPr>
        </p:nvSpPr>
        <p:spPr>
          <a:xfrm>
            <a:off x="8839200" y="274738"/>
            <a:ext cx="2743200" cy="5851527"/>
          </a:xfrm>
          <a:prstGeom prst="rect">
            <a:avLst/>
          </a:prstGeom>
        </p:spPr>
        <p:txBody>
          <a:bodyPr/>
          <a:lstStyle/>
          <a:p>
            <a:r>
              <a:t>Title Text</a:t>
            </a:r>
          </a:p>
        </p:txBody>
      </p:sp>
      <p:sp>
        <p:nvSpPr>
          <p:cNvPr id="1893" name="Shape 1893"/>
          <p:cNvSpPr>
            <a:spLocks noGrp="1"/>
          </p:cNvSpPr>
          <p:nvPr>
            <p:ph type="body" idx="1"/>
          </p:nvPr>
        </p:nvSpPr>
        <p:spPr>
          <a:xfrm>
            <a:off x="609600" y="274738"/>
            <a:ext cx="80264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94" name="Shape 1894"/>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type="tx">
  <p:cSld name="15_Title Slide">
    <p:bg>
      <p:bgPr>
        <a:solidFill>
          <a:srgbClr val="E7E6E6"/>
        </a:solidFill>
        <a:effectLst/>
      </p:bgPr>
    </p:bg>
    <p:spTree>
      <p:nvGrpSpPr>
        <p:cNvPr id="1" name=""/>
        <p:cNvGrpSpPr/>
        <p:nvPr/>
      </p:nvGrpSpPr>
      <p:grpSpPr>
        <a:xfrm>
          <a:off x="0" y="0"/>
          <a:ext cx="0" cy="0"/>
          <a:chOff x="0" y="0"/>
          <a:chExt cx="0" cy="0"/>
        </a:xfrm>
      </p:grpSpPr>
      <p:sp>
        <p:nvSpPr>
          <p:cNvPr id="1901" name="Shape 190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902" name="Shape 1902"/>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903" name="Shape 19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type="tx">
  <p:cSld name="39_Custom Layout">
    <p:bg>
      <p:bgPr>
        <a:solidFill>
          <a:srgbClr val="E7E6E6"/>
        </a:solidFill>
        <a:effectLst/>
      </p:bgPr>
    </p:bg>
    <p:spTree>
      <p:nvGrpSpPr>
        <p:cNvPr id="1" name=""/>
        <p:cNvGrpSpPr/>
        <p:nvPr/>
      </p:nvGrpSpPr>
      <p:grpSpPr>
        <a:xfrm>
          <a:off x="0" y="0"/>
          <a:ext cx="0" cy="0"/>
          <a:chOff x="0" y="0"/>
          <a:chExt cx="0" cy="0"/>
        </a:xfrm>
      </p:grpSpPr>
      <p:sp>
        <p:nvSpPr>
          <p:cNvPr id="1910" name="Shape 191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11" name="Shape 191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type="tx">
  <p:cSld name="1_Custom Layout 0">
    <p:bg>
      <p:bgPr>
        <a:solidFill>
          <a:srgbClr val="E7E6E6"/>
        </a:solidFill>
        <a:effectLst/>
      </p:bgPr>
    </p:bg>
    <p:spTree>
      <p:nvGrpSpPr>
        <p:cNvPr id="1" name=""/>
        <p:cNvGrpSpPr/>
        <p:nvPr/>
      </p:nvGrpSpPr>
      <p:grpSpPr>
        <a:xfrm>
          <a:off x="0" y="0"/>
          <a:ext cx="0" cy="0"/>
          <a:chOff x="0" y="0"/>
          <a:chExt cx="0" cy="0"/>
        </a:xfrm>
      </p:grpSpPr>
      <p:sp>
        <p:nvSpPr>
          <p:cNvPr id="1918" name="Shape 191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type="tx">
  <p:cSld name="40_Custom Layout">
    <p:bg>
      <p:bgPr>
        <a:solidFill>
          <a:srgbClr val="E7E6E6"/>
        </a:solidFill>
        <a:effectLst/>
      </p:bgPr>
    </p:bg>
    <p:spTree>
      <p:nvGrpSpPr>
        <p:cNvPr id="1" name=""/>
        <p:cNvGrpSpPr/>
        <p:nvPr/>
      </p:nvGrpSpPr>
      <p:grpSpPr>
        <a:xfrm>
          <a:off x="0" y="0"/>
          <a:ext cx="0" cy="0"/>
          <a:chOff x="0" y="0"/>
          <a:chExt cx="0" cy="0"/>
        </a:xfrm>
      </p:grpSpPr>
      <p:sp>
        <p:nvSpPr>
          <p:cNvPr id="1925" name="Shape 1925"/>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26" name="Shape 1926"/>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type="tx">
  <p:cSld name="41_Custom Layout">
    <p:bg>
      <p:bgPr>
        <a:solidFill>
          <a:srgbClr val="E7E6E6"/>
        </a:solidFill>
        <a:effectLst/>
      </p:bgPr>
    </p:bg>
    <p:spTree>
      <p:nvGrpSpPr>
        <p:cNvPr id="1" name=""/>
        <p:cNvGrpSpPr/>
        <p:nvPr/>
      </p:nvGrpSpPr>
      <p:grpSpPr>
        <a:xfrm>
          <a:off x="0" y="0"/>
          <a:ext cx="0" cy="0"/>
          <a:chOff x="0" y="0"/>
          <a:chExt cx="0" cy="0"/>
        </a:xfrm>
      </p:grpSpPr>
      <p:sp>
        <p:nvSpPr>
          <p:cNvPr id="1933" name="Shape 1933"/>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34" name="Shape 193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type="tx">
  <p:cSld name="15_Title and Content">
    <p:bg>
      <p:bgPr>
        <a:solidFill>
          <a:srgbClr val="E7E6E6"/>
        </a:solidFill>
        <a:effectLst/>
      </p:bgPr>
    </p:bg>
    <p:spTree>
      <p:nvGrpSpPr>
        <p:cNvPr id="1" name=""/>
        <p:cNvGrpSpPr/>
        <p:nvPr/>
      </p:nvGrpSpPr>
      <p:grpSpPr>
        <a:xfrm>
          <a:off x="0" y="0"/>
          <a:ext cx="0" cy="0"/>
          <a:chOff x="0" y="0"/>
          <a:chExt cx="0" cy="0"/>
        </a:xfrm>
      </p:grpSpPr>
      <p:sp>
        <p:nvSpPr>
          <p:cNvPr id="1941" name="Shape 19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42" name="Shape 194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43" name="Shape 19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type="tx">
  <p:cSld name="3_Title and Content 0">
    <p:bg>
      <p:bgPr>
        <a:solidFill>
          <a:srgbClr val="E7E6E6"/>
        </a:solidFill>
        <a:effectLst/>
      </p:bgPr>
    </p:bg>
    <p:spTree>
      <p:nvGrpSpPr>
        <p:cNvPr id="1" name=""/>
        <p:cNvGrpSpPr/>
        <p:nvPr/>
      </p:nvGrpSpPr>
      <p:grpSpPr>
        <a:xfrm>
          <a:off x="0" y="0"/>
          <a:ext cx="0" cy="0"/>
          <a:chOff x="0" y="0"/>
          <a:chExt cx="0" cy="0"/>
        </a:xfrm>
      </p:grpSpPr>
      <p:sp>
        <p:nvSpPr>
          <p:cNvPr id="1950" name="Shape 195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51" name="Shape 195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52" name="Shape 19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type="tx">
  <p:cSld name="15_Section Header">
    <p:bg>
      <p:bgPr>
        <a:solidFill>
          <a:srgbClr val="E7E6E6"/>
        </a:solidFill>
        <a:effectLst/>
      </p:bgPr>
    </p:bg>
    <p:spTree>
      <p:nvGrpSpPr>
        <p:cNvPr id="1" name=""/>
        <p:cNvGrpSpPr/>
        <p:nvPr/>
      </p:nvGrpSpPr>
      <p:grpSpPr>
        <a:xfrm>
          <a:off x="0" y="0"/>
          <a:ext cx="0" cy="0"/>
          <a:chOff x="0" y="0"/>
          <a:chExt cx="0" cy="0"/>
        </a:xfrm>
      </p:grpSpPr>
      <p:sp>
        <p:nvSpPr>
          <p:cNvPr id="1959" name="Shape 1959"/>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960" name="Shape 1960"/>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961" name="Shape 196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390" name="Shape 390"/>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391" name="Shape 391"/>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0.xml><?xml version="1.0" encoding="utf-8"?>
<p:sldLayout xmlns:a="http://schemas.openxmlformats.org/drawingml/2006/main" xmlns:r="http://schemas.openxmlformats.org/officeDocument/2006/relationships" xmlns:p="http://schemas.openxmlformats.org/presentationml/2006/main" type="tx">
  <p:cSld name="15_Two Content">
    <p:bg>
      <p:bgPr>
        <a:solidFill>
          <a:srgbClr val="E7E6E6"/>
        </a:solidFill>
        <a:effectLst/>
      </p:bgPr>
    </p:bg>
    <p:spTree>
      <p:nvGrpSpPr>
        <p:cNvPr id="1" name=""/>
        <p:cNvGrpSpPr/>
        <p:nvPr/>
      </p:nvGrpSpPr>
      <p:grpSpPr>
        <a:xfrm>
          <a:off x="0" y="0"/>
          <a:ext cx="0" cy="0"/>
          <a:chOff x="0" y="0"/>
          <a:chExt cx="0" cy="0"/>
        </a:xfrm>
      </p:grpSpPr>
      <p:sp>
        <p:nvSpPr>
          <p:cNvPr id="1968" name="Shape 1968"/>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69" name="Shape 1969"/>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70" name="Shape 19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type="tx">
  <p:cSld name="16_Comparison">
    <p:bg>
      <p:bgPr>
        <a:solidFill>
          <a:srgbClr val="E7E6E6"/>
        </a:solidFill>
        <a:effectLst/>
      </p:bgPr>
    </p:bg>
    <p:spTree>
      <p:nvGrpSpPr>
        <p:cNvPr id="1" name=""/>
        <p:cNvGrpSpPr/>
        <p:nvPr/>
      </p:nvGrpSpPr>
      <p:grpSpPr>
        <a:xfrm>
          <a:off x="0" y="0"/>
          <a:ext cx="0" cy="0"/>
          <a:chOff x="0" y="0"/>
          <a:chExt cx="0" cy="0"/>
        </a:xfrm>
      </p:grpSpPr>
      <p:sp>
        <p:nvSpPr>
          <p:cNvPr id="1977" name="Shape 1977"/>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78" name="Shape 1978"/>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979" name="Shape 1979"/>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980" name="Shape 198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type="tx">
  <p:cSld name="15_Title Only">
    <p:bg>
      <p:bgPr>
        <a:solidFill>
          <a:srgbClr val="E7E6E6"/>
        </a:solidFill>
        <a:effectLst/>
      </p:bgPr>
    </p:bg>
    <p:spTree>
      <p:nvGrpSpPr>
        <p:cNvPr id="1" name=""/>
        <p:cNvGrpSpPr/>
        <p:nvPr/>
      </p:nvGrpSpPr>
      <p:grpSpPr>
        <a:xfrm>
          <a:off x="0" y="0"/>
          <a:ext cx="0" cy="0"/>
          <a:chOff x="0" y="0"/>
          <a:chExt cx="0" cy="0"/>
        </a:xfrm>
      </p:grpSpPr>
      <p:sp>
        <p:nvSpPr>
          <p:cNvPr id="1987" name="Shape 198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88" name="Shape 19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type="tx">
  <p:cSld name="12_Blank">
    <p:bg>
      <p:bgPr>
        <a:solidFill>
          <a:srgbClr val="E7E6E6"/>
        </a:solidFill>
        <a:effectLst/>
      </p:bgPr>
    </p:bg>
    <p:spTree>
      <p:nvGrpSpPr>
        <p:cNvPr id="1" name=""/>
        <p:cNvGrpSpPr/>
        <p:nvPr/>
      </p:nvGrpSpPr>
      <p:grpSpPr>
        <a:xfrm>
          <a:off x="0" y="0"/>
          <a:ext cx="0" cy="0"/>
          <a:chOff x="0" y="0"/>
          <a:chExt cx="0" cy="0"/>
        </a:xfrm>
      </p:grpSpPr>
      <p:sp>
        <p:nvSpPr>
          <p:cNvPr id="1995" name="Shape 19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type="tx">
  <p:cSld name="10_Blank 0">
    <p:bg>
      <p:bgPr>
        <a:solidFill>
          <a:srgbClr val="E7E6E6"/>
        </a:solidFill>
        <a:effectLst/>
      </p:bgPr>
    </p:bg>
    <p:spTree>
      <p:nvGrpSpPr>
        <p:cNvPr id="1" name=""/>
        <p:cNvGrpSpPr/>
        <p:nvPr/>
      </p:nvGrpSpPr>
      <p:grpSpPr>
        <a:xfrm>
          <a:off x="0" y="0"/>
          <a:ext cx="0" cy="0"/>
          <a:chOff x="0" y="0"/>
          <a:chExt cx="0" cy="0"/>
        </a:xfrm>
      </p:grpSpPr>
      <p:sp>
        <p:nvSpPr>
          <p:cNvPr id="2002" name="Shape 20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type="tx">
  <p:cSld name="15_Content with Caption">
    <p:bg>
      <p:bgPr>
        <a:solidFill>
          <a:srgbClr val="E7E6E6"/>
        </a:solidFill>
        <a:effectLst/>
      </p:bgPr>
    </p:bg>
    <p:spTree>
      <p:nvGrpSpPr>
        <p:cNvPr id="1" name=""/>
        <p:cNvGrpSpPr/>
        <p:nvPr/>
      </p:nvGrpSpPr>
      <p:grpSpPr>
        <a:xfrm>
          <a:off x="0" y="0"/>
          <a:ext cx="0" cy="0"/>
          <a:chOff x="0" y="0"/>
          <a:chExt cx="0" cy="0"/>
        </a:xfrm>
      </p:grpSpPr>
      <p:sp>
        <p:nvSpPr>
          <p:cNvPr id="2009" name="Shape 2009"/>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010" name="Shape 2010"/>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011" name="Shape 2011"/>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012" name="Shape 20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type="tx">
  <p:cSld name="15_Picture with Caption">
    <p:bg>
      <p:bgPr>
        <a:solidFill>
          <a:srgbClr val="E7E6E6"/>
        </a:solidFill>
        <a:effectLst/>
      </p:bgPr>
    </p:bg>
    <p:spTree>
      <p:nvGrpSpPr>
        <p:cNvPr id="1" name=""/>
        <p:cNvGrpSpPr/>
        <p:nvPr/>
      </p:nvGrpSpPr>
      <p:grpSpPr>
        <a:xfrm>
          <a:off x="0" y="0"/>
          <a:ext cx="0" cy="0"/>
          <a:chOff x="0" y="0"/>
          <a:chExt cx="0" cy="0"/>
        </a:xfrm>
      </p:grpSpPr>
      <p:sp>
        <p:nvSpPr>
          <p:cNvPr id="2019" name="Shape 2019"/>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020" name="Shape 2020"/>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021" name="Shape 2021"/>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022" name="Shape 20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type="tx">
  <p:cSld name="15_Title and Vertical Text">
    <p:bg>
      <p:bgPr>
        <a:solidFill>
          <a:srgbClr val="E7E6E6"/>
        </a:solidFill>
        <a:effectLst/>
      </p:bgPr>
    </p:bg>
    <p:spTree>
      <p:nvGrpSpPr>
        <p:cNvPr id="1" name=""/>
        <p:cNvGrpSpPr/>
        <p:nvPr/>
      </p:nvGrpSpPr>
      <p:grpSpPr>
        <a:xfrm>
          <a:off x="0" y="0"/>
          <a:ext cx="0" cy="0"/>
          <a:chOff x="0" y="0"/>
          <a:chExt cx="0" cy="0"/>
        </a:xfrm>
      </p:grpSpPr>
      <p:sp>
        <p:nvSpPr>
          <p:cNvPr id="2029" name="Shape 202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30" name="Shape 2030"/>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31" name="Shape 203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type="tx">
  <p:cSld name="15_Vertical Title and Text">
    <p:bg>
      <p:bgPr>
        <a:solidFill>
          <a:srgbClr val="E7E6E6"/>
        </a:solidFill>
        <a:effectLst/>
      </p:bgPr>
    </p:bg>
    <p:spTree>
      <p:nvGrpSpPr>
        <p:cNvPr id="1" name=""/>
        <p:cNvGrpSpPr/>
        <p:nvPr/>
      </p:nvGrpSpPr>
      <p:grpSpPr>
        <a:xfrm>
          <a:off x="0" y="0"/>
          <a:ext cx="0" cy="0"/>
          <a:chOff x="0" y="0"/>
          <a:chExt cx="0" cy="0"/>
        </a:xfrm>
      </p:grpSpPr>
      <p:sp>
        <p:nvSpPr>
          <p:cNvPr id="2038" name="Shape 2038"/>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039" name="Shape 2039"/>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40" name="Shape 204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type="tx">
  <p:cSld name="16_Title Slide">
    <p:bg>
      <p:bgPr>
        <a:solidFill>
          <a:srgbClr val="E7E6E6"/>
        </a:solidFill>
        <a:effectLst/>
      </p:bgPr>
    </p:bg>
    <p:spTree>
      <p:nvGrpSpPr>
        <p:cNvPr id="1" name=""/>
        <p:cNvGrpSpPr/>
        <p:nvPr/>
      </p:nvGrpSpPr>
      <p:grpSpPr>
        <a:xfrm>
          <a:off x="0" y="0"/>
          <a:ext cx="0" cy="0"/>
          <a:chOff x="0" y="0"/>
          <a:chExt cx="0" cy="0"/>
        </a:xfrm>
      </p:grpSpPr>
      <p:sp>
        <p:nvSpPr>
          <p:cNvPr id="2047" name="Shape 2047"/>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048" name="Shape 2048"/>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049" name="Shape 20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398" name="Shape 398"/>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399" name="Shape 399"/>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0.xml><?xml version="1.0" encoding="utf-8"?>
<p:sldLayout xmlns:a="http://schemas.openxmlformats.org/drawingml/2006/main" xmlns:r="http://schemas.openxmlformats.org/officeDocument/2006/relationships" xmlns:p="http://schemas.openxmlformats.org/presentationml/2006/main" type="tx">
  <p:cSld name="42_Custom Layout">
    <p:bg>
      <p:bgPr>
        <a:solidFill>
          <a:srgbClr val="E7E6E6"/>
        </a:solidFill>
        <a:effectLst/>
      </p:bgPr>
    </p:bg>
    <p:spTree>
      <p:nvGrpSpPr>
        <p:cNvPr id="1" name=""/>
        <p:cNvGrpSpPr/>
        <p:nvPr/>
      </p:nvGrpSpPr>
      <p:grpSpPr>
        <a:xfrm>
          <a:off x="0" y="0"/>
          <a:ext cx="0" cy="0"/>
          <a:chOff x="0" y="0"/>
          <a:chExt cx="0" cy="0"/>
        </a:xfrm>
      </p:grpSpPr>
      <p:sp>
        <p:nvSpPr>
          <p:cNvPr id="2056" name="Shape 2056"/>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57" name="Shape 20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type="tx">
  <p:cSld name="43_Custom Layout">
    <p:bg>
      <p:bgPr>
        <a:solidFill>
          <a:srgbClr val="E7E6E6"/>
        </a:solidFill>
        <a:effectLst/>
      </p:bgPr>
    </p:bg>
    <p:spTree>
      <p:nvGrpSpPr>
        <p:cNvPr id="1" name=""/>
        <p:cNvGrpSpPr/>
        <p:nvPr/>
      </p:nvGrpSpPr>
      <p:grpSpPr>
        <a:xfrm>
          <a:off x="0" y="0"/>
          <a:ext cx="0" cy="0"/>
          <a:chOff x="0" y="0"/>
          <a:chExt cx="0" cy="0"/>
        </a:xfrm>
      </p:grpSpPr>
      <p:sp>
        <p:nvSpPr>
          <p:cNvPr id="2064" name="Shape 2064"/>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65" name="Shape 206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type="tx">
  <p:cSld name="44_Custom Layout">
    <p:bg>
      <p:bgPr>
        <a:solidFill>
          <a:srgbClr val="E7E6E6"/>
        </a:solidFill>
        <a:effectLst/>
      </p:bgPr>
    </p:bg>
    <p:spTree>
      <p:nvGrpSpPr>
        <p:cNvPr id="1" name=""/>
        <p:cNvGrpSpPr/>
        <p:nvPr/>
      </p:nvGrpSpPr>
      <p:grpSpPr>
        <a:xfrm>
          <a:off x="0" y="0"/>
          <a:ext cx="0" cy="0"/>
          <a:chOff x="0" y="0"/>
          <a:chExt cx="0" cy="0"/>
        </a:xfrm>
      </p:grpSpPr>
      <p:sp>
        <p:nvSpPr>
          <p:cNvPr id="2072" name="Shape 2072"/>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73" name="Shape 2073"/>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type="tx">
  <p:cSld name="16_Title and Content">
    <p:bg>
      <p:bgPr>
        <a:solidFill>
          <a:srgbClr val="E7E6E6"/>
        </a:solidFill>
        <a:effectLst/>
      </p:bgPr>
    </p:bg>
    <p:spTree>
      <p:nvGrpSpPr>
        <p:cNvPr id="1" name=""/>
        <p:cNvGrpSpPr/>
        <p:nvPr/>
      </p:nvGrpSpPr>
      <p:grpSpPr>
        <a:xfrm>
          <a:off x="0" y="0"/>
          <a:ext cx="0" cy="0"/>
          <a:chOff x="0" y="0"/>
          <a:chExt cx="0" cy="0"/>
        </a:xfrm>
      </p:grpSpPr>
      <p:sp>
        <p:nvSpPr>
          <p:cNvPr id="2080" name="Shape 208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81" name="Shape 208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82" name="Shape 20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type="tx">
  <p:cSld name="4_Title and Content 0">
    <p:bg>
      <p:bgPr>
        <a:solidFill>
          <a:srgbClr val="E7E6E6"/>
        </a:solidFill>
        <a:effectLst/>
      </p:bgPr>
    </p:bg>
    <p:spTree>
      <p:nvGrpSpPr>
        <p:cNvPr id="1" name=""/>
        <p:cNvGrpSpPr/>
        <p:nvPr/>
      </p:nvGrpSpPr>
      <p:grpSpPr>
        <a:xfrm>
          <a:off x="0" y="0"/>
          <a:ext cx="0" cy="0"/>
          <a:chOff x="0" y="0"/>
          <a:chExt cx="0" cy="0"/>
        </a:xfrm>
      </p:grpSpPr>
      <p:sp>
        <p:nvSpPr>
          <p:cNvPr id="2089" name="Shape 208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90" name="Shape 2090"/>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91" name="Shape 209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type="tx">
  <p:cSld name="16_Section Header">
    <p:bg>
      <p:bgPr>
        <a:solidFill>
          <a:srgbClr val="E7E6E6"/>
        </a:solidFill>
        <a:effectLst/>
      </p:bgPr>
    </p:bg>
    <p:spTree>
      <p:nvGrpSpPr>
        <p:cNvPr id="1" name=""/>
        <p:cNvGrpSpPr/>
        <p:nvPr/>
      </p:nvGrpSpPr>
      <p:grpSpPr>
        <a:xfrm>
          <a:off x="0" y="0"/>
          <a:ext cx="0" cy="0"/>
          <a:chOff x="0" y="0"/>
          <a:chExt cx="0" cy="0"/>
        </a:xfrm>
      </p:grpSpPr>
      <p:sp>
        <p:nvSpPr>
          <p:cNvPr id="2098" name="Shape 2098"/>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099" name="Shape 2099"/>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100" name="Shape 210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type="tx">
  <p:cSld name="16_Two Content">
    <p:bg>
      <p:bgPr>
        <a:solidFill>
          <a:srgbClr val="E7E6E6"/>
        </a:solidFill>
        <a:effectLst/>
      </p:bgPr>
    </p:bg>
    <p:spTree>
      <p:nvGrpSpPr>
        <p:cNvPr id="1" name=""/>
        <p:cNvGrpSpPr/>
        <p:nvPr/>
      </p:nvGrpSpPr>
      <p:grpSpPr>
        <a:xfrm>
          <a:off x="0" y="0"/>
          <a:ext cx="0" cy="0"/>
          <a:chOff x="0" y="0"/>
          <a:chExt cx="0" cy="0"/>
        </a:xfrm>
      </p:grpSpPr>
      <p:sp>
        <p:nvSpPr>
          <p:cNvPr id="2107" name="Shape 210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08" name="Shape 2108"/>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09" name="Shape 21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type="tx">
  <p:cSld name="17_Comparison">
    <p:bg>
      <p:bgPr>
        <a:solidFill>
          <a:srgbClr val="E7E6E6"/>
        </a:solidFill>
        <a:effectLst/>
      </p:bgPr>
    </p:bg>
    <p:spTree>
      <p:nvGrpSpPr>
        <p:cNvPr id="1" name=""/>
        <p:cNvGrpSpPr/>
        <p:nvPr/>
      </p:nvGrpSpPr>
      <p:grpSpPr>
        <a:xfrm>
          <a:off x="0" y="0"/>
          <a:ext cx="0" cy="0"/>
          <a:chOff x="0" y="0"/>
          <a:chExt cx="0" cy="0"/>
        </a:xfrm>
      </p:grpSpPr>
      <p:sp>
        <p:nvSpPr>
          <p:cNvPr id="2116" name="Shape 2116"/>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17" name="Shape 2117"/>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118" name="Shape 2118"/>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119" name="Shape 21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type="tx">
  <p:cSld name="16_Title Only">
    <p:bg>
      <p:bgPr>
        <a:solidFill>
          <a:srgbClr val="E7E6E6"/>
        </a:solidFill>
        <a:effectLst/>
      </p:bgPr>
    </p:bg>
    <p:spTree>
      <p:nvGrpSpPr>
        <p:cNvPr id="1" name=""/>
        <p:cNvGrpSpPr/>
        <p:nvPr/>
      </p:nvGrpSpPr>
      <p:grpSpPr>
        <a:xfrm>
          <a:off x="0" y="0"/>
          <a:ext cx="0" cy="0"/>
          <a:chOff x="0" y="0"/>
          <a:chExt cx="0" cy="0"/>
        </a:xfrm>
      </p:grpSpPr>
      <p:sp>
        <p:nvSpPr>
          <p:cNvPr id="2126" name="Shape 212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27" name="Shape 21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type="tx">
  <p:cSld name="13_Blank">
    <p:bg>
      <p:bgPr>
        <a:solidFill>
          <a:srgbClr val="E7E6E6"/>
        </a:solidFill>
        <a:effectLst/>
      </p:bgPr>
    </p:bg>
    <p:spTree>
      <p:nvGrpSpPr>
        <p:cNvPr id="1" name=""/>
        <p:cNvGrpSpPr/>
        <p:nvPr/>
      </p:nvGrpSpPr>
      <p:grpSpPr>
        <a:xfrm>
          <a:off x="0" y="0"/>
          <a:ext cx="0" cy="0"/>
          <a:chOff x="0" y="0"/>
          <a:chExt cx="0" cy="0"/>
        </a:xfrm>
      </p:grpSpPr>
      <p:sp>
        <p:nvSpPr>
          <p:cNvPr id="2134" name="Shape 21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406" name="Shape 406"/>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407" name="Shape 407"/>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0.xml><?xml version="1.0" encoding="utf-8"?>
<p:sldLayout xmlns:a="http://schemas.openxmlformats.org/drawingml/2006/main" xmlns:r="http://schemas.openxmlformats.org/officeDocument/2006/relationships" xmlns:p="http://schemas.openxmlformats.org/presentationml/2006/main" type="tx">
  <p:cSld name="16_Content with Caption">
    <p:bg>
      <p:bgPr>
        <a:solidFill>
          <a:srgbClr val="E7E6E6"/>
        </a:solidFill>
        <a:effectLst/>
      </p:bgPr>
    </p:bg>
    <p:spTree>
      <p:nvGrpSpPr>
        <p:cNvPr id="1" name=""/>
        <p:cNvGrpSpPr/>
        <p:nvPr/>
      </p:nvGrpSpPr>
      <p:grpSpPr>
        <a:xfrm>
          <a:off x="0" y="0"/>
          <a:ext cx="0" cy="0"/>
          <a:chOff x="0" y="0"/>
          <a:chExt cx="0" cy="0"/>
        </a:xfrm>
      </p:grpSpPr>
      <p:sp>
        <p:nvSpPr>
          <p:cNvPr id="2141" name="Shape 214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42" name="Shape 214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143" name="Shape 214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144" name="Shape 21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type="tx">
  <p:cSld name="16_Picture with Caption">
    <p:bg>
      <p:bgPr>
        <a:solidFill>
          <a:srgbClr val="E7E6E6"/>
        </a:solidFill>
        <a:effectLst/>
      </p:bgPr>
    </p:bg>
    <p:spTree>
      <p:nvGrpSpPr>
        <p:cNvPr id="1" name=""/>
        <p:cNvGrpSpPr/>
        <p:nvPr/>
      </p:nvGrpSpPr>
      <p:grpSpPr>
        <a:xfrm>
          <a:off x="0" y="0"/>
          <a:ext cx="0" cy="0"/>
          <a:chOff x="0" y="0"/>
          <a:chExt cx="0" cy="0"/>
        </a:xfrm>
      </p:grpSpPr>
      <p:sp>
        <p:nvSpPr>
          <p:cNvPr id="2151" name="Shape 215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52" name="Shape 215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153" name="Shape 215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154" name="Shape 2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type="tx">
  <p:cSld name="16_Title and Vertical Text">
    <p:bg>
      <p:bgPr>
        <a:solidFill>
          <a:srgbClr val="E7E6E6"/>
        </a:solidFill>
        <a:effectLst/>
      </p:bgPr>
    </p:bg>
    <p:spTree>
      <p:nvGrpSpPr>
        <p:cNvPr id="1" name=""/>
        <p:cNvGrpSpPr/>
        <p:nvPr/>
      </p:nvGrpSpPr>
      <p:grpSpPr>
        <a:xfrm>
          <a:off x="0" y="0"/>
          <a:ext cx="0" cy="0"/>
          <a:chOff x="0" y="0"/>
          <a:chExt cx="0" cy="0"/>
        </a:xfrm>
      </p:grpSpPr>
      <p:sp>
        <p:nvSpPr>
          <p:cNvPr id="2161" name="Shape 216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62" name="Shape 216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63" name="Shape 2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type="tx">
  <p:cSld name="16_Vertical Title and Text">
    <p:bg>
      <p:bgPr>
        <a:solidFill>
          <a:srgbClr val="E7E6E6"/>
        </a:solidFill>
        <a:effectLst/>
      </p:bgPr>
    </p:bg>
    <p:spTree>
      <p:nvGrpSpPr>
        <p:cNvPr id="1" name=""/>
        <p:cNvGrpSpPr/>
        <p:nvPr/>
      </p:nvGrpSpPr>
      <p:grpSpPr>
        <a:xfrm>
          <a:off x="0" y="0"/>
          <a:ext cx="0" cy="0"/>
          <a:chOff x="0" y="0"/>
          <a:chExt cx="0" cy="0"/>
        </a:xfrm>
      </p:grpSpPr>
      <p:sp>
        <p:nvSpPr>
          <p:cNvPr id="2170" name="Shape 217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171" name="Shape 217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72" name="Shape 21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type="tx">
  <p:cSld name="17_Title Slide">
    <p:bg>
      <p:bgPr>
        <a:solidFill>
          <a:srgbClr val="E7E6E6"/>
        </a:solidFill>
        <a:effectLst/>
      </p:bgPr>
    </p:bg>
    <p:spTree>
      <p:nvGrpSpPr>
        <p:cNvPr id="1" name=""/>
        <p:cNvGrpSpPr/>
        <p:nvPr/>
      </p:nvGrpSpPr>
      <p:grpSpPr>
        <a:xfrm>
          <a:off x="0" y="0"/>
          <a:ext cx="0" cy="0"/>
          <a:chOff x="0" y="0"/>
          <a:chExt cx="0" cy="0"/>
        </a:xfrm>
      </p:grpSpPr>
      <p:sp>
        <p:nvSpPr>
          <p:cNvPr id="2179" name="Shape 217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180" name="Shape 218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181" name="Shape 218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type="tx">
  <p:cSld name="45_Custom Layout">
    <p:bg>
      <p:bgPr>
        <a:solidFill>
          <a:srgbClr val="E7E6E6"/>
        </a:solidFill>
        <a:effectLst/>
      </p:bgPr>
    </p:bg>
    <p:spTree>
      <p:nvGrpSpPr>
        <p:cNvPr id="1" name=""/>
        <p:cNvGrpSpPr/>
        <p:nvPr/>
      </p:nvGrpSpPr>
      <p:grpSpPr>
        <a:xfrm>
          <a:off x="0" y="0"/>
          <a:ext cx="0" cy="0"/>
          <a:chOff x="0" y="0"/>
          <a:chExt cx="0" cy="0"/>
        </a:xfrm>
      </p:grpSpPr>
      <p:sp>
        <p:nvSpPr>
          <p:cNvPr id="2188" name="Shape 218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189" name="Shape 218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type="tx">
  <p:cSld name="46_Custom Layout">
    <p:bg>
      <p:bgPr>
        <a:solidFill>
          <a:srgbClr val="E7E6E6"/>
        </a:solidFill>
        <a:effectLst/>
      </p:bgPr>
    </p:bg>
    <p:spTree>
      <p:nvGrpSpPr>
        <p:cNvPr id="1" name=""/>
        <p:cNvGrpSpPr/>
        <p:nvPr/>
      </p:nvGrpSpPr>
      <p:grpSpPr>
        <a:xfrm>
          <a:off x="0" y="0"/>
          <a:ext cx="0" cy="0"/>
          <a:chOff x="0" y="0"/>
          <a:chExt cx="0" cy="0"/>
        </a:xfrm>
      </p:grpSpPr>
      <p:sp>
        <p:nvSpPr>
          <p:cNvPr id="2196" name="Shape 219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197" name="Shape 219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type="tx">
  <p:cSld name="47_Custom Layout">
    <p:bg>
      <p:bgPr>
        <a:solidFill>
          <a:srgbClr val="E7E6E6"/>
        </a:solidFill>
        <a:effectLst/>
      </p:bgPr>
    </p:bg>
    <p:spTree>
      <p:nvGrpSpPr>
        <p:cNvPr id="1" name=""/>
        <p:cNvGrpSpPr/>
        <p:nvPr/>
      </p:nvGrpSpPr>
      <p:grpSpPr>
        <a:xfrm>
          <a:off x="0" y="0"/>
          <a:ext cx="0" cy="0"/>
          <a:chOff x="0" y="0"/>
          <a:chExt cx="0" cy="0"/>
        </a:xfrm>
      </p:grpSpPr>
      <p:sp>
        <p:nvSpPr>
          <p:cNvPr id="2204" name="Shape 220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205" name="Shape 220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type="tx">
  <p:cSld name="17_Title and Content">
    <p:bg>
      <p:bgPr>
        <a:solidFill>
          <a:srgbClr val="E7E6E6"/>
        </a:solidFill>
        <a:effectLst/>
      </p:bgPr>
    </p:bg>
    <p:spTree>
      <p:nvGrpSpPr>
        <p:cNvPr id="1" name=""/>
        <p:cNvGrpSpPr/>
        <p:nvPr/>
      </p:nvGrpSpPr>
      <p:grpSpPr>
        <a:xfrm>
          <a:off x="0" y="0"/>
          <a:ext cx="0" cy="0"/>
          <a:chOff x="0" y="0"/>
          <a:chExt cx="0" cy="0"/>
        </a:xfrm>
      </p:grpSpPr>
      <p:sp>
        <p:nvSpPr>
          <p:cNvPr id="2212" name="Shape 22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13" name="Shape 221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14" name="Shape 2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type="tx">
  <p:cSld name="17_Section Header">
    <p:bg>
      <p:bgPr>
        <a:solidFill>
          <a:srgbClr val="E7E6E6"/>
        </a:solidFill>
        <a:effectLst/>
      </p:bgPr>
    </p:bg>
    <p:spTree>
      <p:nvGrpSpPr>
        <p:cNvPr id="1" name=""/>
        <p:cNvGrpSpPr/>
        <p:nvPr/>
      </p:nvGrpSpPr>
      <p:grpSpPr>
        <a:xfrm>
          <a:off x="0" y="0"/>
          <a:ext cx="0" cy="0"/>
          <a:chOff x="0" y="0"/>
          <a:chExt cx="0" cy="0"/>
        </a:xfrm>
      </p:grpSpPr>
      <p:sp>
        <p:nvSpPr>
          <p:cNvPr id="2221" name="Shape 222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222" name="Shape 222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223" name="Shape 222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414" name="Shape 41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15" name="Shape 41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16" name="Shape 4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60.xml><?xml version="1.0" encoding="utf-8"?>
<p:sldLayout xmlns:a="http://schemas.openxmlformats.org/drawingml/2006/main" xmlns:r="http://schemas.openxmlformats.org/officeDocument/2006/relationships" xmlns:p="http://schemas.openxmlformats.org/presentationml/2006/main" type="tx">
  <p:cSld name="17_Two Content">
    <p:bg>
      <p:bgPr>
        <a:solidFill>
          <a:srgbClr val="E7E6E6"/>
        </a:solidFill>
        <a:effectLst/>
      </p:bgPr>
    </p:bg>
    <p:spTree>
      <p:nvGrpSpPr>
        <p:cNvPr id="1" name=""/>
        <p:cNvGrpSpPr/>
        <p:nvPr/>
      </p:nvGrpSpPr>
      <p:grpSpPr>
        <a:xfrm>
          <a:off x="0" y="0"/>
          <a:ext cx="0" cy="0"/>
          <a:chOff x="0" y="0"/>
          <a:chExt cx="0" cy="0"/>
        </a:xfrm>
      </p:grpSpPr>
      <p:sp>
        <p:nvSpPr>
          <p:cNvPr id="2230" name="Shape 223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31" name="Shape 223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32" name="Shape 22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type="tx">
  <p:cSld name="18_Comparison">
    <p:bg>
      <p:bgPr>
        <a:solidFill>
          <a:srgbClr val="E7E6E6"/>
        </a:solidFill>
        <a:effectLst/>
      </p:bgPr>
    </p:bg>
    <p:spTree>
      <p:nvGrpSpPr>
        <p:cNvPr id="1" name=""/>
        <p:cNvGrpSpPr/>
        <p:nvPr/>
      </p:nvGrpSpPr>
      <p:grpSpPr>
        <a:xfrm>
          <a:off x="0" y="0"/>
          <a:ext cx="0" cy="0"/>
          <a:chOff x="0" y="0"/>
          <a:chExt cx="0" cy="0"/>
        </a:xfrm>
      </p:grpSpPr>
      <p:sp>
        <p:nvSpPr>
          <p:cNvPr id="2239" name="Shape 223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40" name="Shape 224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241" name="Shape 224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242" name="Shape 22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type="tx">
  <p:cSld name="17_Title Only">
    <p:bg>
      <p:bgPr>
        <a:solidFill>
          <a:srgbClr val="E7E6E6"/>
        </a:solidFill>
        <a:effectLst/>
      </p:bgPr>
    </p:bg>
    <p:spTree>
      <p:nvGrpSpPr>
        <p:cNvPr id="1" name=""/>
        <p:cNvGrpSpPr/>
        <p:nvPr/>
      </p:nvGrpSpPr>
      <p:grpSpPr>
        <a:xfrm>
          <a:off x="0" y="0"/>
          <a:ext cx="0" cy="0"/>
          <a:chOff x="0" y="0"/>
          <a:chExt cx="0" cy="0"/>
        </a:xfrm>
      </p:grpSpPr>
      <p:sp>
        <p:nvSpPr>
          <p:cNvPr id="2249" name="Shape 224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50" name="Shape 225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type="tx">
  <p:cSld name="14_Blank">
    <p:bg>
      <p:bgPr>
        <a:solidFill>
          <a:srgbClr val="E7E6E6"/>
        </a:solidFill>
        <a:effectLst/>
      </p:bgPr>
    </p:bg>
    <p:spTree>
      <p:nvGrpSpPr>
        <p:cNvPr id="1" name=""/>
        <p:cNvGrpSpPr/>
        <p:nvPr/>
      </p:nvGrpSpPr>
      <p:grpSpPr>
        <a:xfrm>
          <a:off x="0" y="0"/>
          <a:ext cx="0" cy="0"/>
          <a:chOff x="0" y="0"/>
          <a:chExt cx="0" cy="0"/>
        </a:xfrm>
      </p:grpSpPr>
      <p:sp>
        <p:nvSpPr>
          <p:cNvPr id="2257" name="Shape 225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type="tx">
  <p:cSld name="11_Blank 0">
    <p:bg>
      <p:bgPr>
        <a:solidFill>
          <a:srgbClr val="86754D"/>
        </a:solidFill>
        <a:effectLst/>
      </p:bgPr>
    </p:bg>
    <p:spTree>
      <p:nvGrpSpPr>
        <p:cNvPr id="1" name=""/>
        <p:cNvGrpSpPr/>
        <p:nvPr/>
      </p:nvGrpSpPr>
      <p:grpSpPr>
        <a:xfrm>
          <a:off x="0" y="0"/>
          <a:ext cx="0" cy="0"/>
          <a:chOff x="0" y="0"/>
          <a:chExt cx="0" cy="0"/>
        </a:xfrm>
      </p:grpSpPr>
      <p:sp>
        <p:nvSpPr>
          <p:cNvPr id="2264" name="Shape 22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type="tx">
  <p:cSld name="17_Content with Caption">
    <p:bg>
      <p:bgPr>
        <a:solidFill>
          <a:srgbClr val="E7E6E6"/>
        </a:solidFill>
        <a:effectLst/>
      </p:bgPr>
    </p:bg>
    <p:spTree>
      <p:nvGrpSpPr>
        <p:cNvPr id="1" name=""/>
        <p:cNvGrpSpPr/>
        <p:nvPr/>
      </p:nvGrpSpPr>
      <p:grpSpPr>
        <a:xfrm>
          <a:off x="0" y="0"/>
          <a:ext cx="0" cy="0"/>
          <a:chOff x="0" y="0"/>
          <a:chExt cx="0" cy="0"/>
        </a:xfrm>
      </p:grpSpPr>
      <p:sp>
        <p:nvSpPr>
          <p:cNvPr id="2271" name="Shape 227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72" name="Shape 227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273" name="Shape 227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274" name="Shape 22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type="tx">
  <p:cSld name="17_Picture with Caption">
    <p:bg>
      <p:bgPr>
        <a:solidFill>
          <a:srgbClr val="E7E6E6"/>
        </a:solidFill>
        <a:effectLst/>
      </p:bgPr>
    </p:bg>
    <p:spTree>
      <p:nvGrpSpPr>
        <p:cNvPr id="1" name=""/>
        <p:cNvGrpSpPr/>
        <p:nvPr/>
      </p:nvGrpSpPr>
      <p:grpSpPr>
        <a:xfrm>
          <a:off x="0" y="0"/>
          <a:ext cx="0" cy="0"/>
          <a:chOff x="0" y="0"/>
          <a:chExt cx="0" cy="0"/>
        </a:xfrm>
      </p:grpSpPr>
      <p:sp>
        <p:nvSpPr>
          <p:cNvPr id="2281" name="Shape 228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82" name="Shape 228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283" name="Shape 228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284" name="Shape 22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type="tx">
  <p:cSld name="17_Title and Vertical Text">
    <p:bg>
      <p:bgPr>
        <a:solidFill>
          <a:srgbClr val="E7E6E6"/>
        </a:solidFill>
        <a:effectLst/>
      </p:bgPr>
    </p:bg>
    <p:spTree>
      <p:nvGrpSpPr>
        <p:cNvPr id="1" name=""/>
        <p:cNvGrpSpPr/>
        <p:nvPr/>
      </p:nvGrpSpPr>
      <p:grpSpPr>
        <a:xfrm>
          <a:off x="0" y="0"/>
          <a:ext cx="0" cy="0"/>
          <a:chOff x="0" y="0"/>
          <a:chExt cx="0" cy="0"/>
        </a:xfrm>
      </p:grpSpPr>
      <p:sp>
        <p:nvSpPr>
          <p:cNvPr id="2291" name="Shape 229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92" name="Shape 229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93" name="Shape 229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type="tx">
  <p:cSld name="17_Vertical Title and Text">
    <p:bg>
      <p:bgPr>
        <a:solidFill>
          <a:srgbClr val="E7E6E6"/>
        </a:solidFill>
        <a:effectLst/>
      </p:bgPr>
    </p:bg>
    <p:spTree>
      <p:nvGrpSpPr>
        <p:cNvPr id="1" name=""/>
        <p:cNvGrpSpPr/>
        <p:nvPr/>
      </p:nvGrpSpPr>
      <p:grpSpPr>
        <a:xfrm>
          <a:off x="0" y="0"/>
          <a:ext cx="0" cy="0"/>
          <a:chOff x="0" y="0"/>
          <a:chExt cx="0" cy="0"/>
        </a:xfrm>
      </p:grpSpPr>
      <p:sp>
        <p:nvSpPr>
          <p:cNvPr id="2300" name="Shape 230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301" name="Shape 230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02" name="Shape 23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type="tx">
  <p:cSld name="18_Title Slide">
    <p:bg>
      <p:bgPr>
        <a:solidFill>
          <a:srgbClr val="E7E6E6"/>
        </a:solidFill>
        <a:effectLst/>
      </p:bgPr>
    </p:bg>
    <p:spTree>
      <p:nvGrpSpPr>
        <p:cNvPr id="1" name=""/>
        <p:cNvGrpSpPr/>
        <p:nvPr/>
      </p:nvGrpSpPr>
      <p:grpSpPr>
        <a:xfrm>
          <a:off x="0" y="0"/>
          <a:ext cx="0" cy="0"/>
          <a:chOff x="0" y="0"/>
          <a:chExt cx="0" cy="0"/>
        </a:xfrm>
      </p:grpSpPr>
      <p:sp>
        <p:nvSpPr>
          <p:cNvPr id="2309" name="Shape 230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310" name="Shape 231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311" name="Shape 231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423" name="Shape 423"/>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424" name="Shape 424"/>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425" name="Shape 4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70.xml><?xml version="1.0" encoding="utf-8"?>
<p:sldLayout xmlns:a="http://schemas.openxmlformats.org/drawingml/2006/main" xmlns:r="http://schemas.openxmlformats.org/officeDocument/2006/relationships" xmlns:p="http://schemas.openxmlformats.org/presentationml/2006/main" type="tx">
  <p:cSld name="48_Custom Layout">
    <p:bg>
      <p:bgPr>
        <a:solidFill>
          <a:srgbClr val="E7E6E6"/>
        </a:solidFill>
        <a:effectLst/>
      </p:bgPr>
    </p:bg>
    <p:spTree>
      <p:nvGrpSpPr>
        <p:cNvPr id="1" name=""/>
        <p:cNvGrpSpPr/>
        <p:nvPr/>
      </p:nvGrpSpPr>
      <p:grpSpPr>
        <a:xfrm>
          <a:off x="0" y="0"/>
          <a:ext cx="0" cy="0"/>
          <a:chOff x="0" y="0"/>
          <a:chExt cx="0" cy="0"/>
        </a:xfrm>
      </p:grpSpPr>
      <p:sp>
        <p:nvSpPr>
          <p:cNvPr id="2318" name="Shape 231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19" name="Shape 231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type="tx">
  <p:cSld name="49_Custom Layout">
    <p:bg>
      <p:bgPr>
        <a:solidFill>
          <a:srgbClr val="E7E6E6"/>
        </a:solidFill>
        <a:effectLst/>
      </p:bgPr>
    </p:bg>
    <p:spTree>
      <p:nvGrpSpPr>
        <p:cNvPr id="1" name=""/>
        <p:cNvGrpSpPr/>
        <p:nvPr/>
      </p:nvGrpSpPr>
      <p:grpSpPr>
        <a:xfrm>
          <a:off x="0" y="0"/>
          <a:ext cx="0" cy="0"/>
          <a:chOff x="0" y="0"/>
          <a:chExt cx="0" cy="0"/>
        </a:xfrm>
      </p:grpSpPr>
      <p:sp>
        <p:nvSpPr>
          <p:cNvPr id="2326" name="Shape 232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27" name="Shape 232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type="tx">
  <p:cSld name="50_Custom Layout">
    <p:bg>
      <p:bgPr>
        <a:solidFill>
          <a:srgbClr val="E7E6E6"/>
        </a:solidFill>
        <a:effectLst/>
      </p:bgPr>
    </p:bg>
    <p:spTree>
      <p:nvGrpSpPr>
        <p:cNvPr id="1" name=""/>
        <p:cNvGrpSpPr/>
        <p:nvPr/>
      </p:nvGrpSpPr>
      <p:grpSpPr>
        <a:xfrm>
          <a:off x="0" y="0"/>
          <a:ext cx="0" cy="0"/>
          <a:chOff x="0" y="0"/>
          <a:chExt cx="0" cy="0"/>
        </a:xfrm>
      </p:grpSpPr>
      <p:sp>
        <p:nvSpPr>
          <p:cNvPr id="2334" name="Shape 233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35" name="Shape 233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type="tx">
  <p:cSld name="18_Title and Content">
    <p:bg>
      <p:bgPr>
        <a:solidFill>
          <a:srgbClr val="E7E6E6"/>
        </a:solidFill>
        <a:effectLst/>
      </p:bgPr>
    </p:bg>
    <p:spTree>
      <p:nvGrpSpPr>
        <p:cNvPr id="1" name=""/>
        <p:cNvGrpSpPr/>
        <p:nvPr/>
      </p:nvGrpSpPr>
      <p:grpSpPr>
        <a:xfrm>
          <a:off x="0" y="0"/>
          <a:ext cx="0" cy="0"/>
          <a:chOff x="0" y="0"/>
          <a:chExt cx="0" cy="0"/>
        </a:xfrm>
      </p:grpSpPr>
      <p:sp>
        <p:nvSpPr>
          <p:cNvPr id="2342" name="Shape 234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43" name="Shape 234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44" name="Shape 23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type="tx">
  <p:cSld name="18_Section Header">
    <p:bg>
      <p:bgPr>
        <a:solidFill>
          <a:srgbClr val="E7E6E6"/>
        </a:solidFill>
        <a:effectLst/>
      </p:bgPr>
    </p:bg>
    <p:spTree>
      <p:nvGrpSpPr>
        <p:cNvPr id="1" name=""/>
        <p:cNvGrpSpPr/>
        <p:nvPr/>
      </p:nvGrpSpPr>
      <p:grpSpPr>
        <a:xfrm>
          <a:off x="0" y="0"/>
          <a:ext cx="0" cy="0"/>
          <a:chOff x="0" y="0"/>
          <a:chExt cx="0" cy="0"/>
        </a:xfrm>
      </p:grpSpPr>
      <p:sp>
        <p:nvSpPr>
          <p:cNvPr id="2351" name="Shape 235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352" name="Shape 235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353" name="Shape 23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type="tx">
  <p:cSld name="18_Two Content">
    <p:bg>
      <p:bgPr>
        <a:solidFill>
          <a:srgbClr val="E7E6E6"/>
        </a:solidFill>
        <a:effectLst/>
      </p:bgPr>
    </p:bg>
    <p:spTree>
      <p:nvGrpSpPr>
        <p:cNvPr id="1" name=""/>
        <p:cNvGrpSpPr/>
        <p:nvPr/>
      </p:nvGrpSpPr>
      <p:grpSpPr>
        <a:xfrm>
          <a:off x="0" y="0"/>
          <a:ext cx="0" cy="0"/>
          <a:chOff x="0" y="0"/>
          <a:chExt cx="0" cy="0"/>
        </a:xfrm>
      </p:grpSpPr>
      <p:sp>
        <p:nvSpPr>
          <p:cNvPr id="2360" name="Shape 236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61" name="Shape 236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62" name="Shape 23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type="tx">
  <p:cSld name="19_Comparison">
    <p:bg>
      <p:bgPr>
        <a:solidFill>
          <a:srgbClr val="E7E6E6"/>
        </a:solidFill>
        <a:effectLst/>
      </p:bgPr>
    </p:bg>
    <p:spTree>
      <p:nvGrpSpPr>
        <p:cNvPr id="1" name=""/>
        <p:cNvGrpSpPr/>
        <p:nvPr/>
      </p:nvGrpSpPr>
      <p:grpSpPr>
        <a:xfrm>
          <a:off x="0" y="0"/>
          <a:ext cx="0" cy="0"/>
          <a:chOff x="0" y="0"/>
          <a:chExt cx="0" cy="0"/>
        </a:xfrm>
      </p:grpSpPr>
      <p:sp>
        <p:nvSpPr>
          <p:cNvPr id="2369" name="Shape 236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70" name="Shape 237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371" name="Shape 237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372" name="Shape 23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type="tx">
  <p:cSld name="18_Title Only">
    <p:bg>
      <p:bgPr>
        <a:solidFill>
          <a:srgbClr val="E7E6E6"/>
        </a:solidFill>
        <a:effectLst/>
      </p:bgPr>
    </p:bg>
    <p:spTree>
      <p:nvGrpSpPr>
        <p:cNvPr id="1" name=""/>
        <p:cNvGrpSpPr/>
        <p:nvPr/>
      </p:nvGrpSpPr>
      <p:grpSpPr>
        <a:xfrm>
          <a:off x="0" y="0"/>
          <a:ext cx="0" cy="0"/>
          <a:chOff x="0" y="0"/>
          <a:chExt cx="0" cy="0"/>
        </a:xfrm>
      </p:grpSpPr>
      <p:sp>
        <p:nvSpPr>
          <p:cNvPr id="2379" name="Shape 237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80" name="Shape 238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type="tx">
  <p:cSld name="15_Blank">
    <p:bg>
      <p:bgPr>
        <a:solidFill>
          <a:srgbClr val="E7E6E6"/>
        </a:solidFill>
        <a:effectLst/>
      </p:bgPr>
    </p:bg>
    <p:spTree>
      <p:nvGrpSpPr>
        <p:cNvPr id="1" name=""/>
        <p:cNvGrpSpPr/>
        <p:nvPr/>
      </p:nvGrpSpPr>
      <p:grpSpPr>
        <a:xfrm>
          <a:off x="0" y="0"/>
          <a:ext cx="0" cy="0"/>
          <a:chOff x="0" y="0"/>
          <a:chExt cx="0" cy="0"/>
        </a:xfrm>
      </p:grpSpPr>
      <p:sp>
        <p:nvSpPr>
          <p:cNvPr id="2387" name="Shape 238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type="tx">
  <p:cSld name="12_Blank 0">
    <p:bg>
      <p:bgPr>
        <a:solidFill>
          <a:srgbClr val="86754D"/>
        </a:solidFill>
        <a:effectLst/>
      </p:bgPr>
    </p:bg>
    <p:spTree>
      <p:nvGrpSpPr>
        <p:cNvPr id="1" name=""/>
        <p:cNvGrpSpPr/>
        <p:nvPr/>
      </p:nvGrpSpPr>
      <p:grpSpPr>
        <a:xfrm>
          <a:off x="0" y="0"/>
          <a:ext cx="0" cy="0"/>
          <a:chOff x="0" y="0"/>
          <a:chExt cx="0" cy="0"/>
        </a:xfrm>
      </p:grpSpPr>
      <p:sp>
        <p:nvSpPr>
          <p:cNvPr id="2394" name="Shape 23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432" name="Shape 43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33" name="Shape 433"/>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34" name="Shape 4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80.xml><?xml version="1.0" encoding="utf-8"?>
<p:sldLayout xmlns:a="http://schemas.openxmlformats.org/drawingml/2006/main" xmlns:r="http://schemas.openxmlformats.org/officeDocument/2006/relationships" xmlns:p="http://schemas.openxmlformats.org/presentationml/2006/main" type="tx">
  <p:cSld name="18_Content with Caption">
    <p:bg>
      <p:bgPr>
        <a:solidFill>
          <a:srgbClr val="E7E6E6"/>
        </a:solidFill>
        <a:effectLst/>
      </p:bgPr>
    </p:bg>
    <p:spTree>
      <p:nvGrpSpPr>
        <p:cNvPr id="1" name=""/>
        <p:cNvGrpSpPr/>
        <p:nvPr/>
      </p:nvGrpSpPr>
      <p:grpSpPr>
        <a:xfrm>
          <a:off x="0" y="0"/>
          <a:ext cx="0" cy="0"/>
          <a:chOff x="0" y="0"/>
          <a:chExt cx="0" cy="0"/>
        </a:xfrm>
      </p:grpSpPr>
      <p:sp>
        <p:nvSpPr>
          <p:cNvPr id="2401" name="Shape 240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402" name="Shape 240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403" name="Shape 240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404" name="Shape 24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type="tx">
  <p:cSld name="18_Picture with Caption">
    <p:bg>
      <p:bgPr>
        <a:solidFill>
          <a:srgbClr val="E7E6E6"/>
        </a:solidFill>
        <a:effectLst/>
      </p:bgPr>
    </p:bg>
    <p:spTree>
      <p:nvGrpSpPr>
        <p:cNvPr id="1" name=""/>
        <p:cNvGrpSpPr/>
        <p:nvPr/>
      </p:nvGrpSpPr>
      <p:grpSpPr>
        <a:xfrm>
          <a:off x="0" y="0"/>
          <a:ext cx="0" cy="0"/>
          <a:chOff x="0" y="0"/>
          <a:chExt cx="0" cy="0"/>
        </a:xfrm>
      </p:grpSpPr>
      <p:sp>
        <p:nvSpPr>
          <p:cNvPr id="2411" name="Shape 241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412" name="Shape 241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413" name="Shape 241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414" name="Shape 24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type="tx">
  <p:cSld name="18_Title and Vertical Text">
    <p:bg>
      <p:bgPr>
        <a:solidFill>
          <a:srgbClr val="E7E6E6"/>
        </a:solidFill>
        <a:effectLst/>
      </p:bgPr>
    </p:bg>
    <p:spTree>
      <p:nvGrpSpPr>
        <p:cNvPr id="1" name=""/>
        <p:cNvGrpSpPr/>
        <p:nvPr/>
      </p:nvGrpSpPr>
      <p:grpSpPr>
        <a:xfrm>
          <a:off x="0" y="0"/>
          <a:ext cx="0" cy="0"/>
          <a:chOff x="0" y="0"/>
          <a:chExt cx="0" cy="0"/>
        </a:xfrm>
      </p:grpSpPr>
      <p:sp>
        <p:nvSpPr>
          <p:cNvPr id="2421" name="Shape 242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22" name="Shape 242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23" name="Shape 242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type="tx">
  <p:cSld name="18_Vertical Title and Text">
    <p:bg>
      <p:bgPr>
        <a:solidFill>
          <a:srgbClr val="E7E6E6"/>
        </a:solidFill>
        <a:effectLst/>
      </p:bgPr>
    </p:bg>
    <p:spTree>
      <p:nvGrpSpPr>
        <p:cNvPr id="1" name=""/>
        <p:cNvGrpSpPr/>
        <p:nvPr/>
      </p:nvGrpSpPr>
      <p:grpSpPr>
        <a:xfrm>
          <a:off x="0" y="0"/>
          <a:ext cx="0" cy="0"/>
          <a:chOff x="0" y="0"/>
          <a:chExt cx="0" cy="0"/>
        </a:xfrm>
      </p:grpSpPr>
      <p:sp>
        <p:nvSpPr>
          <p:cNvPr id="2430" name="Shape 243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431" name="Shape 243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32" name="Shape 24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type="tx">
  <p:cSld name="19_Title Slide">
    <p:bg>
      <p:bgPr>
        <a:solidFill>
          <a:srgbClr val="E7E6E6"/>
        </a:solidFill>
        <a:effectLst/>
      </p:bgPr>
    </p:bg>
    <p:spTree>
      <p:nvGrpSpPr>
        <p:cNvPr id="1" name=""/>
        <p:cNvGrpSpPr/>
        <p:nvPr/>
      </p:nvGrpSpPr>
      <p:grpSpPr>
        <a:xfrm>
          <a:off x="0" y="0"/>
          <a:ext cx="0" cy="0"/>
          <a:chOff x="0" y="0"/>
          <a:chExt cx="0" cy="0"/>
        </a:xfrm>
      </p:grpSpPr>
      <p:sp>
        <p:nvSpPr>
          <p:cNvPr id="2439" name="Shape 243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440" name="Shape 244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441" name="Shape 244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type="tx">
  <p:cSld name="51_Custom Layout">
    <p:bg>
      <p:bgPr>
        <a:solidFill>
          <a:srgbClr val="E7E6E6"/>
        </a:solidFill>
        <a:effectLst/>
      </p:bgPr>
    </p:bg>
    <p:spTree>
      <p:nvGrpSpPr>
        <p:cNvPr id="1" name=""/>
        <p:cNvGrpSpPr/>
        <p:nvPr/>
      </p:nvGrpSpPr>
      <p:grpSpPr>
        <a:xfrm>
          <a:off x="0" y="0"/>
          <a:ext cx="0" cy="0"/>
          <a:chOff x="0" y="0"/>
          <a:chExt cx="0" cy="0"/>
        </a:xfrm>
      </p:grpSpPr>
      <p:sp>
        <p:nvSpPr>
          <p:cNvPr id="2448" name="Shape 244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49" name="Shape 244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type="tx">
  <p:cSld name="52_Custom Layout">
    <p:bg>
      <p:bgPr>
        <a:solidFill>
          <a:srgbClr val="E7E6E6"/>
        </a:solidFill>
        <a:effectLst/>
      </p:bgPr>
    </p:bg>
    <p:spTree>
      <p:nvGrpSpPr>
        <p:cNvPr id="1" name=""/>
        <p:cNvGrpSpPr/>
        <p:nvPr/>
      </p:nvGrpSpPr>
      <p:grpSpPr>
        <a:xfrm>
          <a:off x="0" y="0"/>
          <a:ext cx="0" cy="0"/>
          <a:chOff x="0" y="0"/>
          <a:chExt cx="0" cy="0"/>
        </a:xfrm>
      </p:grpSpPr>
      <p:sp>
        <p:nvSpPr>
          <p:cNvPr id="2456" name="Shape 245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57" name="Shape 24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type="tx">
  <p:cSld name="53_Custom Layout">
    <p:bg>
      <p:bgPr>
        <a:solidFill>
          <a:srgbClr val="E7E6E6"/>
        </a:solidFill>
        <a:effectLst/>
      </p:bgPr>
    </p:bg>
    <p:spTree>
      <p:nvGrpSpPr>
        <p:cNvPr id="1" name=""/>
        <p:cNvGrpSpPr/>
        <p:nvPr/>
      </p:nvGrpSpPr>
      <p:grpSpPr>
        <a:xfrm>
          <a:off x="0" y="0"/>
          <a:ext cx="0" cy="0"/>
          <a:chOff x="0" y="0"/>
          <a:chExt cx="0" cy="0"/>
        </a:xfrm>
      </p:grpSpPr>
      <p:sp>
        <p:nvSpPr>
          <p:cNvPr id="2464" name="Shape 246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65" name="Shape 246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type="tx">
  <p:cSld name="19_Title and Content">
    <p:bg>
      <p:bgPr>
        <a:solidFill>
          <a:srgbClr val="E7E6E6"/>
        </a:solidFill>
        <a:effectLst/>
      </p:bgPr>
    </p:bg>
    <p:spTree>
      <p:nvGrpSpPr>
        <p:cNvPr id="1" name=""/>
        <p:cNvGrpSpPr/>
        <p:nvPr/>
      </p:nvGrpSpPr>
      <p:grpSpPr>
        <a:xfrm>
          <a:off x="0" y="0"/>
          <a:ext cx="0" cy="0"/>
          <a:chOff x="0" y="0"/>
          <a:chExt cx="0" cy="0"/>
        </a:xfrm>
      </p:grpSpPr>
      <p:sp>
        <p:nvSpPr>
          <p:cNvPr id="2472" name="Shape 247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73" name="Shape 247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74" name="Shape 24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type="tx">
  <p:cSld name="19_Section Header">
    <p:bg>
      <p:bgPr>
        <a:solidFill>
          <a:srgbClr val="E7E6E6"/>
        </a:solidFill>
        <a:effectLst/>
      </p:bgPr>
    </p:bg>
    <p:spTree>
      <p:nvGrpSpPr>
        <p:cNvPr id="1" name=""/>
        <p:cNvGrpSpPr/>
        <p:nvPr/>
      </p:nvGrpSpPr>
      <p:grpSpPr>
        <a:xfrm>
          <a:off x="0" y="0"/>
          <a:ext cx="0" cy="0"/>
          <a:chOff x="0" y="0"/>
          <a:chExt cx="0" cy="0"/>
        </a:xfrm>
      </p:grpSpPr>
      <p:sp>
        <p:nvSpPr>
          <p:cNvPr id="2481" name="Shape 248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482" name="Shape 248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483" name="Shape 24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441" name="Shape 44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42" name="Shape 442"/>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443" name="Shape 44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444" name="Shape 4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90.xml><?xml version="1.0" encoding="utf-8"?>
<p:sldLayout xmlns:a="http://schemas.openxmlformats.org/drawingml/2006/main" xmlns:r="http://schemas.openxmlformats.org/officeDocument/2006/relationships" xmlns:p="http://schemas.openxmlformats.org/presentationml/2006/main" type="tx">
  <p:cSld name="19_Two Content">
    <p:bg>
      <p:bgPr>
        <a:solidFill>
          <a:srgbClr val="E7E6E6"/>
        </a:solidFill>
        <a:effectLst/>
      </p:bgPr>
    </p:bg>
    <p:spTree>
      <p:nvGrpSpPr>
        <p:cNvPr id="1" name=""/>
        <p:cNvGrpSpPr/>
        <p:nvPr/>
      </p:nvGrpSpPr>
      <p:grpSpPr>
        <a:xfrm>
          <a:off x="0" y="0"/>
          <a:ext cx="0" cy="0"/>
          <a:chOff x="0" y="0"/>
          <a:chExt cx="0" cy="0"/>
        </a:xfrm>
      </p:grpSpPr>
      <p:sp>
        <p:nvSpPr>
          <p:cNvPr id="2490" name="Shape 249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91" name="Shape 249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92" name="Shape 24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type="tx">
  <p:cSld name="20_Comparison">
    <p:bg>
      <p:bgPr>
        <a:solidFill>
          <a:srgbClr val="E7E6E6"/>
        </a:solidFill>
        <a:effectLst/>
      </p:bgPr>
    </p:bg>
    <p:spTree>
      <p:nvGrpSpPr>
        <p:cNvPr id="1" name=""/>
        <p:cNvGrpSpPr/>
        <p:nvPr/>
      </p:nvGrpSpPr>
      <p:grpSpPr>
        <a:xfrm>
          <a:off x="0" y="0"/>
          <a:ext cx="0" cy="0"/>
          <a:chOff x="0" y="0"/>
          <a:chExt cx="0" cy="0"/>
        </a:xfrm>
      </p:grpSpPr>
      <p:sp>
        <p:nvSpPr>
          <p:cNvPr id="2499" name="Shape 249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00" name="Shape 250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501" name="Shape 250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502" name="Shape 25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type="tx">
  <p:cSld name="19_Title Only">
    <p:bg>
      <p:bgPr>
        <a:solidFill>
          <a:srgbClr val="E7E6E6"/>
        </a:solidFill>
        <a:effectLst/>
      </p:bgPr>
    </p:bg>
    <p:spTree>
      <p:nvGrpSpPr>
        <p:cNvPr id="1" name=""/>
        <p:cNvGrpSpPr/>
        <p:nvPr/>
      </p:nvGrpSpPr>
      <p:grpSpPr>
        <a:xfrm>
          <a:off x="0" y="0"/>
          <a:ext cx="0" cy="0"/>
          <a:chOff x="0" y="0"/>
          <a:chExt cx="0" cy="0"/>
        </a:xfrm>
      </p:grpSpPr>
      <p:sp>
        <p:nvSpPr>
          <p:cNvPr id="2509" name="Shape 250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10" name="Shape 251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type="tx">
  <p:cSld name="16_Blank">
    <p:bg>
      <p:bgPr>
        <a:solidFill>
          <a:srgbClr val="E7E6E6"/>
        </a:solidFill>
        <a:effectLst/>
      </p:bgPr>
    </p:bg>
    <p:spTree>
      <p:nvGrpSpPr>
        <p:cNvPr id="1" name=""/>
        <p:cNvGrpSpPr/>
        <p:nvPr/>
      </p:nvGrpSpPr>
      <p:grpSpPr>
        <a:xfrm>
          <a:off x="0" y="0"/>
          <a:ext cx="0" cy="0"/>
          <a:chOff x="0" y="0"/>
          <a:chExt cx="0" cy="0"/>
        </a:xfrm>
      </p:grpSpPr>
      <p:sp>
        <p:nvSpPr>
          <p:cNvPr id="2517" name="Shape 25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type="tx">
  <p:cSld name="13_Blank 0">
    <p:bg>
      <p:bgPr>
        <a:solidFill>
          <a:srgbClr val="86754D"/>
        </a:solidFill>
        <a:effectLst/>
      </p:bgPr>
    </p:bg>
    <p:spTree>
      <p:nvGrpSpPr>
        <p:cNvPr id="1" name=""/>
        <p:cNvGrpSpPr/>
        <p:nvPr/>
      </p:nvGrpSpPr>
      <p:grpSpPr>
        <a:xfrm>
          <a:off x="0" y="0"/>
          <a:ext cx="0" cy="0"/>
          <a:chOff x="0" y="0"/>
          <a:chExt cx="0" cy="0"/>
        </a:xfrm>
      </p:grpSpPr>
      <p:sp>
        <p:nvSpPr>
          <p:cNvPr id="2524" name="Shape 25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type="tx">
  <p:cSld name="19_Content with Caption">
    <p:bg>
      <p:bgPr>
        <a:solidFill>
          <a:srgbClr val="E7E6E6"/>
        </a:solidFill>
        <a:effectLst/>
      </p:bgPr>
    </p:bg>
    <p:spTree>
      <p:nvGrpSpPr>
        <p:cNvPr id="1" name=""/>
        <p:cNvGrpSpPr/>
        <p:nvPr/>
      </p:nvGrpSpPr>
      <p:grpSpPr>
        <a:xfrm>
          <a:off x="0" y="0"/>
          <a:ext cx="0" cy="0"/>
          <a:chOff x="0" y="0"/>
          <a:chExt cx="0" cy="0"/>
        </a:xfrm>
      </p:grpSpPr>
      <p:sp>
        <p:nvSpPr>
          <p:cNvPr id="2531" name="Shape 253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532" name="Shape 253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533" name="Shape 253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534" name="Shape 25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type="tx">
  <p:cSld name="19_Picture with Caption">
    <p:bg>
      <p:bgPr>
        <a:solidFill>
          <a:srgbClr val="E7E6E6"/>
        </a:solidFill>
        <a:effectLst/>
      </p:bgPr>
    </p:bg>
    <p:spTree>
      <p:nvGrpSpPr>
        <p:cNvPr id="1" name=""/>
        <p:cNvGrpSpPr/>
        <p:nvPr/>
      </p:nvGrpSpPr>
      <p:grpSpPr>
        <a:xfrm>
          <a:off x="0" y="0"/>
          <a:ext cx="0" cy="0"/>
          <a:chOff x="0" y="0"/>
          <a:chExt cx="0" cy="0"/>
        </a:xfrm>
      </p:grpSpPr>
      <p:sp>
        <p:nvSpPr>
          <p:cNvPr id="2541" name="Shape 254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542" name="Shape 254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543" name="Shape 254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544" name="Shape 25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type="tx">
  <p:cSld name="19_Title and Vertical Text">
    <p:bg>
      <p:bgPr>
        <a:solidFill>
          <a:srgbClr val="E7E6E6"/>
        </a:solidFill>
        <a:effectLst/>
      </p:bgPr>
    </p:bg>
    <p:spTree>
      <p:nvGrpSpPr>
        <p:cNvPr id="1" name=""/>
        <p:cNvGrpSpPr/>
        <p:nvPr/>
      </p:nvGrpSpPr>
      <p:grpSpPr>
        <a:xfrm>
          <a:off x="0" y="0"/>
          <a:ext cx="0" cy="0"/>
          <a:chOff x="0" y="0"/>
          <a:chExt cx="0" cy="0"/>
        </a:xfrm>
      </p:grpSpPr>
      <p:sp>
        <p:nvSpPr>
          <p:cNvPr id="2551" name="Shape 255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52" name="Shape 255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553" name="Shape 25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type="tx">
  <p:cSld name="19_Vertical Title and Text">
    <p:bg>
      <p:bgPr>
        <a:solidFill>
          <a:srgbClr val="E7E6E6"/>
        </a:solidFill>
        <a:effectLst/>
      </p:bgPr>
    </p:bg>
    <p:spTree>
      <p:nvGrpSpPr>
        <p:cNvPr id="1" name=""/>
        <p:cNvGrpSpPr/>
        <p:nvPr/>
      </p:nvGrpSpPr>
      <p:grpSpPr>
        <a:xfrm>
          <a:off x="0" y="0"/>
          <a:ext cx="0" cy="0"/>
          <a:chOff x="0" y="0"/>
          <a:chExt cx="0" cy="0"/>
        </a:xfrm>
      </p:grpSpPr>
      <p:sp>
        <p:nvSpPr>
          <p:cNvPr id="2560" name="Shape 256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561" name="Shape 256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562" name="Shape 25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type="tx">
  <p:cSld name="20_Title Slide">
    <p:bg>
      <p:bgPr>
        <a:solidFill>
          <a:srgbClr val="E7E6E6"/>
        </a:solidFill>
        <a:effectLst/>
      </p:bgPr>
    </p:bg>
    <p:spTree>
      <p:nvGrpSpPr>
        <p:cNvPr id="1" name=""/>
        <p:cNvGrpSpPr/>
        <p:nvPr/>
      </p:nvGrpSpPr>
      <p:grpSpPr>
        <a:xfrm>
          <a:off x="0" y="0"/>
          <a:ext cx="0" cy="0"/>
          <a:chOff x="0" y="0"/>
          <a:chExt cx="0" cy="0"/>
        </a:xfrm>
      </p:grpSpPr>
      <p:sp>
        <p:nvSpPr>
          <p:cNvPr id="2569" name="Shape 256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570" name="Shape 257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571" name="Shape 257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451" name="Shape 45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52" name="Shape 4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00.xml><?xml version="1.0" encoding="utf-8"?>
<p:sldLayout xmlns:a="http://schemas.openxmlformats.org/drawingml/2006/main" xmlns:r="http://schemas.openxmlformats.org/officeDocument/2006/relationships" xmlns:p="http://schemas.openxmlformats.org/presentationml/2006/main" type="tx">
  <p:cSld name="54_Custom Layout">
    <p:bg>
      <p:bgPr>
        <a:solidFill>
          <a:srgbClr val="E7E6E6"/>
        </a:solidFill>
        <a:effectLst/>
      </p:bgPr>
    </p:bg>
    <p:spTree>
      <p:nvGrpSpPr>
        <p:cNvPr id="1" name=""/>
        <p:cNvGrpSpPr/>
        <p:nvPr/>
      </p:nvGrpSpPr>
      <p:grpSpPr>
        <a:xfrm>
          <a:off x="0" y="0"/>
          <a:ext cx="0" cy="0"/>
          <a:chOff x="0" y="0"/>
          <a:chExt cx="0" cy="0"/>
        </a:xfrm>
      </p:grpSpPr>
      <p:sp>
        <p:nvSpPr>
          <p:cNvPr id="2578" name="Shape 257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79" name="Shape 257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type="tx">
  <p:cSld name="55_Custom Layout">
    <p:bg>
      <p:bgPr>
        <a:solidFill>
          <a:srgbClr val="E7E6E6"/>
        </a:solidFill>
        <a:effectLst/>
      </p:bgPr>
    </p:bg>
    <p:spTree>
      <p:nvGrpSpPr>
        <p:cNvPr id="1" name=""/>
        <p:cNvGrpSpPr/>
        <p:nvPr/>
      </p:nvGrpSpPr>
      <p:grpSpPr>
        <a:xfrm>
          <a:off x="0" y="0"/>
          <a:ext cx="0" cy="0"/>
          <a:chOff x="0" y="0"/>
          <a:chExt cx="0" cy="0"/>
        </a:xfrm>
      </p:grpSpPr>
      <p:sp>
        <p:nvSpPr>
          <p:cNvPr id="2586" name="Shape 258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87" name="Shape 258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type="tx">
  <p:cSld name="56_Custom Layout">
    <p:bg>
      <p:bgPr>
        <a:solidFill>
          <a:srgbClr val="E7E6E6"/>
        </a:solidFill>
        <a:effectLst/>
      </p:bgPr>
    </p:bg>
    <p:spTree>
      <p:nvGrpSpPr>
        <p:cNvPr id="1" name=""/>
        <p:cNvGrpSpPr/>
        <p:nvPr/>
      </p:nvGrpSpPr>
      <p:grpSpPr>
        <a:xfrm>
          <a:off x="0" y="0"/>
          <a:ext cx="0" cy="0"/>
          <a:chOff x="0" y="0"/>
          <a:chExt cx="0" cy="0"/>
        </a:xfrm>
      </p:grpSpPr>
      <p:sp>
        <p:nvSpPr>
          <p:cNvPr id="2594" name="Shape 259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95" name="Shape 259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type="tx">
  <p:cSld name="20_Title and Content">
    <p:bg>
      <p:bgPr>
        <a:solidFill>
          <a:srgbClr val="E7E6E6"/>
        </a:solidFill>
        <a:effectLst/>
      </p:bgPr>
    </p:bg>
    <p:spTree>
      <p:nvGrpSpPr>
        <p:cNvPr id="1" name=""/>
        <p:cNvGrpSpPr/>
        <p:nvPr/>
      </p:nvGrpSpPr>
      <p:grpSpPr>
        <a:xfrm>
          <a:off x="0" y="0"/>
          <a:ext cx="0" cy="0"/>
          <a:chOff x="0" y="0"/>
          <a:chExt cx="0" cy="0"/>
        </a:xfrm>
      </p:grpSpPr>
      <p:sp>
        <p:nvSpPr>
          <p:cNvPr id="2602" name="Shape 260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03" name="Shape 260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04" name="Shape 26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type="tx">
  <p:cSld name="20_Section Header">
    <p:bg>
      <p:bgPr>
        <a:solidFill>
          <a:srgbClr val="E7E6E6"/>
        </a:solidFill>
        <a:effectLst/>
      </p:bgPr>
    </p:bg>
    <p:spTree>
      <p:nvGrpSpPr>
        <p:cNvPr id="1" name=""/>
        <p:cNvGrpSpPr/>
        <p:nvPr/>
      </p:nvGrpSpPr>
      <p:grpSpPr>
        <a:xfrm>
          <a:off x="0" y="0"/>
          <a:ext cx="0" cy="0"/>
          <a:chOff x="0" y="0"/>
          <a:chExt cx="0" cy="0"/>
        </a:xfrm>
      </p:grpSpPr>
      <p:sp>
        <p:nvSpPr>
          <p:cNvPr id="2611" name="Shape 261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612" name="Shape 261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613" name="Shape 26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type="tx">
  <p:cSld name="20_Two Content">
    <p:bg>
      <p:bgPr>
        <a:solidFill>
          <a:srgbClr val="E7E6E6"/>
        </a:solidFill>
        <a:effectLst/>
      </p:bgPr>
    </p:bg>
    <p:spTree>
      <p:nvGrpSpPr>
        <p:cNvPr id="1" name=""/>
        <p:cNvGrpSpPr/>
        <p:nvPr/>
      </p:nvGrpSpPr>
      <p:grpSpPr>
        <a:xfrm>
          <a:off x="0" y="0"/>
          <a:ext cx="0" cy="0"/>
          <a:chOff x="0" y="0"/>
          <a:chExt cx="0" cy="0"/>
        </a:xfrm>
      </p:grpSpPr>
      <p:sp>
        <p:nvSpPr>
          <p:cNvPr id="2620" name="Shape 262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21" name="Shape 262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22" name="Shape 26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type="tx">
  <p:cSld name="21_Comparison">
    <p:bg>
      <p:bgPr>
        <a:solidFill>
          <a:srgbClr val="E7E6E6"/>
        </a:solidFill>
        <a:effectLst/>
      </p:bgPr>
    </p:bg>
    <p:spTree>
      <p:nvGrpSpPr>
        <p:cNvPr id="1" name=""/>
        <p:cNvGrpSpPr/>
        <p:nvPr/>
      </p:nvGrpSpPr>
      <p:grpSpPr>
        <a:xfrm>
          <a:off x="0" y="0"/>
          <a:ext cx="0" cy="0"/>
          <a:chOff x="0" y="0"/>
          <a:chExt cx="0" cy="0"/>
        </a:xfrm>
      </p:grpSpPr>
      <p:sp>
        <p:nvSpPr>
          <p:cNvPr id="2629" name="Shape 262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30" name="Shape 263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631" name="Shape 263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632" name="Shape 26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type="tx">
  <p:cSld name="20_Title Only">
    <p:bg>
      <p:bgPr>
        <a:solidFill>
          <a:srgbClr val="E7E6E6"/>
        </a:solidFill>
        <a:effectLst/>
      </p:bgPr>
    </p:bg>
    <p:spTree>
      <p:nvGrpSpPr>
        <p:cNvPr id="1" name=""/>
        <p:cNvGrpSpPr/>
        <p:nvPr/>
      </p:nvGrpSpPr>
      <p:grpSpPr>
        <a:xfrm>
          <a:off x="0" y="0"/>
          <a:ext cx="0" cy="0"/>
          <a:chOff x="0" y="0"/>
          <a:chExt cx="0" cy="0"/>
        </a:xfrm>
      </p:grpSpPr>
      <p:sp>
        <p:nvSpPr>
          <p:cNvPr id="2639" name="Shape 263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40" name="Shape 264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type="tx">
  <p:cSld name="17_Blank">
    <p:bg>
      <p:bgPr>
        <a:solidFill>
          <a:srgbClr val="E7E6E6"/>
        </a:solidFill>
        <a:effectLst/>
      </p:bgPr>
    </p:bg>
    <p:spTree>
      <p:nvGrpSpPr>
        <p:cNvPr id="1" name=""/>
        <p:cNvGrpSpPr/>
        <p:nvPr/>
      </p:nvGrpSpPr>
      <p:grpSpPr>
        <a:xfrm>
          <a:off x="0" y="0"/>
          <a:ext cx="0" cy="0"/>
          <a:chOff x="0" y="0"/>
          <a:chExt cx="0" cy="0"/>
        </a:xfrm>
      </p:grpSpPr>
      <p:sp>
        <p:nvSpPr>
          <p:cNvPr id="2647" name="Shape 26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type="tx">
  <p:cSld name="14_Blank 0">
    <p:bg>
      <p:bgPr>
        <a:solidFill>
          <a:srgbClr val="221C35"/>
        </a:solidFill>
        <a:effectLst/>
      </p:bgPr>
    </p:bg>
    <p:spTree>
      <p:nvGrpSpPr>
        <p:cNvPr id="1" name=""/>
        <p:cNvGrpSpPr/>
        <p:nvPr/>
      </p:nvGrpSpPr>
      <p:grpSpPr>
        <a:xfrm>
          <a:off x="0" y="0"/>
          <a:ext cx="0" cy="0"/>
          <a:chOff x="0" y="0"/>
          <a:chExt cx="0" cy="0"/>
        </a:xfrm>
      </p:grpSpPr>
      <p:sp>
        <p:nvSpPr>
          <p:cNvPr id="2654" name="Shape 26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459" name="Shape 45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10.xml><?xml version="1.0" encoding="utf-8"?>
<p:sldLayout xmlns:a="http://schemas.openxmlformats.org/drawingml/2006/main" xmlns:r="http://schemas.openxmlformats.org/officeDocument/2006/relationships" xmlns:p="http://schemas.openxmlformats.org/presentationml/2006/main" type="tx">
  <p:cSld name="20_Content with Caption">
    <p:bg>
      <p:bgPr>
        <a:solidFill>
          <a:srgbClr val="E7E6E6"/>
        </a:solidFill>
        <a:effectLst/>
      </p:bgPr>
    </p:bg>
    <p:spTree>
      <p:nvGrpSpPr>
        <p:cNvPr id="1" name=""/>
        <p:cNvGrpSpPr/>
        <p:nvPr/>
      </p:nvGrpSpPr>
      <p:grpSpPr>
        <a:xfrm>
          <a:off x="0" y="0"/>
          <a:ext cx="0" cy="0"/>
          <a:chOff x="0" y="0"/>
          <a:chExt cx="0" cy="0"/>
        </a:xfrm>
      </p:grpSpPr>
      <p:sp>
        <p:nvSpPr>
          <p:cNvPr id="2661" name="Shape 266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662" name="Shape 266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663" name="Shape 266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664" name="Shape 26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type="tx">
  <p:cSld name="20_Picture with Caption">
    <p:bg>
      <p:bgPr>
        <a:solidFill>
          <a:srgbClr val="E7E6E6"/>
        </a:solidFill>
        <a:effectLst/>
      </p:bgPr>
    </p:bg>
    <p:spTree>
      <p:nvGrpSpPr>
        <p:cNvPr id="1" name=""/>
        <p:cNvGrpSpPr/>
        <p:nvPr/>
      </p:nvGrpSpPr>
      <p:grpSpPr>
        <a:xfrm>
          <a:off x="0" y="0"/>
          <a:ext cx="0" cy="0"/>
          <a:chOff x="0" y="0"/>
          <a:chExt cx="0" cy="0"/>
        </a:xfrm>
      </p:grpSpPr>
      <p:sp>
        <p:nvSpPr>
          <p:cNvPr id="2671" name="Shape 267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672" name="Shape 267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673" name="Shape 267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674" name="Shape 26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type="tx">
  <p:cSld name="20_Title and Vertical Text">
    <p:bg>
      <p:bgPr>
        <a:solidFill>
          <a:srgbClr val="E7E6E6"/>
        </a:solidFill>
        <a:effectLst/>
      </p:bgPr>
    </p:bg>
    <p:spTree>
      <p:nvGrpSpPr>
        <p:cNvPr id="1" name=""/>
        <p:cNvGrpSpPr/>
        <p:nvPr/>
      </p:nvGrpSpPr>
      <p:grpSpPr>
        <a:xfrm>
          <a:off x="0" y="0"/>
          <a:ext cx="0" cy="0"/>
          <a:chOff x="0" y="0"/>
          <a:chExt cx="0" cy="0"/>
        </a:xfrm>
      </p:grpSpPr>
      <p:sp>
        <p:nvSpPr>
          <p:cNvPr id="2681" name="Shape 268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82" name="Shape 268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83" name="Shape 26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type="tx">
  <p:cSld name="20_Vertical Title and Text">
    <p:bg>
      <p:bgPr>
        <a:solidFill>
          <a:srgbClr val="E7E6E6"/>
        </a:solidFill>
        <a:effectLst/>
      </p:bgPr>
    </p:bg>
    <p:spTree>
      <p:nvGrpSpPr>
        <p:cNvPr id="1" name=""/>
        <p:cNvGrpSpPr/>
        <p:nvPr/>
      </p:nvGrpSpPr>
      <p:grpSpPr>
        <a:xfrm>
          <a:off x="0" y="0"/>
          <a:ext cx="0" cy="0"/>
          <a:chOff x="0" y="0"/>
          <a:chExt cx="0" cy="0"/>
        </a:xfrm>
      </p:grpSpPr>
      <p:sp>
        <p:nvSpPr>
          <p:cNvPr id="2690" name="Shape 269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691" name="Shape 269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92" name="Shape 26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type="tx">
  <p:cSld name="21_Title Slide">
    <p:bg>
      <p:bgPr>
        <a:solidFill>
          <a:srgbClr val="E7E6E6"/>
        </a:solidFill>
        <a:effectLst/>
      </p:bgPr>
    </p:bg>
    <p:spTree>
      <p:nvGrpSpPr>
        <p:cNvPr id="1" name=""/>
        <p:cNvGrpSpPr/>
        <p:nvPr/>
      </p:nvGrpSpPr>
      <p:grpSpPr>
        <a:xfrm>
          <a:off x="0" y="0"/>
          <a:ext cx="0" cy="0"/>
          <a:chOff x="0" y="0"/>
          <a:chExt cx="0" cy="0"/>
        </a:xfrm>
      </p:grpSpPr>
      <p:sp>
        <p:nvSpPr>
          <p:cNvPr id="2699" name="Shape 269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700" name="Shape 270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701" name="Shape 270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type="tx">
  <p:cSld name="57_Custom Layout">
    <p:bg>
      <p:bgPr>
        <a:solidFill>
          <a:srgbClr val="E7E6E6"/>
        </a:solidFill>
        <a:effectLst/>
      </p:bgPr>
    </p:bg>
    <p:spTree>
      <p:nvGrpSpPr>
        <p:cNvPr id="1" name=""/>
        <p:cNvGrpSpPr/>
        <p:nvPr/>
      </p:nvGrpSpPr>
      <p:grpSpPr>
        <a:xfrm>
          <a:off x="0" y="0"/>
          <a:ext cx="0" cy="0"/>
          <a:chOff x="0" y="0"/>
          <a:chExt cx="0" cy="0"/>
        </a:xfrm>
      </p:grpSpPr>
      <p:sp>
        <p:nvSpPr>
          <p:cNvPr id="2708" name="Shape 270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09" name="Shape 270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type="tx">
  <p:cSld name="58_Custom Layout">
    <p:bg>
      <p:bgPr>
        <a:solidFill>
          <a:srgbClr val="E7E6E6"/>
        </a:solidFill>
        <a:effectLst/>
      </p:bgPr>
    </p:bg>
    <p:spTree>
      <p:nvGrpSpPr>
        <p:cNvPr id="1" name=""/>
        <p:cNvGrpSpPr/>
        <p:nvPr/>
      </p:nvGrpSpPr>
      <p:grpSpPr>
        <a:xfrm>
          <a:off x="0" y="0"/>
          <a:ext cx="0" cy="0"/>
          <a:chOff x="0" y="0"/>
          <a:chExt cx="0" cy="0"/>
        </a:xfrm>
      </p:grpSpPr>
      <p:sp>
        <p:nvSpPr>
          <p:cNvPr id="2716" name="Shape 271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17" name="Shape 271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type="tx">
  <p:cSld name="59_Custom Layout">
    <p:bg>
      <p:bgPr>
        <a:solidFill>
          <a:srgbClr val="E7E6E6"/>
        </a:solidFill>
        <a:effectLst/>
      </p:bgPr>
    </p:bg>
    <p:spTree>
      <p:nvGrpSpPr>
        <p:cNvPr id="1" name=""/>
        <p:cNvGrpSpPr/>
        <p:nvPr/>
      </p:nvGrpSpPr>
      <p:grpSpPr>
        <a:xfrm>
          <a:off x="0" y="0"/>
          <a:ext cx="0" cy="0"/>
          <a:chOff x="0" y="0"/>
          <a:chExt cx="0" cy="0"/>
        </a:xfrm>
      </p:grpSpPr>
      <p:sp>
        <p:nvSpPr>
          <p:cNvPr id="2724" name="Shape 272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25" name="Shape 272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type="tx">
  <p:cSld name="21_Title and Content">
    <p:bg>
      <p:bgPr>
        <a:solidFill>
          <a:srgbClr val="E7E6E6"/>
        </a:solidFill>
        <a:effectLst/>
      </p:bgPr>
    </p:bg>
    <p:spTree>
      <p:nvGrpSpPr>
        <p:cNvPr id="1" name=""/>
        <p:cNvGrpSpPr/>
        <p:nvPr/>
      </p:nvGrpSpPr>
      <p:grpSpPr>
        <a:xfrm>
          <a:off x="0" y="0"/>
          <a:ext cx="0" cy="0"/>
          <a:chOff x="0" y="0"/>
          <a:chExt cx="0" cy="0"/>
        </a:xfrm>
      </p:grpSpPr>
      <p:sp>
        <p:nvSpPr>
          <p:cNvPr id="2732" name="Shape 273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33" name="Shape 273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734" name="Shape 27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type="tx">
  <p:cSld name="21_Section Header">
    <p:bg>
      <p:bgPr>
        <a:solidFill>
          <a:srgbClr val="E7E6E6"/>
        </a:solidFill>
        <a:effectLst/>
      </p:bgPr>
    </p:bg>
    <p:spTree>
      <p:nvGrpSpPr>
        <p:cNvPr id="1" name=""/>
        <p:cNvGrpSpPr/>
        <p:nvPr/>
      </p:nvGrpSpPr>
      <p:grpSpPr>
        <a:xfrm>
          <a:off x="0" y="0"/>
          <a:ext cx="0" cy="0"/>
          <a:chOff x="0" y="0"/>
          <a:chExt cx="0" cy="0"/>
        </a:xfrm>
      </p:grpSpPr>
      <p:sp>
        <p:nvSpPr>
          <p:cNvPr id="2741" name="Shape 274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742" name="Shape 274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743" name="Shape 27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Blank 0">
    <p:bg>
      <p:bgPr>
        <a:solidFill>
          <a:srgbClr val="86754D"/>
        </a:solidFill>
        <a:effectLst/>
      </p:bgPr>
    </p:bg>
    <p:spTree>
      <p:nvGrpSpPr>
        <p:cNvPr id="1" name=""/>
        <p:cNvGrpSpPr/>
        <p:nvPr/>
      </p:nvGrpSpPr>
      <p:grpSpPr>
        <a:xfrm>
          <a:off x="0" y="0"/>
          <a:ext cx="0" cy="0"/>
          <a:chOff x="0" y="0"/>
          <a:chExt cx="0" cy="0"/>
        </a:xfrm>
      </p:grpSpPr>
      <p:sp>
        <p:nvSpPr>
          <p:cNvPr id="466" name="Shape 4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20.xml><?xml version="1.0" encoding="utf-8"?>
<p:sldLayout xmlns:a="http://schemas.openxmlformats.org/drawingml/2006/main" xmlns:r="http://schemas.openxmlformats.org/officeDocument/2006/relationships" xmlns:p="http://schemas.openxmlformats.org/presentationml/2006/main" type="tx">
  <p:cSld name="21_Two Content">
    <p:bg>
      <p:bgPr>
        <a:solidFill>
          <a:srgbClr val="E7E6E6"/>
        </a:solidFill>
        <a:effectLst/>
      </p:bgPr>
    </p:bg>
    <p:spTree>
      <p:nvGrpSpPr>
        <p:cNvPr id="1" name=""/>
        <p:cNvGrpSpPr/>
        <p:nvPr/>
      </p:nvGrpSpPr>
      <p:grpSpPr>
        <a:xfrm>
          <a:off x="0" y="0"/>
          <a:ext cx="0" cy="0"/>
          <a:chOff x="0" y="0"/>
          <a:chExt cx="0" cy="0"/>
        </a:xfrm>
      </p:grpSpPr>
      <p:sp>
        <p:nvSpPr>
          <p:cNvPr id="2750" name="Shape 275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51" name="Shape 275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752" name="Shape 27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type="tx">
  <p:cSld name="22_Comparison">
    <p:bg>
      <p:bgPr>
        <a:solidFill>
          <a:srgbClr val="E7E6E6"/>
        </a:solidFill>
        <a:effectLst/>
      </p:bgPr>
    </p:bg>
    <p:spTree>
      <p:nvGrpSpPr>
        <p:cNvPr id="1" name=""/>
        <p:cNvGrpSpPr/>
        <p:nvPr/>
      </p:nvGrpSpPr>
      <p:grpSpPr>
        <a:xfrm>
          <a:off x="0" y="0"/>
          <a:ext cx="0" cy="0"/>
          <a:chOff x="0" y="0"/>
          <a:chExt cx="0" cy="0"/>
        </a:xfrm>
      </p:grpSpPr>
      <p:sp>
        <p:nvSpPr>
          <p:cNvPr id="2759" name="Shape 275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60" name="Shape 276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761" name="Shape 276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762" name="Shape 27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type="tx">
  <p:cSld name="21_Title Only">
    <p:bg>
      <p:bgPr>
        <a:solidFill>
          <a:srgbClr val="E7E6E6"/>
        </a:solidFill>
        <a:effectLst/>
      </p:bgPr>
    </p:bg>
    <p:spTree>
      <p:nvGrpSpPr>
        <p:cNvPr id="1" name=""/>
        <p:cNvGrpSpPr/>
        <p:nvPr/>
      </p:nvGrpSpPr>
      <p:grpSpPr>
        <a:xfrm>
          <a:off x="0" y="0"/>
          <a:ext cx="0" cy="0"/>
          <a:chOff x="0" y="0"/>
          <a:chExt cx="0" cy="0"/>
        </a:xfrm>
      </p:grpSpPr>
      <p:sp>
        <p:nvSpPr>
          <p:cNvPr id="2769" name="Shape 276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70" name="Shape 27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type="tx">
  <p:cSld name="18_Blank">
    <p:bg>
      <p:bgPr>
        <a:solidFill>
          <a:srgbClr val="E7E6E6"/>
        </a:solidFill>
        <a:effectLst/>
      </p:bgPr>
    </p:bg>
    <p:spTree>
      <p:nvGrpSpPr>
        <p:cNvPr id="1" name=""/>
        <p:cNvGrpSpPr/>
        <p:nvPr/>
      </p:nvGrpSpPr>
      <p:grpSpPr>
        <a:xfrm>
          <a:off x="0" y="0"/>
          <a:ext cx="0" cy="0"/>
          <a:chOff x="0" y="0"/>
          <a:chExt cx="0" cy="0"/>
        </a:xfrm>
      </p:grpSpPr>
      <p:sp>
        <p:nvSpPr>
          <p:cNvPr id="2777" name="Shape 27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type="tx">
  <p:cSld name="15_Blank 0">
    <p:bg>
      <p:bgPr>
        <a:solidFill>
          <a:srgbClr val="86754D"/>
        </a:solidFill>
        <a:effectLst/>
      </p:bgPr>
    </p:bg>
    <p:spTree>
      <p:nvGrpSpPr>
        <p:cNvPr id="1" name=""/>
        <p:cNvGrpSpPr/>
        <p:nvPr/>
      </p:nvGrpSpPr>
      <p:grpSpPr>
        <a:xfrm>
          <a:off x="0" y="0"/>
          <a:ext cx="0" cy="0"/>
          <a:chOff x="0" y="0"/>
          <a:chExt cx="0" cy="0"/>
        </a:xfrm>
      </p:grpSpPr>
      <p:sp>
        <p:nvSpPr>
          <p:cNvPr id="2784" name="Shape 27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type="tx">
  <p:cSld name="21_Content with Caption">
    <p:bg>
      <p:bgPr>
        <a:solidFill>
          <a:srgbClr val="E7E6E6"/>
        </a:solidFill>
        <a:effectLst/>
      </p:bgPr>
    </p:bg>
    <p:spTree>
      <p:nvGrpSpPr>
        <p:cNvPr id="1" name=""/>
        <p:cNvGrpSpPr/>
        <p:nvPr/>
      </p:nvGrpSpPr>
      <p:grpSpPr>
        <a:xfrm>
          <a:off x="0" y="0"/>
          <a:ext cx="0" cy="0"/>
          <a:chOff x="0" y="0"/>
          <a:chExt cx="0" cy="0"/>
        </a:xfrm>
      </p:grpSpPr>
      <p:sp>
        <p:nvSpPr>
          <p:cNvPr id="2791" name="Shape 279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792" name="Shape 279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793" name="Shape 279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794" name="Shape 27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type="tx">
  <p:cSld name="21_Picture with Caption">
    <p:bg>
      <p:bgPr>
        <a:solidFill>
          <a:srgbClr val="E7E6E6"/>
        </a:solidFill>
        <a:effectLst/>
      </p:bgPr>
    </p:bg>
    <p:spTree>
      <p:nvGrpSpPr>
        <p:cNvPr id="1" name=""/>
        <p:cNvGrpSpPr/>
        <p:nvPr/>
      </p:nvGrpSpPr>
      <p:grpSpPr>
        <a:xfrm>
          <a:off x="0" y="0"/>
          <a:ext cx="0" cy="0"/>
          <a:chOff x="0" y="0"/>
          <a:chExt cx="0" cy="0"/>
        </a:xfrm>
      </p:grpSpPr>
      <p:sp>
        <p:nvSpPr>
          <p:cNvPr id="2801" name="Shape 280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802" name="Shape 280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803" name="Shape 280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804" name="Shape 28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type="tx">
  <p:cSld name="21_Title and Vertical Text">
    <p:bg>
      <p:bgPr>
        <a:solidFill>
          <a:srgbClr val="E7E6E6"/>
        </a:solidFill>
        <a:effectLst/>
      </p:bgPr>
    </p:bg>
    <p:spTree>
      <p:nvGrpSpPr>
        <p:cNvPr id="1" name=""/>
        <p:cNvGrpSpPr/>
        <p:nvPr/>
      </p:nvGrpSpPr>
      <p:grpSpPr>
        <a:xfrm>
          <a:off x="0" y="0"/>
          <a:ext cx="0" cy="0"/>
          <a:chOff x="0" y="0"/>
          <a:chExt cx="0" cy="0"/>
        </a:xfrm>
      </p:grpSpPr>
      <p:sp>
        <p:nvSpPr>
          <p:cNvPr id="2811" name="Shape 281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12" name="Shape 281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13" name="Shape 28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type="tx">
  <p:cSld name="21_Vertical Title and Text">
    <p:bg>
      <p:bgPr>
        <a:solidFill>
          <a:srgbClr val="E7E6E6"/>
        </a:solidFill>
        <a:effectLst/>
      </p:bgPr>
    </p:bg>
    <p:spTree>
      <p:nvGrpSpPr>
        <p:cNvPr id="1" name=""/>
        <p:cNvGrpSpPr/>
        <p:nvPr/>
      </p:nvGrpSpPr>
      <p:grpSpPr>
        <a:xfrm>
          <a:off x="0" y="0"/>
          <a:ext cx="0" cy="0"/>
          <a:chOff x="0" y="0"/>
          <a:chExt cx="0" cy="0"/>
        </a:xfrm>
      </p:grpSpPr>
      <p:sp>
        <p:nvSpPr>
          <p:cNvPr id="2820" name="Shape 282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821" name="Shape 282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22" name="Shape 28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type="tx">
  <p:cSld name="22_Title Slide">
    <p:bg>
      <p:bgPr>
        <a:solidFill>
          <a:srgbClr val="E7E6E6"/>
        </a:solidFill>
        <a:effectLst/>
      </p:bgPr>
    </p:bg>
    <p:spTree>
      <p:nvGrpSpPr>
        <p:cNvPr id="1" name=""/>
        <p:cNvGrpSpPr/>
        <p:nvPr/>
      </p:nvGrpSpPr>
      <p:grpSpPr>
        <a:xfrm>
          <a:off x="0" y="0"/>
          <a:ext cx="0" cy="0"/>
          <a:chOff x="0" y="0"/>
          <a:chExt cx="0" cy="0"/>
        </a:xfrm>
      </p:grpSpPr>
      <p:sp>
        <p:nvSpPr>
          <p:cNvPr id="2829" name="Shape 282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830" name="Shape 283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831" name="Shape 283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473" name="Shape 47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474" name="Shape 474"/>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475" name="Shape 475"/>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476" name="Shape 4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30.xml><?xml version="1.0" encoding="utf-8"?>
<p:sldLayout xmlns:a="http://schemas.openxmlformats.org/drawingml/2006/main" xmlns:r="http://schemas.openxmlformats.org/officeDocument/2006/relationships" xmlns:p="http://schemas.openxmlformats.org/presentationml/2006/main" type="tx">
  <p:cSld name="60_Custom Layout">
    <p:bg>
      <p:bgPr>
        <a:solidFill>
          <a:srgbClr val="E7E6E6"/>
        </a:solidFill>
        <a:effectLst/>
      </p:bgPr>
    </p:bg>
    <p:spTree>
      <p:nvGrpSpPr>
        <p:cNvPr id="1" name=""/>
        <p:cNvGrpSpPr/>
        <p:nvPr/>
      </p:nvGrpSpPr>
      <p:grpSpPr>
        <a:xfrm>
          <a:off x="0" y="0"/>
          <a:ext cx="0" cy="0"/>
          <a:chOff x="0" y="0"/>
          <a:chExt cx="0" cy="0"/>
        </a:xfrm>
      </p:grpSpPr>
      <p:sp>
        <p:nvSpPr>
          <p:cNvPr id="2838" name="Shape 283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39" name="Shape 283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type="tx">
  <p:cSld name="61_Custom Layout">
    <p:bg>
      <p:bgPr>
        <a:solidFill>
          <a:srgbClr val="E7E6E6"/>
        </a:solidFill>
        <a:effectLst/>
      </p:bgPr>
    </p:bg>
    <p:spTree>
      <p:nvGrpSpPr>
        <p:cNvPr id="1" name=""/>
        <p:cNvGrpSpPr/>
        <p:nvPr/>
      </p:nvGrpSpPr>
      <p:grpSpPr>
        <a:xfrm>
          <a:off x="0" y="0"/>
          <a:ext cx="0" cy="0"/>
          <a:chOff x="0" y="0"/>
          <a:chExt cx="0" cy="0"/>
        </a:xfrm>
      </p:grpSpPr>
      <p:sp>
        <p:nvSpPr>
          <p:cNvPr id="2846" name="Shape 284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47" name="Shape 284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type="tx">
  <p:cSld name="62_Custom Layout">
    <p:bg>
      <p:bgPr>
        <a:solidFill>
          <a:srgbClr val="E7E6E6"/>
        </a:solidFill>
        <a:effectLst/>
      </p:bgPr>
    </p:bg>
    <p:spTree>
      <p:nvGrpSpPr>
        <p:cNvPr id="1" name=""/>
        <p:cNvGrpSpPr/>
        <p:nvPr/>
      </p:nvGrpSpPr>
      <p:grpSpPr>
        <a:xfrm>
          <a:off x="0" y="0"/>
          <a:ext cx="0" cy="0"/>
          <a:chOff x="0" y="0"/>
          <a:chExt cx="0" cy="0"/>
        </a:xfrm>
      </p:grpSpPr>
      <p:sp>
        <p:nvSpPr>
          <p:cNvPr id="2854" name="Shape 285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55" name="Shape 285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type="tx">
  <p:cSld name="22_Title and Content">
    <p:bg>
      <p:bgPr>
        <a:solidFill>
          <a:srgbClr val="E7E6E6"/>
        </a:solidFill>
        <a:effectLst/>
      </p:bgPr>
    </p:bg>
    <p:spTree>
      <p:nvGrpSpPr>
        <p:cNvPr id="1" name=""/>
        <p:cNvGrpSpPr/>
        <p:nvPr/>
      </p:nvGrpSpPr>
      <p:grpSpPr>
        <a:xfrm>
          <a:off x="0" y="0"/>
          <a:ext cx="0" cy="0"/>
          <a:chOff x="0" y="0"/>
          <a:chExt cx="0" cy="0"/>
        </a:xfrm>
      </p:grpSpPr>
      <p:sp>
        <p:nvSpPr>
          <p:cNvPr id="2862" name="Shape 286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63" name="Shape 286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64" name="Shape 28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type="tx">
  <p:cSld name="22_Section Header">
    <p:bg>
      <p:bgPr>
        <a:solidFill>
          <a:srgbClr val="E7E6E6"/>
        </a:solidFill>
        <a:effectLst/>
      </p:bgPr>
    </p:bg>
    <p:spTree>
      <p:nvGrpSpPr>
        <p:cNvPr id="1" name=""/>
        <p:cNvGrpSpPr/>
        <p:nvPr/>
      </p:nvGrpSpPr>
      <p:grpSpPr>
        <a:xfrm>
          <a:off x="0" y="0"/>
          <a:ext cx="0" cy="0"/>
          <a:chOff x="0" y="0"/>
          <a:chExt cx="0" cy="0"/>
        </a:xfrm>
      </p:grpSpPr>
      <p:sp>
        <p:nvSpPr>
          <p:cNvPr id="2871" name="Shape 287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872" name="Shape 287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873" name="Shape 287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type="tx">
  <p:cSld name="22_Two Content">
    <p:bg>
      <p:bgPr>
        <a:solidFill>
          <a:srgbClr val="E7E6E6"/>
        </a:solidFill>
        <a:effectLst/>
      </p:bgPr>
    </p:bg>
    <p:spTree>
      <p:nvGrpSpPr>
        <p:cNvPr id="1" name=""/>
        <p:cNvGrpSpPr/>
        <p:nvPr/>
      </p:nvGrpSpPr>
      <p:grpSpPr>
        <a:xfrm>
          <a:off x="0" y="0"/>
          <a:ext cx="0" cy="0"/>
          <a:chOff x="0" y="0"/>
          <a:chExt cx="0" cy="0"/>
        </a:xfrm>
      </p:grpSpPr>
      <p:sp>
        <p:nvSpPr>
          <p:cNvPr id="2880" name="Shape 288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81" name="Shape 288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82" name="Shape 28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type="tx">
  <p:cSld name="23_Comparison">
    <p:bg>
      <p:bgPr>
        <a:solidFill>
          <a:srgbClr val="E7E6E6"/>
        </a:solidFill>
        <a:effectLst/>
      </p:bgPr>
    </p:bg>
    <p:spTree>
      <p:nvGrpSpPr>
        <p:cNvPr id="1" name=""/>
        <p:cNvGrpSpPr/>
        <p:nvPr/>
      </p:nvGrpSpPr>
      <p:grpSpPr>
        <a:xfrm>
          <a:off x="0" y="0"/>
          <a:ext cx="0" cy="0"/>
          <a:chOff x="0" y="0"/>
          <a:chExt cx="0" cy="0"/>
        </a:xfrm>
      </p:grpSpPr>
      <p:sp>
        <p:nvSpPr>
          <p:cNvPr id="2889" name="Shape 288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90" name="Shape 289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891" name="Shape 289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892" name="Shape 28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type="tx">
  <p:cSld name="22_Title Only">
    <p:bg>
      <p:bgPr>
        <a:solidFill>
          <a:srgbClr val="E7E6E6"/>
        </a:solidFill>
        <a:effectLst/>
      </p:bgPr>
    </p:bg>
    <p:spTree>
      <p:nvGrpSpPr>
        <p:cNvPr id="1" name=""/>
        <p:cNvGrpSpPr/>
        <p:nvPr/>
      </p:nvGrpSpPr>
      <p:grpSpPr>
        <a:xfrm>
          <a:off x="0" y="0"/>
          <a:ext cx="0" cy="0"/>
          <a:chOff x="0" y="0"/>
          <a:chExt cx="0" cy="0"/>
        </a:xfrm>
      </p:grpSpPr>
      <p:sp>
        <p:nvSpPr>
          <p:cNvPr id="2899" name="Shape 289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00" name="Shape 290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type="tx">
  <p:cSld name="19_Blank">
    <p:bg>
      <p:bgPr>
        <a:solidFill>
          <a:srgbClr val="E7E6E6"/>
        </a:solidFill>
        <a:effectLst/>
      </p:bgPr>
    </p:bg>
    <p:spTree>
      <p:nvGrpSpPr>
        <p:cNvPr id="1" name=""/>
        <p:cNvGrpSpPr/>
        <p:nvPr/>
      </p:nvGrpSpPr>
      <p:grpSpPr>
        <a:xfrm>
          <a:off x="0" y="0"/>
          <a:ext cx="0" cy="0"/>
          <a:chOff x="0" y="0"/>
          <a:chExt cx="0" cy="0"/>
        </a:xfrm>
      </p:grpSpPr>
      <p:sp>
        <p:nvSpPr>
          <p:cNvPr id="2907" name="Shape 29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type="tx">
  <p:cSld name="16_Blank 0">
    <p:bg>
      <p:bgPr>
        <a:solidFill>
          <a:srgbClr val="86754D"/>
        </a:solidFill>
        <a:effectLst/>
      </p:bgPr>
    </p:bg>
    <p:spTree>
      <p:nvGrpSpPr>
        <p:cNvPr id="1" name=""/>
        <p:cNvGrpSpPr/>
        <p:nvPr/>
      </p:nvGrpSpPr>
      <p:grpSpPr>
        <a:xfrm>
          <a:off x="0" y="0"/>
          <a:ext cx="0" cy="0"/>
          <a:chOff x="0" y="0"/>
          <a:chExt cx="0" cy="0"/>
        </a:xfrm>
      </p:grpSpPr>
      <p:sp>
        <p:nvSpPr>
          <p:cNvPr id="2914" name="Shape 29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483" name="Shape 48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484" name="Shape 484"/>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485" name="Shape 485"/>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486" name="Shape 4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40.xml><?xml version="1.0" encoding="utf-8"?>
<p:sldLayout xmlns:a="http://schemas.openxmlformats.org/drawingml/2006/main" xmlns:r="http://schemas.openxmlformats.org/officeDocument/2006/relationships" xmlns:p="http://schemas.openxmlformats.org/presentationml/2006/main" type="tx">
  <p:cSld name="22_Content with Caption">
    <p:bg>
      <p:bgPr>
        <a:solidFill>
          <a:srgbClr val="E7E6E6"/>
        </a:solidFill>
        <a:effectLst/>
      </p:bgPr>
    </p:bg>
    <p:spTree>
      <p:nvGrpSpPr>
        <p:cNvPr id="1" name=""/>
        <p:cNvGrpSpPr/>
        <p:nvPr/>
      </p:nvGrpSpPr>
      <p:grpSpPr>
        <a:xfrm>
          <a:off x="0" y="0"/>
          <a:ext cx="0" cy="0"/>
          <a:chOff x="0" y="0"/>
          <a:chExt cx="0" cy="0"/>
        </a:xfrm>
      </p:grpSpPr>
      <p:sp>
        <p:nvSpPr>
          <p:cNvPr id="2921" name="Shape 292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922" name="Shape 292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923" name="Shape 292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924" name="Shape 29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type="tx">
  <p:cSld name="22_Picture with Caption">
    <p:bg>
      <p:bgPr>
        <a:solidFill>
          <a:srgbClr val="E7E6E6"/>
        </a:solidFill>
        <a:effectLst/>
      </p:bgPr>
    </p:bg>
    <p:spTree>
      <p:nvGrpSpPr>
        <p:cNvPr id="1" name=""/>
        <p:cNvGrpSpPr/>
        <p:nvPr/>
      </p:nvGrpSpPr>
      <p:grpSpPr>
        <a:xfrm>
          <a:off x="0" y="0"/>
          <a:ext cx="0" cy="0"/>
          <a:chOff x="0" y="0"/>
          <a:chExt cx="0" cy="0"/>
        </a:xfrm>
      </p:grpSpPr>
      <p:sp>
        <p:nvSpPr>
          <p:cNvPr id="2931" name="Shape 293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932" name="Shape 293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933" name="Shape 293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934" name="Shape 29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type="tx">
  <p:cSld name="22_Title and Vertical Text">
    <p:bg>
      <p:bgPr>
        <a:solidFill>
          <a:srgbClr val="E7E6E6"/>
        </a:solidFill>
        <a:effectLst/>
      </p:bgPr>
    </p:bg>
    <p:spTree>
      <p:nvGrpSpPr>
        <p:cNvPr id="1" name=""/>
        <p:cNvGrpSpPr/>
        <p:nvPr/>
      </p:nvGrpSpPr>
      <p:grpSpPr>
        <a:xfrm>
          <a:off x="0" y="0"/>
          <a:ext cx="0" cy="0"/>
          <a:chOff x="0" y="0"/>
          <a:chExt cx="0" cy="0"/>
        </a:xfrm>
      </p:grpSpPr>
      <p:sp>
        <p:nvSpPr>
          <p:cNvPr id="2941" name="Shape 29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42" name="Shape 294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43" name="Shape 29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type="tx">
  <p:cSld name="22_Vertical Title and Text">
    <p:bg>
      <p:bgPr>
        <a:solidFill>
          <a:srgbClr val="E7E6E6"/>
        </a:solidFill>
        <a:effectLst/>
      </p:bgPr>
    </p:bg>
    <p:spTree>
      <p:nvGrpSpPr>
        <p:cNvPr id="1" name=""/>
        <p:cNvGrpSpPr/>
        <p:nvPr/>
      </p:nvGrpSpPr>
      <p:grpSpPr>
        <a:xfrm>
          <a:off x="0" y="0"/>
          <a:ext cx="0" cy="0"/>
          <a:chOff x="0" y="0"/>
          <a:chExt cx="0" cy="0"/>
        </a:xfrm>
      </p:grpSpPr>
      <p:sp>
        <p:nvSpPr>
          <p:cNvPr id="2950" name="Shape 295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951" name="Shape 295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52" name="Shape 29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type="tx">
  <p:cSld name="23_Title Slide">
    <p:bg>
      <p:bgPr>
        <a:solidFill>
          <a:srgbClr val="E7E6E6"/>
        </a:solidFill>
        <a:effectLst/>
      </p:bgPr>
    </p:bg>
    <p:spTree>
      <p:nvGrpSpPr>
        <p:cNvPr id="1" name=""/>
        <p:cNvGrpSpPr/>
        <p:nvPr/>
      </p:nvGrpSpPr>
      <p:grpSpPr>
        <a:xfrm>
          <a:off x="0" y="0"/>
          <a:ext cx="0" cy="0"/>
          <a:chOff x="0" y="0"/>
          <a:chExt cx="0" cy="0"/>
        </a:xfrm>
      </p:grpSpPr>
      <p:sp>
        <p:nvSpPr>
          <p:cNvPr id="2959" name="Shape 295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960" name="Shape 296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961" name="Shape 296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type="tx">
  <p:cSld name="63_Custom Layout">
    <p:bg>
      <p:bgPr>
        <a:solidFill>
          <a:srgbClr val="E7E6E6"/>
        </a:solidFill>
        <a:effectLst/>
      </p:bgPr>
    </p:bg>
    <p:spTree>
      <p:nvGrpSpPr>
        <p:cNvPr id="1" name=""/>
        <p:cNvGrpSpPr/>
        <p:nvPr/>
      </p:nvGrpSpPr>
      <p:grpSpPr>
        <a:xfrm>
          <a:off x="0" y="0"/>
          <a:ext cx="0" cy="0"/>
          <a:chOff x="0" y="0"/>
          <a:chExt cx="0" cy="0"/>
        </a:xfrm>
      </p:grpSpPr>
      <p:sp>
        <p:nvSpPr>
          <p:cNvPr id="2968" name="Shape 296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69" name="Shape 296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type="tx">
  <p:cSld name="64_Custom Layout">
    <p:bg>
      <p:bgPr>
        <a:solidFill>
          <a:srgbClr val="E7E6E6"/>
        </a:solidFill>
        <a:effectLst/>
      </p:bgPr>
    </p:bg>
    <p:spTree>
      <p:nvGrpSpPr>
        <p:cNvPr id="1" name=""/>
        <p:cNvGrpSpPr/>
        <p:nvPr/>
      </p:nvGrpSpPr>
      <p:grpSpPr>
        <a:xfrm>
          <a:off x="0" y="0"/>
          <a:ext cx="0" cy="0"/>
          <a:chOff x="0" y="0"/>
          <a:chExt cx="0" cy="0"/>
        </a:xfrm>
      </p:grpSpPr>
      <p:sp>
        <p:nvSpPr>
          <p:cNvPr id="2976" name="Shape 297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77" name="Shape 297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type="tx">
  <p:cSld name="65_Custom Layout">
    <p:bg>
      <p:bgPr>
        <a:solidFill>
          <a:srgbClr val="E7E6E6"/>
        </a:solidFill>
        <a:effectLst/>
      </p:bgPr>
    </p:bg>
    <p:spTree>
      <p:nvGrpSpPr>
        <p:cNvPr id="1" name=""/>
        <p:cNvGrpSpPr/>
        <p:nvPr/>
      </p:nvGrpSpPr>
      <p:grpSpPr>
        <a:xfrm>
          <a:off x="0" y="0"/>
          <a:ext cx="0" cy="0"/>
          <a:chOff x="0" y="0"/>
          <a:chExt cx="0" cy="0"/>
        </a:xfrm>
      </p:grpSpPr>
      <p:sp>
        <p:nvSpPr>
          <p:cNvPr id="2984" name="Shape 298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85" name="Shape 298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type="tx">
  <p:cSld name="23_Title and Content">
    <p:bg>
      <p:bgPr>
        <a:solidFill>
          <a:srgbClr val="E7E6E6"/>
        </a:solidFill>
        <a:effectLst/>
      </p:bgPr>
    </p:bg>
    <p:spTree>
      <p:nvGrpSpPr>
        <p:cNvPr id="1" name=""/>
        <p:cNvGrpSpPr/>
        <p:nvPr/>
      </p:nvGrpSpPr>
      <p:grpSpPr>
        <a:xfrm>
          <a:off x="0" y="0"/>
          <a:ext cx="0" cy="0"/>
          <a:chOff x="0" y="0"/>
          <a:chExt cx="0" cy="0"/>
        </a:xfrm>
      </p:grpSpPr>
      <p:sp>
        <p:nvSpPr>
          <p:cNvPr id="2992" name="Shape 299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93" name="Shape 299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94" name="Shape 29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type="tx">
  <p:cSld name="23_Section Header">
    <p:bg>
      <p:bgPr>
        <a:solidFill>
          <a:srgbClr val="E7E6E6"/>
        </a:solidFill>
        <a:effectLst/>
      </p:bgPr>
    </p:bg>
    <p:spTree>
      <p:nvGrpSpPr>
        <p:cNvPr id="1" name=""/>
        <p:cNvGrpSpPr/>
        <p:nvPr/>
      </p:nvGrpSpPr>
      <p:grpSpPr>
        <a:xfrm>
          <a:off x="0" y="0"/>
          <a:ext cx="0" cy="0"/>
          <a:chOff x="0" y="0"/>
          <a:chExt cx="0" cy="0"/>
        </a:xfrm>
      </p:grpSpPr>
      <p:sp>
        <p:nvSpPr>
          <p:cNvPr id="3001" name="Shape 300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002" name="Shape 300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003" name="Shape 30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493" name="Shape 49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94" name="Shape 49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95" name="Shape 4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50.xml><?xml version="1.0" encoding="utf-8"?>
<p:sldLayout xmlns:a="http://schemas.openxmlformats.org/drawingml/2006/main" xmlns:r="http://schemas.openxmlformats.org/officeDocument/2006/relationships" xmlns:p="http://schemas.openxmlformats.org/presentationml/2006/main" type="tx">
  <p:cSld name="23_Two Content">
    <p:bg>
      <p:bgPr>
        <a:solidFill>
          <a:srgbClr val="E7E6E6"/>
        </a:solidFill>
        <a:effectLst/>
      </p:bgPr>
    </p:bg>
    <p:spTree>
      <p:nvGrpSpPr>
        <p:cNvPr id="1" name=""/>
        <p:cNvGrpSpPr/>
        <p:nvPr/>
      </p:nvGrpSpPr>
      <p:grpSpPr>
        <a:xfrm>
          <a:off x="0" y="0"/>
          <a:ext cx="0" cy="0"/>
          <a:chOff x="0" y="0"/>
          <a:chExt cx="0" cy="0"/>
        </a:xfrm>
      </p:grpSpPr>
      <p:sp>
        <p:nvSpPr>
          <p:cNvPr id="3010" name="Shape 301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11" name="Shape 301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12" name="Shape 30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type="tx">
  <p:cSld name="24_Comparison">
    <p:bg>
      <p:bgPr>
        <a:solidFill>
          <a:srgbClr val="E7E6E6"/>
        </a:solidFill>
        <a:effectLst/>
      </p:bgPr>
    </p:bg>
    <p:spTree>
      <p:nvGrpSpPr>
        <p:cNvPr id="1" name=""/>
        <p:cNvGrpSpPr/>
        <p:nvPr/>
      </p:nvGrpSpPr>
      <p:grpSpPr>
        <a:xfrm>
          <a:off x="0" y="0"/>
          <a:ext cx="0" cy="0"/>
          <a:chOff x="0" y="0"/>
          <a:chExt cx="0" cy="0"/>
        </a:xfrm>
      </p:grpSpPr>
      <p:sp>
        <p:nvSpPr>
          <p:cNvPr id="3019" name="Shape 301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20" name="Shape 302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021" name="Shape 302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022" name="Shape 30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type="tx">
  <p:cSld name="23_Title Only">
    <p:bg>
      <p:bgPr>
        <a:solidFill>
          <a:srgbClr val="E7E6E6"/>
        </a:solidFill>
        <a:effectLst/>
      </p:bgPr>
    </p:bg>
    <p:spTree>
      <p:nvGrpSpPr>
        <p:cNvPr id="1" name=""/>
        <p:cNvGrpSpPr/>
        <p:nvPr/>
      </p:nvGrpSpPr>
      <p:grpSpPr>
        <a:xfrm>
          <a:off x="0" y="0"/>
          <a:ext cx="0" cy="0"/>
          <a:chOff x="0" y="0"/>
          <a:chExt cx="0" cy="0"/>
        </a:xfrm>
      </p:grpSpPr>
      <p:sp>
        <p:nvSpPr>
          <p:cNvPr id="3029" name="Shape 302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30" name="Shape 303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type="tx">
  <p:cSld name="20_Blank">
    <p:bg>
      <p:bgPr>
        <a:solidFill>
          <a:srgbClr val="E7E6E6"/>
        </a:solidFill>
        <a:effectLst/>
      </p:bgPr>
    </p:bg>
    <p:spTree>
      <p:nvGrpSpPr>
        <p:cNvPr id="1" name=""/>
        <p:cNvGrpSpPr/>
        <p:nvPr/>
      </p:nvGrpSpPr>
      <p:grpSpPr>
        <a:xfrm>
          <a:off x="0" y="0"/>
          <a:ext cx="0" cy="0"/>
          <a:chOff x="0" y="0"/>
          <a:chExt cx="0" cy="0"/>
        </a:xfrm>
      </p:grpSpPr>
      <p:sp>
        <p:nvSpPr>
          <p:cNvPr id="3037" name="Shape 30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type="tx">
  <p:cSld name="23_Content with Caption">
    <p:bg>
      <p:bgPr>
        <a:solidFill>
          <a:srgbClr val="E7E6E6"/>
        </a:solidFill>
        <a:effectLst/>
      </p:bgPr>
    </p:bg>
    <p:spTree>
      <p:nvGrpSpPr>
        <p:cNvPr id="1" name=""/>
        <p:cNvGrpSpPr/>
        <p:nvPr/>
      </p:nvGrpSpPr>
      <p:grpSpPr>
        <a:xfrm>
          <a:off x="0" y="0"/>
          <a:ext cx="0" cy="0"/>
          <a:chOff x="0" y="0"/>
          <a:chExt cx="0" cy="0"/>
        </a:xfrm>
      </p:grpSpPr>
      <p:sp>
        <p:nvSpPr>
          <p:cNvPr id="3044" name="Shape 304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045" name="Shape 304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046" name="Shape 304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047" name="Shape 30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type="tx">
  <p:cSld name="23_Picture with Caption">
    <p:bg>
      <p:bgPr>
        <a:solidFill>
          <a:srgbClr val="E7E6E6"/>
        </a:solidFill>
        <a:effectLst/>
      </p:bgPr>
    </p:bg>
    <p:spTree>
      <p:nvGrpSpPr>
        <p:cNvPr id="1" name=""/>
        <p:cNvGrpSpPr/>
        <p:nvPr/>
      </p:nvGrpSpPr>
      <p:grpSpPr>
        <a:xfrm>
          <a:off x="0" y="0"/>
          <a:ext cx="0" cy="0"/>
          <a:chOff x="0" y="0"/>
          <a:chExt cx="0" cy="0"/>
        </a:xfrm>
      </p:grpSpPr>
      <p:sp>
        <p:nvSpPr>
          <p:cNvPr id="3054" name="Shape 305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055" name="Shape 305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056" name="Shape 305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057" name="Shape 305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type="tx">
  <p:cSld name="23_Title and Vertical Text">
    <p:bg>
      <p:bgPr>
        <a:solidFill>
          <a:srgbClr val="E7E6E6"/>
        </a:solidFill>
        <a:effectLst/>
      </p:bgPr>
    </p:bg>
    <p:spTree>
      <p:nvGrpSpPr>
        <p:cNvPr id="1" name=""/>
        <p:cNvGrpSpPr/>
        <p:nvPr/>
      </p:nvGrpSpPr>
      <p:grpSpPr>
        <a:xfrm>
          <a:off x="0" y="0"/>
          <a:ext cx="0" cy="0"/>
          <a:chOff x="0" y="0"/>
          <a:chExt cx="0" cy="0"/>
        </a:xfrm>
      </p:grpSpPr>
      <p:sp>
        <p:nvSpPr>
          <p:cNvPr id="3064" name="Shape 306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65" name="Shape 306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66" name="Shape 30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type="tx">
  <p:cSld name="23_Vertical Title and Text">
    <p:bg>
      <p:bgPr>
        <a:solidFill>
          <a:srgbClr val="E7E6E6"/>
        </a:solidFill>
        <a:effectLst/>
      </p:bgPr>
    </p:bg>
    <p:spTree>
      <p:nvGrpSpPr>
        <p:cNvPr id="1" name=""/>
        <p:cNvGrpSpPr/>
        <p:nvPr/>
      </p:nvGrpSpPr>
      <p:grpSpPr>
        <a:xfrm>
          <a:off x="0" y="0"/>
          <a:ext cx="0" cy="0"/>
          <a:chOff x="0" y="0"/>
          <a:chExt cx="0" cy="0"/>
        </a:xfrm>
      </p:grpSpPr>
      <p:sp>
        <p:nvSpPr>
          <p:cNvPr id="3073" name="Shape 307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074" name="Shape 307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75" name="Shape 30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type="tx">
  <p:cSld name="24_Title Slide">
    <p:bg>
      <p:bgPr>
        <a:solidFill>
          <a:srgbClr val="E7E6E6"/>
        </a:solidFill>
        <a:effectLst/>
      </p:bgPr>
    </p:bg>
    <p:spTree>
      <p:nvGrpSpPr>
        <p:cNvPr id="1" name=""/>
        <p:cNvGrpSpPr/>
        <p:nvPr/>
      </p:nvGrpSpPr>
      <p:grpSpPr>
        <a:xfrm>
          <a:off x="0" y="0"/>
          <a:ext cx="0" cy="0"/>
          <a:chOff x="0" y="0"/>
          <a:chExt cx="0" cy="0"/>
        </a:xfrm>
      </p:grpSpPr>
      <p:sp>
        <p:nvSpPr>
          <p:cNvPr id="3082" name="Shape 308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083" name="Shape 308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084" name="Shape 30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type="tx">
  <p:cSld name="66_Custom Layout">
    <p:bg>
      <p:bgPr>
        <a:solidFill>
          <a:srgbClr val="E7E6E6"/>
        </a:solidFill>
        <a:effectLst/>
      </p:bgPr>
    </p:bg>
    <p:spTree>
      <p:nvGrpSpPr>
        <p:cNvPr id="1" name=""/>
        <p:cNvGrpSpPr/>
        <p:nvPr/>
      </p:nvGrpSpPr>
      <p:grpSpPr>
        <a:xfrm>
          <a:off x="0" y="0"/>
          <a:ext cx="0" cy="0"/>
          <a:chOff x="0" y="0"/>
          <a:chExt cx="0" cy="0"/>
        </a:xfrm>
      </p:grpSpPr>
      <p:sp>
        <p:nvSpPr>
          <p:cNvPr id="3091" name="Shape 309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092" name="Shape 309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502" name="Shape 502"/>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503" name="Shape 50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60.xml><?xml version="1.0" encoding="utf-8"?>
<p:sldLayout xmlns:a="http://schemas.openxmlformats.org/drawingml/2006/main" xmlns:r="http://schemas.openxmlformats.org/officeDocument/2006/relationships" xmlns:p="http://schemas.openxmlformats.org/presentationml/2006/main" type="tx">
  <p:cSld name="67_Custom Layout">
    <p:bg>
      <p:bgPr>
        <a:solidFill>
          <a:srgbClr val="E7E6E6"/>
        </a:solidFill>
        <a:effectLst/>
      </p:bgPr>
    </p:bg>
    <p:spTree>
      <p:nvGrpSpPr>
        <p:cNvPr id="1" name=""/>
        <p:cNvGrpSpPr/>
        <p:nvPr/>
      </p:nvGrpSpPr>
      <p:grpSpPr>
        <a:xfrm>
          <a:off x="0" y="0"/>
          <a:ext cx="0" cy="0"/>
          <a:chOff x="0" y="0"/>
          <a:chExt cx="0" cy="0"/>
        </a:xfrm>
      </p:grpSpPr>
      <p:sp>
        <p:nvSpPr>
          <p:cNvPr id="3099" name="Shape 309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100" name="Shape 310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type="tx">
  <p:cSld name="68_Custom Layout">
    <p:bg>
      <p:bgPr>
        <a:solidFill>
          <a:srgbClr val="E7E6E6"/>
        </a:solidFill>
        <a:effectLst/>
      </p:bgPr>
    </p:bg>
    <p:spTree>
      <p:nvGrpSpPr>
        <p:cNvPr id="1" name=""/>
        <p:cNvGrpSpPr/>
        <p:nvPr/>
      </p:nvGrpSpPr>
      <p:grpSpPr>
        <a:xfrm>
          <a:off x="0" y="0"/>
          <a:ext cx="0" cy="0"/>
          <a:chOff x="0" y="0"/>
          <a:chExt cx="0" cy="0"/>
        </a:xfrm>
      </p:grpSpPr>
      <p:sp>
        <p:nvSpPr>
          <p:cNvPr id="3107" name="Shape 310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108" name="Shape 310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type="tx">
  <p:cSld name="24_Title and Content">
    <p:bg>
      <p:bgPr>
        <a:solidFill>
          <a:srgbClr val="E7E6E6"/>
        </a:solidFill>
        <a:effectLst/>
      </p:bgPr>
    </p:bg>
    <p:spTree>
      <p:nvGrpSpPr>
        <p:cNvPr id="1" name=""/>
        <p:cNvGrpSpPr/>
        <p:nvPr/>
      </p:nvGrpSpPr>
      <p:grpSpPr>
        <a:xfrm>
          <a:off x="0" y="0"/>
          <a:ext cx="0" cy="0"/>
          <a:chOff x="0" y="0"/>
          <a:chExt cx="0" cy="0"/>
        </a:xfrm>
      </p:grpSpPr>
      <p:sp>
        <p:nvSpPr>
          <p:cNvPr id="3115" name="Shape 311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16" name="Shape 311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17" name="Shape 31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type="tx">
  <p:cSld name="24_Section Header">
    <p:bg>
      <p:bgPr>
        <a:solidFill>
          <a:srgbClr val="E7E6E6"/>
        </a:solidFill>
        <a:effectLst/>
      </p:bgPr>
    </p:bg>
    <p:spTree>
      <p:nvGrpSpPr>
        <p:cNvPr id="1" name=""/>
        <p:cNvGrpSpPr/>
        <p:nvPr/>
      </p:nvGrpSpPr>
      <p:grpSpPr>
        <a:xfrm>
          <a:off x="0" y="0"/>
          <a:ext cx="0" cy="0"/>
          <a:chOff x="0" y="0"/>
          <a:chExt cx="0" cy="0"/>
        </a:xfrm>
      </p:grpSpPr>
      <p:sp>
        <p:nvSpPr>
          <p:cNvPr id="3124" name="Shape 312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125" name="Shape 312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26" name="Shape 31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type="tx">
  <p:cSld name="24_Two Content">
    <p:bg>
      <p:bgPr>
        <a:solidFill>
          <a:srgbClr val="E7E6E6"/>
        </a:solidFill>
        <a:effectLst/>
      </p:bgPr>
    </p:bg>
    <p:spTree>
      <p:nvGrpSpPr>
        <p:cNvPr id="1" name=""/>
        <p:cNvGrpSpPr/>
        <p:nvPr/>
      </p:nvGrpSpPr>
      <p:grpSpPr>
        <a:xfrm>
          <a:off x="0" y="0"/>
          <a:ext cx="0" cy="0"/>
          <a:chOff x="0" y="0"/>
          <a:chExt cx="0" cy="0"/>
        </a:xfrm>
      </p:grpSpPr>
      <p:sp>
        <p:nvSpPr>
          <p:cNvPr id="3133" name="Shape 313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34" name="Shape 313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35" name="Shape 31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type="tx">
  <p:cSld name="25_Comparison">
    <p:bg>
      <p:bgPr>
        <a:solidFill>
          <a:srgbClr val="E7E6E6"/>
        </a:solidFill>
        <a:effectLst/>
      </p:bgPr>
    </p:bg>
    <p:spTree>
      <p:nvGrpSpPr>
        <p:cNvPr id="1" name=""/>
        <p:cNvGrpSpPr/>
        <p:nvPr/>
      </p:nvGrpSpPr>
      <p:grpSpPr>
        <a:xfrm>
          <a:off x="0" y="0"/>
          <a:ext cx="0" cy="0"/>
          <a:chOff x="0" y="0"/>
          <a:chExt cx="0" cy="0"/>
        </a:xfrm>
      </p:grpSpPr>
      <p:sp>
        <p:nvSpPr>
          <p:cNvPr id="3142" name="Shape 314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43" name="Shape 314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144" name="Shape 314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145" name="Shape 3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type="tx">
  <p:cSld name="24_Title Only">
    <p:bg>
      <p:bgPr>
        <a:solidFill>
          <a:srgbClr val="E7E6E6"/>
        </a:solidFill>
        <a:effectLst/>
      </p:bgPr>
    </p:bg>
    <p:spTree>
      <p:nvGrpSpPr>
        <p:cNvPr id="1" name=""/>
        <p:cNvGrpSpPr/>
        <p:nvPr/>
      </p:nvGrpSpPr>
      <p:grpSpPr>
        <a:xfrm>
          <a:off x="0" y="0"/>
          <a:ext cx="0" cy="0"/>
          <a:chOff x="0" y="0"/>
          <a:chExt cx="0" cy="0"/>
        </a:xfrm>
      </p:grpSpPr>
      <p:sp>
        <p:nvSpPr>
          <p:cNvPr id="3152" name="Shape 31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53" name="Shape 31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type="tx">
  <p:cSld name="21_Blank">
    <p:bg>
      <p:bgPr>
        <a:solidFill>
          <a:srgbClr val="E7E6E6"/>
        </a:solidFill>
        <a:effectLst/>
      </p:bgPr>
    </p:bg>
    <p:spTree>
      <p:nvGrpSpPr>
        <p:cNvPr id="1" name=""/>
        <p:cNvGrpSpPr/>
        <p:nvPr/>
      </p:nvGrpSpPr>
      <p:grpSpPr>
        <a:xfrm>
          <a:off x="0" y="0"/>
          <a:ext cx="0" cy="0"/>
          <a:chOff x="0" y="0"/>
          <a:chExt cx="0" cy="0"/>
        </a:xfrm>
      </p:grpSpPr>
      <p:sp>
        <p:nvSpPr>
          <p:cNvPr id="3160" name="Shape 316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type="tx">
  <p:cSld name="17_Blank 0">
    <p:bg>
      <p:bgPr>
        <a:solidFill>
          <a:srgbClr val="86754D"/>
        </a:solidFill>
        <a:effectLst/>
      </p:bgPr>
    </p:bg>
    <p:spTree>
      <p:nvGrpSpPr>
        <p:cNvPr id="1" name=""/>
        <p:cNvGrpSpPr/>
        <p:nvPr/>
      </p:nvGrpSpPr>
      <p:grpSpPr>
        <a:xfrm>
          <a:off x="0" y="0"/>
          <a:ext cx="0" cy="0"/>
          <a:chOff x="0" y="0"/>
          <a:chExt cx="0" cy="0"/>
        </a:xfrm>
      </p:grpSpPr>
      <p:sp>
        <p:nvSpPr>
          <p:cNvPr id="3167" name="Shape 31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type="tx">
  <p:cSld name="24_Content with Caption">
    <p:bg>
      <p:bgPr>
        <a:solidFill>
          <a:srgbClr val="E7E6E6"/>
        </a:solidFill>
        <a:effectLst/>
      </p:bgPr>
    </p:bg>
    <p:spTree>
      <p:nvGrpSpPr>
        <p:cNvPr id="1" name=""/>
        <p:cNvGrpSpPr/>
        <p:nvPr/>
      </p:nvGrpSpPr>
      <p:grpSpPr>
        <a:xfrm>
          <a:off x="0" y="0"/>
          <a:ext cx="0" cy="0"/>
          <a:chOff x="0" y="0"/>
          <a:chExt cx="0" cy="0"/>
        </a:xfrm>
      </p:grpSpPr>
      <p:sp>
        <p:nvSpPr>
          <p:cNvPr id="3174" name="Shape 317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175" name="Shape 317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176" name="Shape 317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177" name="Shape 31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511" name="Shape 511"/>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512" name="Shape 512"/>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513" name="Shape 5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70.xml><?xml version="1.0" encoding="utf-8"?>
<p:sldLayout xmlns:a="http://schemas.openxmlformats.org/drawingml/2006/main" xmlns:r="http://schemas.openxmlformats.org/officeDocument/2006/relationships" xmlns:p="http://schemas.openxmlformats.org/presentationml/2006/main" type="tx">
  <p:cSld name="24_Picture with Caption">
    <p:bg>
      <p:bgPr>
        <a:solidFill>
          <a:srgbClr val="E7E6E6"/>
        </a:solidFill>
        <a:effectLst/>
      </p:bgPr>
    </p:bg>
    <p:spTree>
      <p:nvGrpSpPr>
        <p:cNvPr id="1" name=""/>
        <p:cNvGrpSpPr/>
        <p:nvPr/>
      </p:nvGrpSpPr>
      <p:grpSpPr>
        <a:xfrm>
          <a:off x="0" y="0"/>
          <a:ext cx="0" cy="0"/>
          <a:chOff x="0" y="0"/>
          <a:chExt cx="0" cy="0"/>
        </a:xfrm>
      </p:grpSpPr>
      <p:sp>
        <p:nvSpPr>
          <p:cNvPr id="3184" name="Shape 318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185" name="Shape 318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186" name="Shape 318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187" name="Shape 318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type="tx">
  <p:cSld name="24_Title and Vertical Text">
    <p:bg>
      <p:bgPr>
        <a:solidFill>
          <a:srgbClr val="E7E6E6"/>
        </a:solidFill>
        <a:effectLst/>
      </p:bgPr>
    </p:bg>
    <p:spTree>
      <p:nvGrpSpPr>
        <p:cNvPr id="1" name=""/>
        <p:cNvGrpSpPr/>
        <p:nvPr/>
      </p:nvGrpSpPr>
      <p:grpSpPr>
        <a:xfrm>
          <a:off x="0" y="0"/>
          <a:ext cx="0" cy="0"/>
          <a:chOff x="0" y="0"/>
          <a:chExt cx="0" cy="0"/>
        </a:xfrm>
      </p:grpSpPr>
      <p:sp>
        <p:nvSpPr>
          <p:cNvPr id="3194" name="Shape 319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95" name="Shape 319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96" name="Shape 31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type="tx">
  <p:cSld name="24_Vertical Title and Text">
    <p:bg>
      <p:bgPr>
        <a:solidFill>
          <a:srgbClr val="E7E6E6"/>
        </a:solidFill>
        <a:effectLst/>
      </p:bgPr>
    </p:bg>
    <p:spTree>
      <p:nvGrpSpPr>
        <p:cNvPr id="1" name=""/>
        <p:cNvGrpSpPr/>
        <p:nvPr/>
      </p:nvGrpSpPr>
      <p:grpSpPr>
        <a:xfrm>
          <a:off x="0" y="0"/>
          <a:ext cx="0" cy="0"/>
          <a:chOff x="0" y="0"/>
          <a:chExt cx="0" cy="0"/>
        </a:xfrm>
      </p:grpSpPr>
      <p:sp>
        <p:nvSpPr>
          <p:cNvPr id="3203" name="Shape 320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204" name="Shape 320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05" name="Shape 32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type="tx">
  <p:cSld name="25_Title Slide">
    <p:bg>
      <p:bgPr>
        <a:solidFill>
          <a:srgbClr val="E7E6E6"/>
        </a:solidFill>
        <a:effectLst/>
      </p:bgPr>
    </p:bg>
    <p:spTree>
      <p:nvGrpSpPr>
        <p:cNvPr id="1" name=""/>
        <p:cNvGrpSpPr/>
        <p:nvPr/>
      </p:nvGrpSpPr>
      <p:grpSpPr>
        <a:xfrm>
          <a:off x="0" y="0"/>
          <a:ext cx="0" cy="0"/>
          <a:chOff x="0" y="0"/>
          <a:chExt cx="0" cy="0"/>
        </a:xfrm>
      </p:grpSpPr>
      <p:sp>
        <p:nvSpPr>
          <p:cNvPr id="3212" name="Shape 321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213" name="Shape 321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214" name="Shape 3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type="tx">
  <p:cSld name="69_Custom Layout">
    <p:bg>
      <p:bgPr>
        <a:solidFill>
          <a:srgbClr val="E7E6E6"/>
        </a:solidFill>
        <a:effectLst/>
      </p:bgPr>
    </p:bg>
    <p:spTree>
      <p:nvGrpSpPr>
        <p:cNvPr id="1" name=""/>
        <p:cNvGrpSpPr/>
        <p:nvPr/>
      </p:nvGrpSpPr>
      <p:grpSpPr>
        <a:xfrm>
          <a:off x="0" y="0"/>
          <a:ext cx="0" cy="0"/>
          <a:chOff x="0" y="0"/>
          <a:chExt cx="0" cy="0"/>
        </a:xfrm>
      </p:grpSpPr>
      <p:sp>
        <p:nvSpPr>
          <p:cNvPr id="3221" name="Shape 322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22" name="Shape 322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type="tx">
  <p:cSld name="70_Custom Layout">
    <p:bg>
      <p:bgPr>
        <a:solidFill>
          <a:srgbClr val="E7E6E6"/>
        </a:solidFill>
        <a:effectLst/>
      </p:bgPr>
    </p:bg>
    <p:spTree>
      <p:nvGrpSpPr>
        <p:cNvPr id="1" name=""/>
        <p:cNvGrpSpPr/>
        <p:nvPr/>
      </p:nvGrpSpPr>
      <p:grpSpPr>
        <a:xfrm>
          <a:off x="0" y="0"/>
          <a:ext cx="0" cy="0"/>
          <a:chOff x="0" y="0"/>
          <a:chExt cx="0" cy="0"/>
        </a:xfrm>
      </p:grpSpPr>
      <p:sp>
        <p:nvSpPr>
          <p:cNvPr id="3229" name="Shape 322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30" name="Shape 323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type="tx">
  <p:cSld name="71_Custom Layout">
    <p:bg>
      <p:bgPr>
        <a:solidFill>
          <a:srgbClr val="E7E6E6"/>
        </a:solidFill>
        <a:effectLst/>
      </p:bgPr>
    </p:bg>
    <p:spTree>
      <p:nvGrpSpPr>
        <p:cNvPr id="1" name=""/>
        <p:cNvGrpSpPr/>
        <p:nvPr/>
      </p:nvGrpSpPr>
      <p:grpSpPr>
        <a:xfrm>
          <a:off x="0" y="0"/>
          <a:ext cx="0" cy="0"/>
          <a:chOff x="0" y="0"/>
          <a:chExt cx="0" cy="0"/>
        </a:xfrm>
      </p:grpSpPr>
      <p:sp>
        <p:nvSpPr>
          <p:cNvPr id="3237" name="Shape 323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38" name="Shape 323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type="tx">
  <p:cSld name="25_Title and Content">
    <p:bg>
      <p:bgPr>
        <a:solidFill>
          <a:srgbClr val="E7E6E6"/>
        </a:solidFill>
        <a:effectLst/>
      </p:bgPr>
    </p:bg>
    <p:spTree>
      <p:nvGrpSpPr>
        <p:cNvPr id="1" name=""/>
        <p:cNvGrpSpPr/>
        <p:nvPr/>
      </p:nvGrpSpPr>
      <p:grpSpPr>
        <a:xfrm>
          <a:off x="0" y="0"/>
          <a:ext cx="0" cy="0"/>
          <a:chOff x="0" y="0"/>
          <a:chExt cx="0" cy="0"/>
        </a:xfrm>
      </p:grpSpPr>
      <p:sp>
        <p:nvSpPr>
          <p:cNvPr id="3245" name="Shape 324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46" name="Shape 324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47" name="Shape 32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type="tx">
  <p:cSld name="25_Section Header">
    <p:bg>
      <p:bgPr>
        <a:solidFill>
          <a:srgbClr val="E7E6E6"/>
        </a:solidFill>
        <a:effectLst/>
      </p:bgPr>
    </p:bg>
    <p:spTree>
      <p:nvGrpSpPr>
        <p:cNvPr id="1" name=""/>
        <p:cNvGrpSpPr/>
        <p:nvPr/>
      </p:nvGrpSpPr>
      <p:grpSpPr>
        <a:xfrm>
          <a:off x="0" y="0"/>
          <a:ext cx="0" cy="0"/>
          <a:chOff x="0" y="0"/>
          <a:chExt cx="0" cy="0"/>
        </a:xfrm>
      </p:grpSpPr>
      <p:sp>
        <p:nvSpPr>
          <p:cNvPr id="3254" name="Shape 325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255" name="Shape 325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256" name="Shape 32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type="tx">
  <p:cSld name="25_Two Content">
    <p:bg>
      <p:bgPr>
        <a:solidFill>
          <a:srgbClr val="E7E6E6"/>
        </a:solidFill>
        <a:effectLst/>
      </p:bgPr>
    </p:bg>
    <p:spTree>
      <p:nvGrpSpPr>
        <p:cNvPr id="1" name=""/>
        <p:cNvGrpSpPr/>
        <p:nvPr/>
      </p:nvGrpSpPr>
      <p:grpSpPr>
        <a:xfrm>
          <a:off x="0" y="0"/>
          <a:ext cx="0" cy="0"/>
          <a:chOff x="0" y="0"/>
          <a:chExt cx="0" cy="0"/>
        </a:xfrm>
      </p:grpSpPr>
      <p:sp>
        <p:nvSpPr>
          <p:cNvPr id="3263" name="Shape 326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64" name="Shape 326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65" name="Shape 32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520" name="Shape 520"/>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521" name="Shape 521"/>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80.xml><?xml version="1.0" encoding="utf-8"?>
<p:sldLayout xmlns:a="http://schemas.openxmlformats.org/drawingml/2006/main" xmlns:r="http://schemas.openxmlformats.org/officeDocument/2006/relationships" xmlns:p="http://schemas.openxmlformats.org/presentationml/2006/main" type="tx">
  <p:cSld name="26_Comparison">
    <p:bg>
      <p:bgPr>
        <a:solidFill>
          <a:srgbClr val="E7E6E6"/>
        </a:solidFill>
        <a:effectLst/>
      </p:bgPr>
    </p:bg>
    <p:spTree>
      <p:nvGrpSpPr>
        <p:cNvPr id="1" name=""/>
        <p:cNvGrpSpPr/>
        <p:nvPr/>
      </p:nvGrpSpPr>
      <p:grpSpPr>
        <a:xfrm>
          <a:off x="0" y="0"/>
          <a:ext cx="0" cy="0"/>
          <a:chOff x="0" y="0"/>
          <a:chExt cx="0" cy="0"/>
        </a:xfrm>
      </p:grpSpPr>
      <p:sp>
        <p:nvSpPr>
          <p:cNvPr id="3272" name="Shape 327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73" name="Shape 327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274" name="Shape 327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275" name="Shape 32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type="tx">
  <p:cSld name="25_Title Only">
    <p:bg>
      <p:bgPr>
        <a:solidFill>
          <a:srgbClr val="E7E6E6"/>
        </a:solidFill>
        <a:effectLst/>
      </p:bgPr>
    </p:bg>
    <p:spTree>
      <p:nvGrpSpPr>
        <p:cNvPr id="1" name=""/>
        <p:cNvGrpSpPr/>
        <p:nvPr/>
      </p:nvGrpSpPr>
      <p:grpSpPr>
        <a:xfrm>
          <a:off x="0" y="0"/>
          <a:ext cx="0" cy="0"/>
          <a:chOff x="0" y="0"/>
          <a:chExt cx="0" cy="0"/>
        </a:xfrm>
      </p:grpSpPr>
      <p:sp>
        <p:nvSpPr>
          <p:cNvPr id="3282" name="Shape 32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83" name="Shape 32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type="tx">
  <p:cSld name="22_Blank">
    <p:bg>
      <p:bgPr>
        <a:solidFill>
          <a:srgbClr val="E7E6E6"/>
        </a:solidFill>
        <a:effectLst/>
      </p:bgPr>
    </p:bg>
    <p:spTree>
      <p:nvGrpSpPr>
        <p:cNvPr id="1" name=""/>
        <p:cNvGrpSpPr/>
        <p:nvPr/>
      </p:nvGrpSpPr>
      <p:grpSpPr>
        <a:xfrm>
          <a:off x="0" y="0"/>
          <a:ext cx="0" cy="0"/>
          <a:chOff x="0" y="0"/>
          <a:chExt cx="0" cy="0"/>
        </a:xfrm>
      </p:grpSpPr>
      <p:sp>
        <p:nvSpPr>
          <p:cNvPr id="3290" name="Shape 329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type="tx">
  <p:cSld name="18_Blank 0">
    <p:bg>
      <p:bgPr>
        <a:solidFill>
          <a:srgbClr val="86754D"/>
        </a:solidFill>
        <a:effectLst/>
      </p:bgPr>
    </p:bg>
    <p:spTree>
      <p:nvGrpSpPr>
        <p:cNvPr id="1" name=""/>
        <p:cNvGrpSpPr/>
        <p:nvPr/>
      </p:nvGrpSpPr>
      <p:grpSpPr>
        <a:xfrm>
          <a:off x="0" y="0"/>
          <a:ext cx="0" cy="0"/>
          <a:chOff x="0" y="0"/>
          <a:chExt cx="0" cy="0"/>
        </a:xfrm>
      </p:grpSpPr>
      <p:sp>
        <p:nvSpPr>
          <p:cNvPr id="3297" name="Shape 32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type="tx">
  <p:cSld name="25_Content with Caption">
    <p:bg>
      <p:bgPr>
        <a:solidFill>
          <a:srgbClr val="E7E6E6"/>
        </a:solidFill>
        <a:effectLst/>
      </p:bgPr>
    </p:bg>
    <p:spTree>
      <p:nvGrpSpPr>
        <p:cNvPr id="1" name=""/>
        <p:cNvGrpSpPr/>
        <p:nvPr/>
      </p:nvGrpSpPr>
      <p:grpSpPr>
        <a:xfrm>
          <a:off x="0" y="0"/>
          <a:ext cx="0" cy="0"/>
          <a:chOff x="0" y="0"/>
          <a:chExt cx="0" cy="0"/>
        </a:xfrm>
      </p:grpSpPr>
      <p:sp>
        <p:nvSpPr>
          <p:cNvPr id="3304" name="Shape 330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305" name="Shape 330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306" name="Shape 330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307" name="Shape 33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type="tx">
  <p:cSld name="25_Picture with Caption">
    <p:bg>
      <p:bgPr>
        <a:solidFill>
          <a:srgbClr val="E7E6E6"/>
        </a:solidFill>
        <a:effectLst/>
      </p:bgPr>
    </p:bg>
    <p:spTree>
      <p:nvGrpSpPr>
        <p:cNvPr id="1" name=""/>
        <p:cNvGrpSpPr/>
        <p:nvPr/>
      </p:nvGrpSpPr>
      <p:grpSpPr>
        <a:xfrm>
          <a:off x="0" y="0"/>
          <a:ext cx="0" cy="0"/>
          <a:chOff x="0" y="0"/>
          <a:chExt cx="0" cy="0"/>
        </a:xfrm>
      </p:grpSpPr>
      <p:sp>
        <p:nvSpPr>
          <p:cNvPr id="3314" name="Shape 331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315" name="Shape 331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316" name="Shape 331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317" name="Shape 33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type="tx">
  <p:cSld name="25_Title and Vertical Text">
    <p:bg>
      <p:bgPr>
        <a:solidFill>
          <a:srgbClr val="E7E6E6"/>
        </a:solidFill>
        <a:effectLst/>
      </p:bgPr>
    </p:bg>
    <p:spTree>
      <p:nvGrpSpPr>
        <p:cNvPr id="1" name=""/>
        <p:cNvGrpSpPr/>
        <p:nvPr/>
      </p:nvGrpSpPr>
      <p:grpSpPr>
        <a:xfrm>
          <a:off x="0" y="0"/>
          <a:ext cx="0" cy="0"/>
          <a:chOff x="0" y="0"/>
          <a:chExt cx="0" cy="0"/>
        </a:xfrm>
      </p:grpSpPr>
      <p:sp>
        <p:nvSpPr>
          <p:cNvPr id="3324" name="Shape 332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25" name="Shape 332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26" name="Shape 33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type="tx">
  <p:cSld name="25_Vertical Title and Text">
    <p:bg>
      <p:bgPr>
        <a:solidFill>
          <a:srgbClr val="E7E6E6"/>
        </a:solidFill>
        <a:effectLst/>
      </p:bgPr>
    </p:bg>
    <p:spTree>
      <p:nvGrpSpPr>
        <p:cNvPr id="1" name=""/>
        <p:cNvGrpSpPr/>
        <p:nvPr/>
      </p:nvGrpSpPr>
      <p:grpSpPr>
        <a:xfrm>
          <a:off x="0" y="0"/>
          <a:ext cx="0" cy="0"/>
          <a:chOff x="0" y="0"/>
          <a:chExt cx="0" cy="0"/>
        </a:xfrm>
      </p:grpSpPr>
      <p:sp>
        <p:nvSpPr>
          <p:cNvPr id="3333" name="Shape 333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334" name="Shape 333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35" name="Shape 33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type="tx">
  <p:cSld name="26_Title Slide">
    <p:bg>
      <p:bgPr>
        <a:solidFill>
          <a:srgbClr val="E7E6E6"/>
        </a:solidFill>
        <a:effectLst/>
      </p:bgPr>
    </p:bg>
    <p:spTree>
      <p:nvGrpSpPr>
        <p:cNvPr id="1" name=""/>
        <p:cNvGrpSpPr/>
        <p:nvPr/>
      </p:nvGrpSpPr>
      <p:grpSpPr>
        <a:xfrm>
          <a:off x="0" y="0"/>
          <a:ext cx="0" cy="0"/>
          <a:chOff x="0" y="0"/>
          <a:chExt cx="0" cy="0"/>
        </a:xfrm>
      </p:grpSpPr>
      <p:sp>
        <p:nvSpPr>
          <p:cNvPr id="3342" name="Shape 334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343" name="Shape 334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344" name="Shape 33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type="tx">
  <p:cSld name="72_Custom Layout">
    <p:bg>
      <p:bgPr>
        <a:solidFill>
          <a:srgbClr val="E7E6E6"/>
        </a:solidFill>
        <a:effectLst/>
      </p:bgPr>
    </p:bg>
    <p:spTree>
      <p:nvGrpSpPr>
        <p:cNvPr id="1" name=""/>
        <p:cNvGrpSpPr/>
        <p:nvPr/>
      </p:nvGrpSpPr>
      <p:grpSpPr>
        <a:xfrm>
          <a:off x="0" y="0"/>
          <a:ext cx="0" cy="0"/>
          <a:chOff x="0" y="0"/>
          <a:chExt cx="0" cy="0"/>
        </a:xfrm>
      </p:grpSpPr>
      <p:sp>
        <p:nvSpPr>
          <p:cNvPr id="3351" name="Shape 335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52" name="Shape 335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528" name="Shape 528"/>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529" name="Shape 529"/>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90.xml><?xml version="1.0" encoding="utf-8"?>
<p:sldLayout xmlns:a="http://schemas.openxmlformats.org/drawingml/2006/main" xmlns:r="http://schemas.openxmlformats.org/officeDocument/2006/relationships" xmlns:p="http://schemas.openxmlformats.org/presentationml/2006/main" type="tx">
  <p:cSld name="73_Custom Layout">
    <p:bg>
      <p:bgPr>
        <a:solidFill>
          <a:srgbClr val="E7E6E6"/>
        </a:solidFill>
        <a:effectLst/>
      </p:bgPr>
    </p:bg>
    <p:spTree>
      <p:nvGrpSpPr>
        <p:cNvPr id="1" name=""/>
        <p:cNvGrpSpPr/>
        <p:nvPr/>
      </p:nvGrpSpPr>
      <p:grpSpPr>
        <a:xfrm>
          <a:off x="0" y="0"/>
          <a:ext cx="0" cy="0"/>
          <a:chOff x="0" y="0"/>
          <a:chExt cx="0" cy="0"/>
        </a:xfrm>
      </p:grpSpPr>
      <p:sp>
        <p:nvSpPr>
          <p:cNvPr id="3359" name="Shape 335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60" name="Shape 336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type="tx">
  <p:cSld name="74_Custom Layout">
    <p:bg>
      <p:bgPr>
        <a:solidFill>
          <a:srgbClr val="E7E6E6"/>
        </a:solidFill>
        <a:effectLst/>
      </p:bgPr>
    </p:bg>
    <p:spTree>
      <p:nvGrpSpPr>
        <p:cNvPr id="1" name=""/>
        <p:cNvGrpSpPr/>
        <p:nvPr/>
      </p:nvGrpSpPr>
      <p:grpSpPr>
        <a:xfrm>
          <a:off x="0" y="0"/>
          <a:ext cx="0" cy="0"/>
          <a:chOff x="0" y="0"/>
          <a:chExt cx="0" cy="0"/>
        </a:xfrm>
      </p:grpSpPr>
      <p:sp>
        <p:nvSpPr>
          <p:cNvPr id="3367" name="Shape 336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68" name="Shape 336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type="tx">
  <p:cSld name="26_Title and Content">
    <p:bg>
      <p:bgPr>
        <a:solidFill>
          <a:srgbClr val="E7E6E6"/>
        </a:solidFill>
        <a:effectLst/>
      </p:bgPr>
    </p:bg>
    <p:spTree>
      <p:nvGrpSpPr>
        <p:cNvPr id="1" name=""/>
        <p:cNvGrpSpPr/>
        <p:nvPr/>
      </p:nvGrpSpPr>
      <p:grpSpPr>
        <a:xfrm>
          <a:off x="0" y="0"/>
          <a:ext cx="0" cy="0"/>
          <a:chOff x="0" y="0"/>
          <a:chExt cx="0" cy="0"/>
        </a:xfrm>
      </p:grpSpPr>
      <p:sp>
        <p:nvSpPr>
          <p:cNvPr id="3375" name="Shape 337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76" name="Shape 337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77" name="Shape 33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type="tx">
  <p:cSld name="26_Section Header">
    <p:bg>
      <p:bgPr>
        <a:solidFill>
          <a:srgbClr val="E7E6E6"/>
        </a:solidFill>
        <a:effectLst/>
      </p:bgPr>
    </p:bg>
    <p:spTree>
      <p:nvGrpSpPr>
        <p:cNvPr id="1" name=""/>
        <p:cNvGrpSpPr/>
        <p:nvPr/>
      </p:nvGrpSpPr>
      <p:grpSpPr>
        <a:xfrm>
          <a:off x="0" y="0"/>
          <a:ext cx="0" cy="0"/>
          <a:chOff x="0" y="0"/>
          <a:chExt cx="0" cy="0"/>
        </a:xfrm>
      </p:grpSpPr>
      <p:sp>
        <p:nvSpPr>
          <p:cNvPr id="3384" name="Shape 338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385" name="Shape 338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386" name="Shape 33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type="tx">
  <p:cSld name="26_Two Content">
    <p:bg>
      <p:bgPr>
        <a:solidFill>
          <a:srgbClr val="E7E6E6"/>
        </a:solidFill>
        <a:effectLst/>
      </p:bgPr>
    </p:bg>
    <p:spTree>
      <p:nvGrpSpPr>
        <p:cNvPr id="1" name=""/>
        <p:cNvGrpSpPr/>
        <p:nvPr/>
      </p:nvGrpSpPr>
      <p:grpSpPr>
        <a:xfrm>
          <a:off x="0" y="0"/>
          <a:ext cx="0" cy="0"/>
          <a:chOff x="0" y="0"/>
          <a:chExt cx="0" cy="0"/>
        </a:xfrm>
      </p:grpSpPr>
      <p:sp>
        <p:nvSpPr>
          <p:cNvPr id="3393" name="Shape 339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94" name="Shape 339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95" name="Shape 33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type="tx">
  <p:cSld name="27_Comparison">
    <p:bg>
      <p:bgPr>
        <a:solidFill>
          <a:srgbClr val="E7E6E6"/>
        </a:solidFill>
        <a:effectLst/>
      </p:bgPr>
    </p:bg>
    <p:spTree>
      <p:nvGrpSpPr>
        <p:cNvPr id="1" name=""/>
        <p:cNvGrpSpPr/>
        <p:nvPr/>
      </p:nvGrpSpPr>
      <p:grpSpPr>
        <a:xfrm>
          <a:off x="0" y="0"/>
          <a:ext cx="0" cy="0"/>
          <a:chOff x="0" y="0"/>
          <a:chExt cx="0" cy="0"/>
        </a:xfrm>
      </p:grpSpPr>
      <p:sp>
        <p:nvSpPr>
          <p:cNvPr id="3402" name="Shape 340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03" name="Shape 340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404" name="Shape 340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405" name="Shape 34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type="tx">
  <p:cSld name="26_Title Only">
    <p:bg>
      <p:bgPr>
        <a:solidFill>
          <a:srgbClr val="E7E6E6"/>
        </a:solidFill>
        <a:effectLst/>
      </p:bgPr>
    </p:bg>
    <p:spTree>
      <p:nvGrpSpPr>
        <p:cNvPr id="1" name=""/>
        <p:cNvGrpSpPr/>
        <p:nvPr/>
      </p:nvGrpSpPr>
      <p:grpSpPr>
        <a:xfrm>
          <a:off x="0" y="0"/>
          <a:ext cx="0" cy="0"/>
          <a:chOff x="0" y="0"/>
          <a:chExt cx="0" cy="0"/>
        </a:xfrm>
      </p:grpSpPr>
      <p:sp>
        <p:nvSpPr>
          <p:cNvPr id="3412" name="Shape 34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13" name="Shape 34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type="tx">
  <p:cSld name="23_Blank">
    <p:bg>
      <p:bgPr>
        <a:solidFill>
          <a:srgbClr val="E7E6E6"/>
        </a:solidFill>
        <a:effectLst/>
      </p:bgPr>
    </p:bg>
    <p:spTree>
      <p:nvGrpSpPr>
        <p:cNvPr id="1" name=""/>
        <p:cNvGrpSpPr/>
        <p:nvPr/>
      </p:nvGrpSpPr>
      <p:grpSpPr>
        <a:xfrm>
          <a:off x="0" y="0"/>
          <a:ext cx="0" cy="0"/>
          <a:chOff x="0" y="0"/>
          <a:chExt cx="0" cy="0"/>
        </a:xfrm>
      </p:grpSpPr>
      <p:sp>
        <p:nvSpPr>
          <p:cNvPr id="3420" name="Shape 342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type="tx">
  <p:cSld name="19_Blank 0">
    <p:bg>
      <p:bgPr>
        <a:solidFill>
          <a:srgbClr val="86754D"/>
        </a:solidFill>
        <a:effectLst/>
      </p:bgPr>
    </p:bg>
    <p:spTree>
      <p:nvGrpSpPr>
        <p:cNvPr id="1" name=""/>
        <p:cNvGrpSpPr/>
        <p:nvPr/>
      </p:nvGrpSpPr>
      <p:grpSpPr>
        <a:xfrm>
          <a:off x="0" y="0"/>
          <a:ext cx="0" cy="0"/>
          <a:chOff x="0" y="0"/>
          <a:chExt cx="0" cy="0"/>
        </a:xfrm>
      </p:grpSpPr>
      <p:sp>
        <p:nvSpPr>
          <p:cNvPr id="3427" name="Shape 34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type="tx">
  <p:cSld name="26_Content with Caption">
    <p:bg>
      <p:bgPr>
        <a:solidFill>
          <a:srgbClr val="E7E6E6"/>
        </a:solidFill>
        <a:effectLst/>
      </p:bgPr>
    </p:bg>
    <p:spTree>
      <p:nvGrpSpPr>
        <p:cNvPr id="1" name=""/>
        <p:cNvGrpSpPr/>
        <p:nvPr/>
      </p:nvGrpSpPr>
      <p:grpSpPr>
        <a:xfrm>
          <a:off x="0" y="0"/>
          <a:ext cx="0" cy="0"/>
          <a:chOff x="0" y="0"/>
          <a:chExt cx="0" cy="0"/>
        </a:xfrm>
      </p:grpSpPr>
      <p:sp>
        <p:nvSpPr>
          <p:cNvPr id="3434" name="Shape 343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35" name="Shape 343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436" name="Shape 343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437" name="Shape 34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5" name="Shape 65"/>
          <p:cNvSpPr>
            <a:spLocks noGrp="1"/>
          </p:cNvSpPr>
          <p:nvPr>
            <p:ph type="title"/>
          </p:nvPr>
        </p:nvSpPr>
        <p:spPr>
          <a:xfrm>
            <a:off x="609603" y="273151"/>
            <a:ext cx="4011084" cy="1162051"/>
          </a:xfrm>
          <a:prstGeom prst="rect">
            <a:avLst/>
          </a:prstGeom>
        </p:spPr>
        <p:txBody>
          <a:bodyPr anchor="b"/>
          <a:lstStyle>
            <a:lvl1pPr algn="l">
              <a:defRPr sz="2700" b="1"/>
            </a:lvl1pPr>
          </a:lstStyle>
          <a:p>
            <a:r>
              <a:t>Title Text</a:t>
            </a:r>
          </a:p>
        </p:txBody>
      </p:sp>
      <p:sp>
        <p:nvSpPr>
          <p:cNvPr id="66" name="Shape 66"/>
          <p:cNvSpPr>
            <a:spLocks noGrp="1"/>
          </p:cNvSpPr>
          <p:nvPr>
            <p:ph type="body" idx="1"/>
          </p:nvPr>
        </p:nvSpPr>
        <p:spPr>
          <a:xfrm>
            <a:off x="4766733" y="273166"/>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 name="Shape 67"/>
          <p:cNvSpPr>
            <a:spLocks noGrp="1"/>
          </p:cNvSpPr>
          <p:nvPr>
            <p:ph type="body" sz="half" idx="13"/>
          </p:nvPr>
        </p:nvSpPr>
        <p:spPr>
          <a:xfrm>
            <a:off x="609601" y="1435104"/>
            <a:ext cx="4011086" cy="4691063"/>
          </a:xfrm>
          <a:prstGeom prst="rect">
            <a:avLst/>
          </a:prstGeom>
        </p:spPr>
        <p:txBody>
          <a:bodyPr/>
          <a:lstStyle/>
          <a:p>
            <a:endParaRP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536" name="Shape 536"/>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537" name="Shape 537"/>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0.xml><?xml version="1.0" encoding="utf-8"?>
<p:sldLayout xmlns:a="http://schemas.openxmlformats.org/drawingml/2006/main" xmlns:r="http://schemas.openxmlformats.org/officeDocument/2006/relationships" xmlns:p="http://schemas.openxmlformats.org/presentationml/2006/main" type="tx">
  <p:cSld name="26_Picture with Caption">
    <p:bg>
      <p:bgPr>
        <a:solidFill>
          <a:srgbClr val="E7E6E6"/>
        </a:solidFill>
        <a:effectLst/>
      </p:bgPr>
    </p:bg>
    <p:spTree>
      <p:nvGrpSpPr>
        <p:cNvPr id="1" name=""/>
        <p:cNvGrpSpPr/>
        <p:nvPr/>
      </p:nvGrpSpPr>
      <p:grpSpPr>
        <a:xfrm>
          <a:off x="0" y="0"/>
          <a:ext cx="0" cy="0"/>
          <a:chOff x="0" y="0"/>
          <a:chExt cx="0" cy="0"/>
        </a:xfrm>
      </p:grpSpPr>
      <p:sp>
        <p:nvSpPr>
          <p:cNvPr id="3444" name="Shape 344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45" name="Shape 344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446" name="Shape 344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447" name="Shape 34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type="tx">
  <p:cSld name="26_Title and Vertical Text">
    <p:bg>
      <p:bgPr>
        <a:solidFill>
          <a:srgbClr val="E7E6E6"/>
        </a:solidFill>
        <a:effectLst/>
      </p:bgPr>
    </p:bg>
    <p:spTree>
      <p:nvGrpSpPr>
        <p:cNvPr id="1" name=""/>
        <p:cNvGrpSpPr/>
        <p:nvPr/>
      </p:nvGrpSpPr>
      <p:grpSpPr>
        <a:xfrm>
          <a:off x="0" y="0"/>
          <a:ext cx="0" cy="0"/>
          <a:chOff x="0" y="0"/>
          <a:chExt cx="0" cy="0"/>
        </a:xfrm>
      </p:grpSpPr>
      <p:sp>
        <p:nvSpPr>
          <p:cNvPr id="3454" name="Shape 345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55" name="Shape 345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456" name="Shape 34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type="tx">
  <p:cSld name="26_Vertical Title and Text">
    <p:bg>
      <p:bgPr>
        <a:solidFill>
          <a:srgbClr val="E7E6E6"/>
        </a:solidFill>
        <a:effectLst/>
      </p:bgPr>
    </p:bg>
    <p:spTree>
      <p:nvGrpSpPr>
        <p:cNvPr id="1" name=""/>
        <p:cNvGrpSpPr/>
        <p:nvPr/>
      </p:nvGrpSpPr>
      <p:grpSpPr>
        <a:xfrm>
          <a:off x="0" y="0"/>
          <a:ext cx="0" cy="0"/>
          <a:chOff x="0" y="0"/>
          <a:chExt cx="0" cy="0"/>
        </a:xfrm>
      </p:grpSpPr>
      <p:sp>
        <p:nvSpPr>
          <p:cNvPr id="3463" name="Shape 346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464" name="Shape 346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465" name="Shape 34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type="tx">
  <p:cSld name="27_Title Slide">
    <p:bg>
      <p:bgPr>
        <a:solidFill>
          <a:srgbClr val="E7E6E6"/>
        </a:solidFill>
        <a:effectLst/>
      </p:bgPr>
    </p:bg>
    <p:spTree>
      <p:nvGrpSpPr>
        <p:cNvPr id="1" name=""/>
        <p:cNvGrpSpPr/>
        <p:nvPr/>
      </p:nvGrpSpPr>
      <p:grpSpPr>
        <a:xfrm>
          <a:off x="0" y="0"/>
          <a:ext cx="0" cy="0"/>
          <a:chOff x="0" y="0"/>
          <a:chExt cx="0" cy="0"/>
        </a:xfrm>
      </p:grpSpPr>
      <p:sp>
        <p:nvSpPr>
          <p:cNvPr id="3472" name="Shape 347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473" name="Shape 347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474" name="Shape 34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type="tx">
  <p:cSld name="75_Custom Layout">
    <p:bg>
      <p:bgPr>
        <a:solidFill>
          <a:srgbClr val="E7E6E6"/>
        </a:solidFill>
        <a:effectLst/>
      </p:bgPr>
    </p:bg>
    <p:spTree>
      <p:nvGrpSpPr>
        <p:cNvPr id="1" name=""/>
        <p:cNvGrpSpPr/>
        <p:nvPr/>
      </p:nvGrpSpPr>
      <p:grpSpPr>
        <a:xfrm>
          <a:off x="0" y="0"/>
          <a:ext cx="0" cy="0"/>
          <a:chOff x="0" y="0"/>
          <a:chExt cx="0" cy="0"/>
        </a:xfrm>
      </p:grpSpPr>
      <p:sp>
        <p:nvSpPr>
          <p:cNvPr id="3481" name="Shape 348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82" name="Shape 348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type="tx">
  <p:cSld name="76_Custom Layout">
    <p:bg>
      <p:bgPr>
        <a:solidFill>
          <a:srgbClr val="E7E6E6"/>
        </a:solidFill>
        <a:effectLst/>
      </p:bgPr>
    </p:bg>
    <p:spTree>
      <p:nvGrpSpPr>
        <p:cNvPr id="1" name=""/>
        <p:cNvGrpSpPr/>
        <p:nvPr/>
      </p:nvGrpSpPr>
      <p:grpSpPr>
        <a:xfrm>
          <a:off x="0" y="0"/>
          <a:ext cx="0" cy="0"/>
          <a:chOff x="0" y="0"/>
          <a:chExt cx="0" cy="0"/>
        </a:xfrm>
      </p:grpSpPr>
      <p:sp>
        <p:nvSpPr>
          <p:cNvPr id="3489" name="Shape 348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90" name="Shape 349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type="tx">
  <p:cSld name="77_Custom Layout">
    <p:bg>
      <p:bgPr>
        <a:solidFill>
          <a:srgbClr val="E7E6E6"/>
        </a:solidFill>
        <a:effectLst/>
      </p:bgPr>
    </p:bg>
    <p:spTree>
      <p:nvGrpSpPr>
        <p:cNvPr id="1" name=""/>
        <p:cNvGrpSpPr/>
        <p:nvPr/>
      </p:nvGrpSpPr>
      <p:grpSpPr>
        <a:xfrm>
          <a:off x="0" y="0"/>
          <a:ext cx="0" cy="0"/>
          <a:chOff x="0" y="0"/>
          <a:chExt cx="0" cy="0"/>
        </a:xfrm>
      </p:grpSpPr>
      <p:sp>
        <p:nvSpPr>
          <p:cNvPr id="3497" name="Shape 349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98" name="Shape 349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type="tx">
  <p:cSld name="27_Title and Content">
    <p:bg>
      <p:bgPr>
        <a:solidFill>
          <a:srgbClr val="E7E6E6"/>
        </a:solidFill>
        <a:effectLst/>
      </p:bgPr>
    </p:bg>
    <p:spTree>
      <p:nvGrpSpPr>
        <p:cNvPr id="1" name=""/>
        <p:cNvGrpSpPr/>
        <p:nvPr/>
      </p:nvGrpSpPr>
      <p:grpSpPr>
        <a:xfrm>
          <a:off x="0" y="0"/>
          <a:ext cx="0" cy="0"/>
          <a:chOff x="0" y="0"/>
          <a:chExt cx="0" cy="0"/>
        </a:xfrm>
      </p:grpSpPr>
      <p:sp>
        <p:nvSpPr>
          <p:cNvPr id="3505" name="Shape 350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06" name="Shape 350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07" name="Shape 35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type="tx">
  <p:cSld name="27_Section Header">
    <p:bg>
      <p:bgPr>
        <a:solidFill>
          <a:srgbClr val="E7E6E6"/>
        </a:solidFill>
        <a:effectLst/>
      </p:bgPr>
    </p:bg>
    <p:spTree>
      <p:nvGrpSpPr>
        <p:cNvPr id="1" name=""/>
        <p:cNvGrpSpPr/>
        <p:nvPr/>
      </p:nvGrpSpPr>
      <p:grpSpPr>
        <a:xfrm>
          <a:off x="0" y="0"/>
          <a:ext cx="0" cy="0"/>
          <a:chOff x="0" y="0"/>
          <a:chExt cx="0" cy="0"/>
        </a:xfrm>
      </p:grpSpPr>
      <p:sp>
        <p:nvSpPr>
          <p:cNvPr id="3514" name="Shape 351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515" name="Shape 351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516" name="Shape 35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type="tx">
  <p:cSld name="27_Two Content">
    <p:bg>
      <p:bgPr>
        <a:solidFill>
          <a:srgbClr val="E7E6E6"/>
        </a:solidFill>
        <a:effectLst/>
      </p:bgPr>
    </p:bg>
    <p:spTree>
      <p:nvGrpSpPr>
        <p:cNvPr id="1" name=""/>
        <p:cNvGrpSpPr/>
        <p:nvPr/>
      </p:nvGrpSpPr>
      <p:grpSpPr>
        <a:xfrm>
          <a:off x="0" y="0"/>
          <a:ext cx="0" cy="0"/>
          <a:chOff x="0" y="0"/>
          <a:chExt cx="0" cy="0"/>
        </a:xfrm>
      </p:grpSpPr>
      <p:sp>
        <p:nvSpPr>
          <p:cNvPr id="3523" name="Shape 352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24" name="Shape 352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25" name="Shape 35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544" name="Shape 54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45" name="Shape 54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46" name="Shape 5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10.xml><?xml version="1.0" encoding="utf-8"?>
<p:sldLayout xmlns:a="http://schemas.openxmlformats.org/drawingml/2006/main" xmlns:r="http://schemas.openxmlformats.org/officeDocument/2006/relationships" xmlns:p="http://schemas.openxmlformats.org/presentationml/2006/main" type="tx">
  <p:cSld name="28_Comparison">
    <p:bg>
      <p:bgPr>
        <a:solidFill>
          <a:srgbClr val="E7E6E6"/>
        </a:solidFill>
        <a:effectLst/>
      </p:bgPr>
    </p:bg>
    <p:spTree>
      <p:nvGrpSpPr>
        <p:cNvPr id="1" name=""/>
        <p:cNvGrpSpPr/>
        <p:nvPr/>
      </p:nvGrpSpPr>
      <p:grpSpPr>
        <a:xfrm>
          <a:off x="0" y="0"/>
          <a:ext cx="0" cy="0"/>
          <a:chOff x="0" y="0"/>
          <a:chExt cx="0" cy="0"/>
        </a:xfrm>
      </p:grpSpPr>
      <p:sp>
        <p:nvSpPr>
          <p:cNvPr id="3532" name="Shape 353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33" name="Shape 353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534" name="Shape 353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535" name="Shape 35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type="tx">
  <p:cSld name="27_Title Only">
    <p:bg>
      <p:bgPr>
        <a:solidFill>
          <a:srgbClr val="E7E6E6"/>
        </a:solidFill>
        <a:effectLst/>
      </p:bgPr>
    </p:bg>
    <p:spTree>
      <p:nvGrpSpPr>
        <p:cNvPr id="1" name=""/>
        <p:cNvGrpSpPr/>
        <p:nvPr/>
      </p:nvGrpSpPr>
      <p:grpSpPr>
        <a:xfrm>
          <a:off x="0" y="0"/>
          <a:ext cx="0" cy="0"/>
          <a:chOff x="0" y="0"/>
          <a:chExt cx="0" cy="0"/>
        </a:xfrm>
      </p:grpSpPr>
      <p:sp>
        <p:nvSpPr>
          <p:cNvPr id="3542" name="Shape 354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43" name="Shape 35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type="tx">
  <p:cSld name="24_Blank">
    <p:bg>
      <p:bgPr>
        <a:solidFill>
          <a:srgbClr val="E7E6E6"/>
        </a:solidFill>
        <a:effectLst/>
      </p:bgPr>
    </p:bg>
    <p:spTree>
      <p:nvGrpSpPr>
        <p:cNvPr id="1" name=""/>
        <p:cNvGrpSpPr/>
        <p:nvPr/>
      </p:nvGrpSpPr>
      <p:grpSpPr>
        <a:xfrm>
          <a:off x="0" y="0"/>
          <a:ext cx="0" cy="0"/>
          <a:chOff x="0" y="0"/>
          <a:chExt cx="0" cy="0"/>
        </a:xfrm>
      </p:grpSpPr>
      <p:sp>
        <p:nvSpPr>
          <p:cNvPr id="3550" name="Shape 355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type="tx">
  <p:cSld name="27_Content with Caption">
    <p:bg>
      <p:bgPr>
        <a:solidFill>
          <a:srgbClr val="E7E6E6"/>
        </a:solidFill>
        <a:effectLst/>
      </p:bgPr>
    </p:bg>
    <p:spTree>
      <p:nvGrpSpPr>
        <p:cNvPr id="1" name=""/>
        <p:cNvGrpSpPr/>
        <p:nvPr/>
      </p:nvGrpSpPr>
      <p:grpSpPr>
        <a:xfrm>
          <a:off x="0" y="0"/>
          <a:ext cx="0" cy="0"/>
          <a:chOff x="0" y="0"/>
          <a:chExt cx="0" cy="0"/>
        </a:xfrm>
      </p:grpSpPr>
      <p:sp>
        <p:nvSpPr>
          <p:cNvPr id="3557" name="Shape 3557"/>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58" name="Shape 3558"/>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559" name="Shape 3559"/>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560" name="Shape 356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type="tx">
  <p:cSld name="27_Picture with Caption">
    <p:bg>
      <p:bgPr>
        <a:solidFill>
          <a:srgbClr val="E7E6E6"/>
        </a:solidFill>
        <a:effectLst/>
      </p:bgPr>
    </p:bg>
    <p:spTree>
      <p:nvGrpSpPr>
        <p:cNvPr id="1" name=""/>
        <p:cNvGrpSpPr/>
        <p:nvPr/>
      </p:nvGrpSpPr>
      <p:grpSpPr>
        <a:xfrm>
          <a:off x="0" y="0"/>
          <a:ext cx="0" cy="0"/>
          <a:chOff x="0" y="0"/>
          <a:chExt cx="0" cy="0"/>
        </a:xfrm>
      </p:grpSpPr>
      <p:sp>
        <p:nvSpPr>
          <p:cNvPr id="3567" name="Shape 3567"/>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68" name="Shape 3568"/>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569" name="Shape 3569"/>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570" name="Shape 35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type="tx">
  <p:cSld name="27_Title and Vertical Text">
    <p:bg>
      <p:bgPr>
        <a:solidFill>
          <a:srgbClr val="E7E6E6"/>
        </a:solidFill>
        <a:effectLst/>
      </p:bgPr>
    </p:bg>
    <p:spTree>
      <p:nvGrpSpPr>
        <p:cNvPr id="1" name=""/>
        <p:cNvGrpSpPr/>
        <p:nvPr/>
      </p:nvGrpSpPr>
      <p:grpSpPr>
        <a:xfrm>
          <a:off x="0" y="0"/>
          <a:ext cx="0" cy="0"/>
          <a:chOff x="0" y="0"/>
          <a:chExt cx="0" cy="0"/>
        </a:xfrm>
      </p:grpSpPr>
      <p:sp>
        <p:nvSpPr>
          <p:cNvPr id="3577" name="Shape 357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78" name="Shape 357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79" name="Shape 35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16.xml><?xml version="1.0" encoding="utf-8"?>
<p:sldLayout xmlns:a="http://schemas.openxmlformats.org/drawingml/2006/main" xmlns:r="http://schemas.openxmlformats.org/officeDocument/2006/relationships" xmlns:p="http://schemas.openxmlformats.org/presentationml/2006/main" type="tx">
  <p:cSld name="27_Vertical Title and Text">
    <p:bg>
      <p:bgPr>
        <a:solidFill>
          <a:srgbClr val="E7E6E6"/>
        </a:solidFill>
        <a:effectLst/>
      </p:bgPr>
    </p:bg>
    <p:spTree>
      <p:nvGrpSpPr>
        <p:cNvPr id="1" name=""/>
        <p:cNvGrpSpPr/>
        <p:nvPr/>
      </p:nvGrpSpPr>
      <p:grpSpPr>
        <a:xfrm>
          <a:off x="0" y="0"/>
          <a:ext cx="0" cy="0"/>
          <a:chOff x="0" y="0"/>
          <a:chExt cx="0" cy="0"/>
        </a:xfrm>
      </p:grpSpPr>
      <p:sp>
        <p:nvSpPr>
          <p:cNvPr id="3586" name="Shape 3586"/>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587" name="Shape 3587"/>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88" name="Shape 35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17.xml><?xml version="1.0" encoding="utf-8"?>
<p:sldLayout xmlns:a="http://schemas.openxmlformats.org/drawingml/2006/main" xmlns:r="http://schemas.openxmlformats.org/officeDocument/2006/relationships" xmlns:p="http://schemas.openxmlformats.org/presentationml/2006/main" type="tx">
  <p:cSld name="29_Comparison">
    <p:spTree>
      <p:nvGrpSpPr>
        <p:cNvPr id="1" name=""/>
        <p:cNvGrpSpPr/>
        <p:nvPr/>
      </p:nvGrpSpPr>
      <p:grpSpPr>
        <a:xfrm>
          <a:off x="0" y="0"/>
          <a:ext cx="0" cy="0"/>
          <a:chOff x="0" y="0"/>
          <a:chExt cx="0" cy="0"/>
        </a:xfrm>
      </p:grpSpPr>
      <p:pic>
        <p:nvPicPr>
          <p:cNvPr id="3595" name="image1.png" descr="Untitled-2.png"/>
          <p:cNvPicPr>
            <a:picLocks noChangeAspect="1"/>
          </p:cNvPicPr>
          <p:nvPr/>
        </p:nvPicPr>
        <p:blipFill>
          <a:blip r:embed="rId2">
            <a:extLst/>
          </a:blip>
          <a:stretch>
            <a:fillRect/>
          </a:stretch>
        </p:blipFill>
        <p:spPr>
          <a:xfrm>
            <a:off x="-3" y="6252462"/>
            <a:ext cx="12192005" cy="605542"/>
          </a:xfrm>
          <a:prstGeom prst="rect">
            <a:avLst/>
          </a:prstGeom>
          <a:ln w="12700">
            <a:miter lim="400000"/>
          </a:ln>
        </p:spPr>
      </p:pic>
      <p:sp>
        <p:nvSpPr>
          <p:cNvPr id="3596" name="Shape 3596"/>
          <p:cNvSpPr>
            <a:spLocks noGrp="1"/>
          </p:cNvSpPr>
          <p:nvPr>
            <p:ph type="title"/>
          </p:nvPr>
        </p:nvSpPr>
        <p:spPr>
          <a:xfrm>
            <a:off x="609598" y="256810"/>
            <a:ext cx="10972804" cy="1178659"/>
          </a:xfrm>
          <a:prstGeom prst="rect">
            <a:avLst/>
          </a:prstGeom>
        </p:spPr>
        <p:txBody>
          <a:bodyPr lIns="60955" tIns="60955" rIns="60955" bIns="60955"/>
          <a:lstStyle>
            <a:lvl1pPr defTabSz="1219200">
              <a:defRPr sz="5800">
                <a:solidFill>
                  <a:srgbClr val="191227"/>
                </a:solidFill>
              </a:defRPr>
            </a:lvl1pPr>
          </a:lstStyle>
          <a:p>
            <a:r>
              <a:t>Title Text</a:t>
            </a:r>
          </a:p>
        </p:txBody>
      </p:sp>
      <p:sp>
        <p:nvSpPr>
          <p:cNvPr id="3597" name="Shape 3597"/>
          <p:cNvSpPr>
            <a:spLocks noGrp="1"/>
          </p:cNvSpPr>
          <p:nvPr>
            <p:ph type="body" sz="quarter" idx="1"/>
          </p:nvPr>
        </p:nvSpPr>
        <p:spPr>
          <a:xfrm>
            <a:off x="609598" y="1435464"/>
            <a:ext cx="5386922" cy="739415"/>
          </a:xfrm>
          <a:prstGeom prst="rect">
            <a:avLst/>
          </a:prstGeom>
        </p:spPr>
        <p:txBody>
          <a:bodyPr lIns="60955" tIns="60955" rIns="60955" bIns="60955" anchor="b"/>
          <a:lstStyle>
            <a:lvl1pPr marL="0" indent="0" defTabSz="1219200">
              <a:spcBef>
                <a:spcPts val="600"/>
              </a:spcBef>
              <a:buSzTx/>
              <a:buFontTx/>
              <a:buNone/>
              <a:defRPr sz="3200">
                <a:solidFill>
                  <a:srgbClr val="191227"/>
                </a:solidFill>
              </a:defRPr>
            </a:lvl1pPr>
            <a:lvl2pPr marL="0" indent="0" defTabSz="1219200">
              <a:spcBef>
                <a:spcPts val="600"/>
              </a:spcBef>
              <a:buSzTx/>
              <a:buFontTx/>
              <a:buNone/>
              <a:defRPr sz="3200">
                <a:solidFill>
                  <a:srgbClr val="191227"/>
                </a:solidFill>
              </a:defRPr>
            </a:lvl2pPr>
            <a:lvl3pPr marL="0" indent="0" defTabSz="1219200">
              <a:spcBef>
                <a:spcPts val="600"/>
              </a:spcBef>
              <a:buSzTx/>
              <a:buFontTx/>
              <a:buNone/>
              <a:defRPr sz="3200">
                <a:solidFill>
                  <a:srgbClr val="191227"/>
                </a:solidFill>
              </a:defRPr>
            </a:lvl3pPr>
            <a:lvl4pPr marL="0" indent="0" defTabSz="1219200">
              <a:spcBef>
                <a:spcPts val="600"/>
              </a:spcBef>
              <a:buSzTx/>
              <a:buFontTx/>
              <a:buNone/>
              <a:defRPr sz="3200">
                <a:solidFill>
                  <a:srgbClr val="191227"/>
                </a:solidFill>
              </a:defRPr>
            </a:lvl4pPr>
            <a:lvl5pPr marL="0" indent="0" defTabSz="1219200">
              <a:spcBef>
                <a:spcPts val="600"/>
              </a:spcBef>
              <a:buSzTx/>
              <a:buFontTx/>
              <a:buNone/>
              <a:defRPr sz="3200">
                <a:solidFill>
                  <a:srgbClr val="191227"/>
                </a:solidFill>
              </a:defRPr>
            </a:lvl5pPr>
          </a:lstStyle>
          <a:p>
            <a:r>
              <a:t>Body Level One</a:t>
            </a:r>
          </a:p>
          <a:p>
            <a:pPr lvl="1"/>
            <a:r>
              <a:t>Body Level Two</a:t>
            </a:r>
          </a:p>
          <a:p>
            <a:pPr lvl="2"/>
            <a:r>
              <a:t>Body Level Three</a:t>
            </a:r>
          </a:p>
          <a:p>
            <a:pPr lvl="3"/>
            <a:r>
              <a:t>Body Level Four</a:t>
            </a:r>
          </a:p>
          <a:p>
            <a:pPr lvl="4"/>
            <a:r>
              <a:t>Body Level Five</a:t>
            </a:r>
          </a:p>
        </p:txBody>
      </p:sp>
      <p:sp>
        <p:nvSpPr>
          <p:cNvPr id="3598" name="Shape 3598"/>
          <p:cNvSpPr>
            <a:spLocks noGrp="1"/>
          </p:cNvSpPr>
          <p:nvPr>
            <p:ph type="sldNum" sz="quarter" idx="2"/>
          </p:nvPr>
        </p:nvSpPr>
        <p:spPr>
          <a:xfrm>
            <a:off x="8737600" y="6356351"/>
            <a:ext cx="439412" cy="528313"/>
          </a:xfrm>
          <a:prstGeom prst="rect">
            <a:avLst/>
          </a:prstGeom>
        </p:spPr>
        <p:txBody>
          <a:bodyPr lIns="60955" tIns="60955" rIns="60955" bIns="60955" anchor="t"/>
          <a:lstStyle>
            <a:lvl1pPr algn="l" defTabSz="609600">
              <a:defRPr sz="24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18.xml><?xml version="1.0" encoding="utf-8"?>
<p:sldLayout xmlns:a="http://schemas.openxmlformats.org/drawingml/2006/main" xmlns:r="http://schemas.openxmlformats.org/officeDocument/2006/relationships" xmlns:p="http://schemas.openxmlformats.org/presentationml/2006/main" type="tx">
  <p:cSld name="28_Title Slide">
    <p:bg>
      <p:bgPr>
        <a:solidFill>
          <a:srgbClr val="E7E6E6"/>
        </a:solidFill>
        <a:effectLst/>
      </p:bgPr>
    </p:bg>
    <p:spTree>
      <p:nvGrpSpPr>
        <p:cNvPr id="1" name=""/>
        <p:cNvGrpSpPr/>
        <p:nvPr/>
      </p:nvGrpSpPr>
      <p:grpSpPr>
        <a:xfrm>
          <a:off x="0" y="0"/>
          <a:ext cx="0" cy="0"/>
          <a:chOff x="0" y="0"/>
          <a:chExt cx="0" cy="0"/>
        </a:xfrm>
      </p:grpSpPr>
      <p:sp>
        <p:nvSpPr>
          <p:cNvPr id="3605" name="Shape 3605"/>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606" name="Shape 3606"/>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0" indent="0" algn="ctr" defTabSz="914103">
              <a:lnSpc>
                <a:spcPct val="90000"/>
              </a:lnSpc>
              <a:buSzTx/>
              <a:buFontTx/>
              <a:buNone/>
              <a:defRPr sz="2400"/>
            </a:lvl2pPr>
            <a:lvl3pPr marL="0" indent="0" algn="ctr" defTabSz="914103">
              <a:lnSpc>
                <a:spcPct val="90000"/>
              </a:lnSpc>
              <a:buSzTx/>
              <a:buFontTx/>
              <a:buNone/>
              <a:defRPr sz="2400"/>
            </a:lvl3pPr>
            <a:lvl4pPr marL="0" indent="0" algn="ctr" defTabSz="914103">
              <a:lnSpc>
                <a:spcPct val="90000"/>
              </a:lnSpc>
              <a:buSzTx/>
              <a:buFontTx/>
              <a:buNone/>
              <a:defRPr sz="2400"/>
            </a:lvl4pPr>
            <a:lvl5pPr marL="0" indent="0" algn="ctr" defTabSz="914103">
              <a:lnSpc>
                <a:spcPct val="90000"/>
              </a:lnSpc>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3607" name="Shape 36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1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914627" y="2130903"/>
            <a:ext cx="10363204" cy="1470030"/>
          </a:xfrm>
          <a:prstGeom prst="rect">
            <a:avLst/>
          </a:prstGeom>
        </p:spPr>
        <p:txBody>
          <a:bodyPr/>
          <a:lstStyle/>
          <a:p>
            <a:r>
              <a:t>Title Text</a:t>
            </a:r>
          </a:p>
        </p:txBody>
      </p:sp>
      <p:sp>
        <p:nvSpPr>
          <p:cNvPr id="12" name="Shape 12"/>
          <p:cNvSpPr>
            <a:spLocks noGrp="1"/>
          </p:cNvSpPr>
          <p:nvPr>
            <p:ph type="body" sz="quarter" idx="1"/>
          </p:nvPr>
        </p:nvSpPr>
        <p:spPr>
          <a:xfrm>
            <a:off x="1828818" y="3886200"/>
            <a:ext cx="8534401" cy="1752600"/>
          </a:xfrm>
          <a:prstGeom prst="rect">
            <a:avLst/>
          </a:prstGeom>
        </p:spPr>
        <p:txBody>
          <a:bodyPr/>
          <a:lstStyle>
            <a:lvl1pPr marL="0" indent="0" algn="ctr">
              <a:buSzTx/>
              <a:buFontTx/>
              <a:buNone/>
              <a:defRPr>
                <a:solidFill>
                  <a:srgbClr val="888888"/>
                </a:solidFill>
              </a:defRPr>
            </a:lvl1pPr>
            <a:lvl2pPr algn="ctr">
              <a:buFontTx/>
              <a:defRPr>
                <a:solidFill>
                  <a:srgbClr val="888888"/>
                </a:solidFill>
              </a:defRPr>
            </a:lvl2pPr>
            <a:lvl3pPr algn="ctr">
              <a:buFontTx/>
              <a:defRPr>
                <a:solidFill>
                  <a:srgbClr val="888888"/>
                </a:solidFill>
              </a:defRPr>
            </a:lvl3pPr>
            <a:lvl4pPr algn="ctr">
              <a:buFontTx/>
              <a:defRPr>
                <a:solidFill>
                  <a:srgbClr val="888888"/>
                </a:solidFill>
              </a:defRPr>
            </a:lvl4pPr>
            <a:lvl5pPr algn="ctr">
              <a:buFontTx/>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553" name="Shape 553"/>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554" name="Shape 554"/>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55" name="Shape 5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2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2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963084" y="4407363"/>
            <a:ext cx="10363201" cy="1362080"/>
          </a:xfrm>
          <a:prstGeom prst="rect">
            <a:avLst/>
          </a:prstGeom>
        </p:spPr>
        <p:txBody>
          <a:bodyPr anchor="t"/>
          <a:lstStyle>
            <a:lvl1pPr algn="l">
              <a:defRPr sz="5300" b="1" cap="all"/>
            </a:lvl1pPr>
          </a:lstStyle>
          <a:p>
            <a:r>
              <a:t>Title Text</a:t>
            </a:r>
          </a:p>
        </p:txBody>
      </p:sp>
      <p:sp>
        <p:nvSpPr>
          <p:cNvPr id="30" name="Shape 30"/>
          <p:cNvSpPr>
            <a:spLocks noGrp="1"/>
          </p:cNvSpPr>
          <p:nvPr>
            <p:ph type="body" sz="quarter" idx="1"/>
          </p:nvPr>
        </p:nvSpPr>
        <p:spPr>
          <a:xfrm>
            <a:off x="963084" y="2906713"/>
            <a:ext cx="10363201" cy="1500192"/>
          </a:xfrm>
          <a:prstGeom prst="rect">
            <a:avLst/>
          </a:prstGeom>
        </p:spPr>
        <p:txBody>
          <a:bodyPr anchor="b"/>
          <a:lstStyle>
            <a:lvl1pPr marL="0" indent="0">
              <a:spcBef>
                <a:spcPts val="600"/>
              </a:spcBef>
              <a:buSzTx/>
              <a:buFontTx/>
              <a:buNone/>
              <a:defRPr sz="2700">
                <a:solidFill>
                  <a:srgbClr val="888888"/>
                </a:solidFill>
              </a:defRPr>
            </a:lvl1pPr>
            <a:lvl2pPr marL="887324" indent="-277931">
              <a:spcBef>
                <a:spcPts val="600"/>
              </a:spcBef>
              <a:buFontTx/>
              <a:defRPr sz="2700">
                <a:solidFill>
                  <a:srgbClr val="888888"/>
                </a:solidFill>
              </a:defRPr>
            </a:lvl2pPr>
            <a:lvl3pPr marL="1475860" indent="-257078">
              <a:spcBef>
                <a:spcPts val="600"/>
              </a:spcBef>
              <a:buFontTx/>
              <a:defRPr sz="2700">
                <a:solidFill>
                  <a:srgbClr val="888888"/>
                </a:solidFill>
              </a:defRPr>
            </a:lvl3pPr>
            <a:lvl4pPr marL="2132851" indent="-304687">
              <a:spcBef>
                <a:spcPts val="600"/>
              </a:spcBef>
              <a:buFontTx/>
              <a:defRPr sz="2700">
                <a:solidFill>
                  <a:srgbClr val="888888"/>
                </a:solidFill>
              </a:defRPr>
            </a:lvl4pPr>
            <a:lvl5pPr marL="2742245" indent="-304687">
              <a:spcBef>
                <a:spcPts val="600"/>
              </a:spcBef>
              <a:buFontTx/>
              <a:defRPr sz="27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2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609600" y="1600206"/>
            <a:ext cx="5384800" cy="4525963"/>
          </a:xfrm>
          <a:prstGeom prst="rect">
            <a:avLst/>
          </a:prstGeom>
        </p:spPr>
        <p:txBody>
          <a:bodyPr/>
          <a:lstStyle>
            <a:lvl1pPr>
              <a:spcBef>
                <a:spcPts val="800"/>
              </a:spcBef>
              <a:defRPr sz="3700"/>
            </a:lvl1pPr>
            <a:lvl2pPr marL="1049771" indent="-440378">
              <a:spcBef>
                <a:spcPts val="800"/>
              </a:spcBef>
              <a:defRPr sz="3700"/>
            </a:lvl2pPr>
            <a:lvl3pPr marL="1636316" indent="-417534">
              <a:spcBef>
                <a:spcPts val="800"/>
              </a:spcBef>
              <a:defRPr sz="3700"/>
            </a:lvl3pPr>
            <a:lvl4pPr marL="2297889" indent="-469725">
              <a:spcBef>
                <a:spcPts val="800"/>
              </a:spcBef>
              <a:defRPr sz="3700"/>
            </a:lvl4pPr>
            <a:lvl5pPr marL="2907283" indent="-469725">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2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609829" y="1535115"/>
            <a:ext cx="5386919" cy="639768"/>
          </a:xfrm>
          <a:prstGeom prst="rect">
            <a:avLst/>
          </a:prstGeom>
        </p:spPr>
        <p:txBody>
          <a:bodyPr anchor="b"/>
          <a:lstStyle>
            <a:lvl1pPr marL="0" indent="0">
              <a:spcBef>
                <a:spcPts val="700"/>
              </a:spcBef>
              <a:buSzTx/>
              <a:buFontTx/>
              <a:buNone/>
              <a:defRPr sz="3200" b="1"/>
            </a:lvl1pPr>
            <a:lvl2pPr marL="938792" indent="-329398">
              <a:spcBef>
                <a:spcPts val="700"/>
              </a:spcBef>
              <a:buFontTx/>
              <a:defRPr sz="3200" b="1"/>
            </a:lvl2pPr>
            <a:lvl3pPr marL="1523466" indent="-304687">
              <a:spcBef>
                <a:spcPts val="700"/>
              </a:spcBef>
              <a:buFontTx/>
              <a:defRPr sz="3200" b="1"/>
            </a:lvl3pPr>
            <a:lvl4pPr marL="2189276" indent="-361108">
              <a:spcBef>
                <a:spcPts val="700"/>
              </a:spcBef>
              <a:buFontTx/>
              <a:defRPr sz="3200" b="1"/>
            </a:lvl4pPr>
            <a:lvl5pPr marL="2798669" indent="-361108">
              <a:spcBef>
                <a:spcPts val="700"/>
              </a:spcBef>
              <a:buFontTx/>
              <a:defRPr sz="32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6193385" y="1535115"/>
            <a:ext cx="5389039" cy="639768"/>
          </a:xfrm>
          <a:prstGeom prst="rect">
            <a:avLst/>
          </a:prstGeom>
        </p:spPr>
        <p:txBody>
          <a:bodyPr anchor="b"/>
          <a:lstStyle/>
          <a:p>
            <a:pPr marL="329064" indent="-329064" defTabSz="658368">
              <a:spcBef>
                <a:spcPts val="700"/>
              </a:spcBef>
              <a:defRPr sz="3096"/>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2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2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5" name="Shape 65"/>
          <p:cNvSpPr>
            <a:spLocks noGrp="1"/>
          </p:cNvSpPr>
          <p:nvPr>
            <p:ph type="title"/>
          </p:nvPr>
        </p:nvSpPr>
        <p:spPr>
          <a:xfrm>
            <a:off x="609603" y="273151"/>
            <a:ext cx="4011084" cy="1162051"/>
          </a:xfrm>
          <a:prstGeom prst="rect">
            <a:avLst/>
          </a:prstGeom>
        </p:spPr>
        <p:txBody>
          <a:bodyPr anchor="b"/>
          <a:lstStyle>
            <a:lvl1pPr algn="l">
              <a:defRPr sz="2700" b="1"/>
            </a:lvl1pPr>
          </a:lstStyle>
          <a:p>
            <a:r>
              <a:t>Title Text</a:t>
            </a:r>
          </a:p>
        </p:txBody>
      </p:sp>
      <p:sp>
        <p:nvSpPr>
          <p:cNvPr id="66" name="Shape 66"/>
          <p:cNvSpPr>
            <a:spLocks noGrp="1"/>
          </p:cNvSpPr>
          <p:nvPr>
            <p:ph type="body" idx="1"/>
          </p:nvPr>
        </p:nvSpPr>
        <p:spPr>
          <a:xfrm>
            <a:off x="4766733" y="273166"/>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 name="Shape 67"/>
          <p:cNvSpPr>
            <a:spLocks noGrp="1"/>
          </p:cNvSpPr>
          <p:nvPr>
            <p:ph type="body" sz="half" idx="13"/>
          </p:nvPr>
        </p:nvSpPr>
        <p:spPr>
          <a:xfrm>
            <a:off x="609598" y="1435104"/>
            <a:ext cx="4011092" cy="4691063"/>
          </a:xfrm>
          <a:prstGeom prst="rect">
            <a:avLst/>
          </a:prstGeom>
        </p:spPr>
        <p:txBody>
          <a:bodyPr/>
          <a:lstStyle/>
          <a:p>
            <a:endParaRPr/>
          </a:p>
        </p:txBody>
      </p:sp>
      <p:sp>
        <p:nvSpPr>
          <p:cNvPr id="68" name="Shape 6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2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5" name="Shape 75"/>
          <p:cNvSpPr>
            <a:spLocks noGrp="1"/>
          </p:cNvSpPr>
          <p:nvPr>
            <p:ph type="title"/>
          </p:nvPr>
        </p:nvSpPr>
        <p:spPr>
          <a:xfrm>
            <a:off x="2389945" y="4801063"/>
            <a:ext cx="7315201" cy="566744"/>
          </a:xfrm>
          <a:prstGeom prst="rect">
            <a:avLst/>
          </a:prstGeom>
        </p:spPr>
        <p:txBody>
          <a:bodyPr anchor="b"/>
          <a:lstStyle>
            <a:lvl1pPr algn="l">
              <a:defRPr sz="2700" b="1"/>
            </a:lvl1pPr>
          </a:lstStyle>
          <a:p>
            <a:r>
              <a:t>Title Text</a:t>
            </a:r>
          </a:p>
        </p:txBody>
      </p:sp>
      <p:sp>
        <p:nvSpPr>
          <p:cNvPr id="76" name="Shape 76"/>
          <p:cNvSpPr>
            <a:spLocks noGrp="1"/>
          </p:cNvSpPr>
          <p:nvPr>
            <p:ph type="pic" sz="half" idx="13"/>
          </p:nvPr>
        </p:nvSpPr>
        <p:spPr>
          <a:xfrm>
            <a:off x="2389945" y="612775"/>
            <a:ext cx="7315201" cy="4114800"/>
          </a:xfrm>
          <a:prstGeom prst="rect">
            <a:avLst/>
          </a:prstGeom>
        </p:spPr>
        <p:txBody>
          <a:bodyPr lIns="91439" tIns="45719" rIns="91439" bIns="45719">
            <a:noAutofit/>
          </a:bodyPr>
          <a:lstStyle/>
          <a:p>
            <a:endParaRPr/>
          </a:p>
        </p:txBody>
      </p:sp>
      <p:sp>
        <p:nvSpPr>
          <p:cNvPr id="77" name="Shape 77"/>
          <p:cNvSpPr>
            <a:spLocks noGrp="1"/>
          </p:cNvSpPr>
          <p:nvPr>
            <p:ph type="body" sz="quarter" idx="1"/>
          </p:nvPr>
        </p:nvSpPr>
        <p:spPr>
          <a:xfrm>
            <a:off x="2389945" y="5367816"/>
            <a:ext cx="7315201" cy="804868"/>
          </a:xfrm>
          <a:prstGeom prst="rect">
            <a:avLst/>
          </a:prstGeom>
        </p:spPr>
        <p:txBody>
          <a:bodyPr/>
          <a:lstStyle>
            <a:lvl1pPr marL="0" indent="0">
              <a:spcBef>
                <a:spcPts val="400"/>
              </a:spcBef>
              <a:buSzTx/>
              <a:buFontTx/>
              <a:buNone/>
              <a:defRPr sz="1900"/>
            </a:lvl1pPr>
            <a:lvl2pPr marL="804974" indent="-195580">
              <a:spcBef>
                <a:spcPts val="400"/>
              </a:spcBef>
              <a:buFontTx/>
              <a:defRPr sz="1900"/>
            </a:lvl2pPr>
            <a:lvl3pPr marL="1399688" indent="-180906">
              <a:spcBef>
                <a:spcPts val="400"/>
              </a:spcBef>
              <a:buFontTx/>
              <a:defRPr sz="1900"/>
            </a:lvl3pPr>
            <a:lvl4pPr marL="2042572" indent="-214409">
              <a:spcBef>
                <a:spcPts val="400"/>
              </a:spcBef>
              <a:buFontTx/>
              <a:defRPr sz="1900"/>
            </a:lvl4pPr>
            <a:lvl5pPr marL="2651967" indent="-214409">
              <a:spcBef>
                <a:spcPts val="400"/>
              </a:spcBef>
              <a:buFontTx/>
              <a:defRPr sz="1900"/>
            </a:lvl5pPr>
          </a:lstStyle>
          <a:p>
            <a:r>
              <a:t>Body Level One</a:t>
            </a:r>
          </a:p>
          <a:p>
            <a:pPr lvl="1"/>
            <a:r>
              <a:t>Body Level Two</a:t>
            </a:r>
          </a:p>
          <a:p>
            <a:pPr lvl="2"/>
            <a:r>
              <a:t>Body Level Three</a:t>
            </a:r>
          </a:p>
          <a:p>
            <a:pPr lvl="3"/>
            <a:r>
              <a:t>Body Level Four</a:t>
            </a:r>
          </a:p>
          <a:p>
            <a:pPr lvl="4"/>
            <a:r>
              <a:t>Body Level Five</a:t>
            </a:r>
          </a:p>
        </p:txBody>
      </p:sp>
      <p:sp>
        <p:nvSpPr>
          <p:cNvPr id="78" name="Shape 7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27.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5" name="Shape 85"/>
          <p:cNvSpPr>
            <a:spLocks noGrp="1"/>
          </p:cNvSpPr>
          <p:nvPr>
            <p:ph type="title"/>
          </p:nvPr>
        </p:nvSpPr>
        <p:spPr>
          <a:prstGeom prst="rect">
            <a:avLst/>
          </a:prstGeom>
        </p:spPr>
        <p:txBody>
          <a:bodyPr/>
          <a:lstStyle/>
          <a:p>
            <a:r>
              <a:t>Title Text</a:t>
            </a:r>
          </a:p>
        </p:txBody>
      </p:sp>
      <p:sp>
        <p:nvSpPr>
          <p:cNvPr id="86" name="Shape 8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 name="Shape 87"/>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28.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4" name="Shape 94"/>
          <p:cNvSpPr>
            <a:spLocks noGrp="1"/>
          </p:cNvSpPr>
          <p:nvPr>
            <p:ph type="title"/>
          </p:nvPr>
        </p:nvSpPr>
        <p:spPr>
          <a:xfrm>
            <a:off x="8839200" y="274738"/>
            <a:ext cx="2743200" cy="5851527"/>
          </a:xfrm>
          <a:prstGeom prst="rect">
            <a:avLst/>
          </a:prstGeom>
        </p:spPr>
        <p:txBody>
          <a:bodyPr/>
          <a:lstStyle/>
          <a:p>
            <a:r>
              <a:t>Title Text</a:t>
            </a:r>
          </a:p>
        </p:txBody>
      </p:sp>
      <p:sp>
        <p:nvSpPr>
          <p:cNvPr id="95" name="Shape 95"/>
          <p:cNvSpPr>
            <a:spLocks noGrp="1"/>
          </p:cNvSpPr>
          <p:nvPr>
            <p:ph type="body" idx="1"/>
          </p:nvPr>
        </p:nvSpPr>
        <p:spPr>
          <a:xfrm>
            <a:off x="609600" y="274738"/>
            <a:ext cx="80264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 name="Shape 9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29.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E7E6E6"/>
        </a:solidFill>
        <a:effectLst/>
      </p:bgPr>
    </p:bg>
    <p:spTree>
      <p:nvGrpSpPr>
        <p:cNvPr id="1" name=""/>
        <p:cNvGrpSpPr/>
        <p:nvPr/>
      </p:nvGrpSpPr>
      <p:grpSpPr>
        <a:xfrm>
          <a:off x="0" y="0"/>
          <a:ext cx="0" cy="0"/>
          <a:chOff x="0" y="0"/>
          <a:chExt cx="0" cy="0"/>
        </a:xfrm>
      </p:grpSpPr>
      <p:sp>
        <p:nvSpPr>
          <p:cNvPr id="103" name="Shape 103"/>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04" name="Shape 104"/>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05" name="Shape 1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562" name="Shape 56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63" name="Shape 563"/>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64" name="Shape 5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30.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112" name="Shape 112"/>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3" name="Shape 113"/>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31.xml><?xml version="1.0" encoding="utf-8"?>
<p:sldLayout xmlns:a="http://schemas.openxmlformats.org/drawingml/2006/main" xmlns:r="http://schemas.openxmlformats.org/officeDocument/2006/relationships" xmlns:p="http://schemas.openxmlformats.org/presentationml/2006/main" type="tx">
  <p:cSld name="Custom Layout 0">
    <p:bg>
      <p:bgPr>
        <a:solidFill>
          <a:srgbClr val="E7E6E6"/>
        </a:solidFill>
        <a:effectLst/>
      </p:bgPr>
    </p:bg>
    <p:spTree>
      <p:nvGrpSpPr>
        <p:cNvPr id="1" name=""/>
        <p:cNvGrpSpPr/>
        <p:nvPr/>
      </p:nvGrpSpPr>
      <p:grpSpPr>
        <a:xfrm>
          <a:off x="0" y="0"/>
          <a:ext cx="0" cy="0"/>
          <a:chOff x="0" y="0"/>
          <a:chExt cx="0" cy="0"/>
        </a:xfrm>
      </p:grpSpPr>
      <p:sp>
        <p:nvSpPr>
          <p:cNvPr id="120" name="Shape 12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32.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127" name="Shape 127"/>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28" name="Shape 12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33.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135" name="Shape 135"/>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6" name="Shape 136"/>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34.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E7E6E6"/>
        </a:solidFill>
        <a:effectLst/>
      </p:bgPr>
    </p:bg>
    <p:spTree>
      <p:nvGrpSpPr>
        <p:cNvPr id="1" name=""/>
        <p:cNvGrpSpPr/>
        <p:nvPr/>
      </p:nvGrpSpPr>
      <p:grpSpPr>
        <a:xfrm>
          <a:off x="0" y="0"/>
          <a:ext cx="0" cy="0"/>
          <a:chOff x="0" y="0"/>
          <a:chExt cx="0" cy="0"/>
        </a:xfrm>
      </p:grpSpPr>
      <p:sp>
        <p:nvSpPr>
          <p:cNvPr id="143" name="Shape 14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4" name="Shape 14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35.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E7E6E6"/>
        </a:solidFill>
        <a:effectLst/>
      </p:bgPr>
    </p:bg>
    <p:spTree>
      <p:nvGrpSpPr>
        <p:cNvPr id="1" name=""/>
        <p:cNvGrpSpPr/>
        <p:nvPr/>
      </p:nvGrpSpPr>
      <p:grpSpPr>
        <a:xfrm>
          <a:off x="0" y="0"/>
          <a:ext cx="0" cy="0"/>
          <a:chOff x="0" y="0"/>
          <a:chExt cx="0" cy="0"/>
        </a:xfrm>
      </p:grpSpPr>
      <p:sp>
        <p:nvSpPr>
          <p:cNvPr id="152" name="Shape 1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3" name="Shape 15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4" name="Shape 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36.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E7E6E6"/>
        </a:solidFill>
        <a:effectLst/>
      </p:bgPr>
    </p:bg>
    <p:spTree>
      <p:nvGrpSpPr>
        <p:cNvPr id="1" name=""/>
        <p:cNvGrpSpPr/>
        <p:nvPr/>
      </p:nvGrpSpPr>
      <p:grpSpPr>
        <a:xfrm>
          <a:off x="0" y="0"/>
          <a:ext cx="0" cy="0"/>
          <a:chOff x="0" y="0"/>
          <a:chExt cx="0" cy="0"/>
        </a:xfrm>
      </p:grpSpPr>
      <p:sp>
        <p:nvSpPr>
          <p:cNvPr id="161" name="Shape 16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62" name="Shape 162"/>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63" name="Shape 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37.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E7E6E6"/>
        </a:solidFill>
        <a:effectLst/>
      </p:bgPr>
    </p:bg>
    <p:spTree>
      <p:nvGrpSpPr>
        <p:cNvPr id="1" name=""/>
        <p:cNvGrpSpPr/>
        <p:nvPr/>
      </p:nvGrpSpPr>
      <p:grpSpPr>
        <a:xfrm>
          <a:off x="0" y="0"/>
          <a:ext cx="0" cy="0"/>
          <a:chOff x="0" y="0"/>
          <a:chExt cx="0" cy="0"/>
        </a:xfrm>
      </p:grpSpPr>
      <p:sp>
        <p:nvSpPr>
          <p:cNvPr id="170" name="Shape 17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1" name="Shape 17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2" name="Shape 1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38.xml><?xml version="1.0" encoding="utf-8"?>
<p:sldLayout xmlns:a="http://schemas.openxmlformats.org/drawingml/2006/main" xmlns:r="http://schemas.openxmlformats.org/officeDocument/2006/relationships" xmlns:p="http://schemas.openxmlformats.org/presentationml/2006/main" type="tx">
  <p:cSld name="1_Comparison">
    <p:bg>
      <p:bgPr>
        <a:solidFill>
          <a:srgbClr val="E7E6E6"/>
        </a:solidFill>
        <a:effectLst/>
      </p:bgPr>
    </p:bg>
    <p:spTree>
      <p:nvGrpSpPr>
        <p:cNvPr id="1" name=""/>
        <p:cNvGrpSpPr/>
        <p:nvPr/>
      </p:nvGrpSpPr>
      <p:grpSpPr>
        <a:xfrm>
          <a:off x="0" y="0"/>
          <a:ext cx="0" cy="0"/>
          <a:chOff x="0" y="0"/>
          <a:chExt cx="0" cy="0"/>
        </a:xfrm>
      </p:grpSpPr>
      <p:sp>
        <p:nvSpPr>
          <p:cNvPr id="179" name="Shape 17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80" name="Shape 180"/>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81" name="Shape 18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82" name="Shape 1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39.xml><?xml version="1.0" encoding="utf-8"?>
<p:sldLayout xmlns:a="http://schemas.openxmlformats.org/drawingml/2006/main" xmlns:r="http://schemas.openxmlformats.org/officeDocument/2006/relationships" xmlns:p="http://schemas.openxmlformats.org/presentationml/2006/main" type="tx">
  <p:cSld name="1_Title Only">
    <p:bg>
      <p:bgPr>
        <a:solidFill>
          <a:srgbClr val="E7E6E6"/>
        </a:solidFill>
        <a:effectLst/>
      </p:bgPr>
    </p:bg>
    <p:spTree>
      <p:nvGrpSpPr>
        <p:cNvPr id="1" name=""/>
        <p:cNvGrpSpPr/>
        <p:nvPr/>
      </p:nvGrpSpPr>
      <p:grpSpPr>
        <a:xfrm>
          <a:off x="0" y="0"/>
          <a:ext cx="0" cy="0"/>
          <a:chOff x="0" y="0"/>
          <a:chExt cx="0" cy="0"/>
        </a:xfrm>
      </p:grpSpPr>
      <p:sp>
        <p:nvSpPr>
          <p:cNvPr id="189" name="Shape 18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0" name="Shape 19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571" name="Shape 57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72" name="Shape 572"/>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573" name="Shape 57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574" name="Shape 5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40.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197" name="Shape 1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41.xml><?xml version="1.0" encoding="utf-8"?>
<p:sldLayout xmlns:a="http://schemas.openxmlformats.org/drawingml/2006/main" xmlns:r="http://schemas.openxmlformats.org/officeDocument/2006/relationships" xmlns:p="http://schemas.openxmlformats.org/presentationml/2006/main" type="tx">
  <p:cSld name="Blank 0">
    <p:bg>
      <p:bgPr>
        <a:solidFill>
          <a:srgbClr val="E7E6E6"/>
        </a:solidFill>
        <a:effectLst/>
      </p:bgPr>
    </p:bg>
    <p:spTree>
      <p:nvGrpSpPr>
        <p:cNvPr id="1" name=""/>
        <p:cNvGrpSpPr/>
        <p:nvPr/>
      </p:nvGrpSpPr>
      <p:grpSpPr>
        <a:xfrm>
          <a:off x="0" y="0"/>
          <a:ext cx="0" cy="0"/>
          <a:chOff x="0" y="0"/>
          <a:chExt cx="0" cy="0"/>
        </a:xfrm>
      </p:grpSpPr>
      <p:sp>
        <p:nvSpPr>
          <p:cNvPr id="204" name="Shape 2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42.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E7E6E6"/>
        </a:solidFill>
        <a:effectLst/>
      </p:bgPr>
    </p:bg>
    <p:spTree>
      <p:nvGrpSpPr>
        <p:cNvPr id="1" name=""/>
        <p:cNvGrpSpPr/>
        <p:nvPr/>
      </p:nvGrpSpPr>
      <p:grpSpPr>
        <a:xfrm>
          <a:off x="0" y="0"/>
          <a:ext cx="0" cy="0"/>
          <a:chOff x="0" y="0"/>
          <a:chExt cx="0" cy="0"/>
        </a:xfrm>
      </p:grpSpPr>
      <p:sp>
        <p:nvSpPr>
          <p:cNvPr id="211" name="Shape 21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2" name="Shape 21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13" name="Shape 213"/>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214" name="Shape 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43.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E7E6E6"/>
        </a:solidFill>
        <a:effectLst/>
      </p:bgPr>
    </p:bg>
    <p:spTree>
      <p:nvGrpSpPr>
        <p:cNvPr id="1" name=""/>
        <p:cNvGrpSpPr/>
        <p:nvPr/>
      </p:nvGrpSpPr>
      <p:grpSpPr>
        <a:xfrm>
          <a:off x="0" y="0"/>
          <a:ext cx="0" cy="0"/>
          <a:chOff x="0" y="0"/>
          <a:chExt cx="0" cy="0"/>
        </a:xfrm>
      </p:grpSpPr>
      <p:sp>
        <p:nvSpPr>
          <p:cNvPr id="221" name="Shape 22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2" name="Shape 22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23" name="Shape 22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24" name="Shape 2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44.xml><?xml version="1.0" encoding="utf-8"?>
<p:sldLayout xmlns:a="http://schemas.openxmlformats.org/drawingml/2006/main" xmlns:r="http://schemas.openxmlformats.org/officeDocument/2006/relationships" xmlns:p="http://schemas.openxmlformats.org/presentationml/2006/main" type="tx">
  <p:cSld name="1_Title and Vertical Text">
    <p:bg>
      <p:bgPr>
        <a:solidFill>
          <a:srgbClr val="E7E6E6"/>
        </a:solidFill>
        <a:effectLst/>
      </p:bgPr>
    </p:bg>
    <p:spTree>
      <p:nvGrpSpPr>
        <p:cNvPr id="1" name=""/>
        <p:cNvGrpSpPr/>
        <p:nvPr/>
      </p:nvGrpSpPr>
      <p:grpSpPr>
        <a:xfrm>
          <a:off x="0" y="0"/>
          <a:ext cx="0" cy="0"/>
          <a:chOff x="0" y="0"/>
          <a:chExt cx="0" cy="0"/>
        </a:xfrm>
      </p:grpSpPr>
      <p:sp>
        <p:nvSpPr>
          <p:cNvPr id="231" name="Shape 23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2" name="Shape 23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3" name="Shape 23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45.xml><?xml version="1.0" encoding="utf-8"?>
<p:sldLayout xmlns:a="http://schemas.openxmlformats.org/drawingml/2006/main" xmlns:r="http://schemas.openxmlformats.org/officeDocument/2006/relationships" xmlns:p="http://schemas.openxmlformats.org/presentationml/2006/main" type="tx">
  <p:cSld name="1_Vertical Title and Text">
    <p:bg>
      <p:bgPr>
        <a:solidFill>
          <a:srgbClr val="E7E6E6"/>
        </a:solidFill>
        <a:effectLst/>
      </p:bgPr>
    </p:bg>
    <p:spTree>
      <p:nvGrpSpPr>
        <p:cNvPr id="1" name=""/>
        <p:cNvGrpSpPr/>
        <p:nvPr/>
      </p:nvGrpSpPr>
      <p:grpSpPr>
        <a:xfrm>
          <a:off x="0" y="0"/>
          <a:ext cx="0" cy="0"/>
          <a:chOff x="0" y="0"/>
          <a:chExt cx="0" cy="0"/>
        </a:xfrm>
      </p:grpSpPr>
      <p:sp>
        <p:nvSpPr>
          <p:cNvPr id="240" name="Shape 240"/>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41" name="Shape 24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2" name="Shape 2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46.xml><?xml version="1.0" encoding="utf-8"?>
<p:sldLayout xmlns:a="http://schemas.openxmlformats.org/drawingml/2006/main" xmlns:r="http://schemas.openxmlformats.org/officeDocument/2006/relationships" xmlns:p="http://schemas.openxmlformats.org/presentationml/2006/main" type="tx">
  <p:cSld name="2_Title Slide">
    <p:bg>
      <p:bgPr>
        <a:solidFill>
          <a:srgbClr val="E7E6E6"/>
        </a:solidFill>
        <a:effectLst/>
      </p:bgPr>
    </p:bg>
    <p:spTree>
      <p:nvGrpSpPr>
        <p:cNvPr id="1" name=""/>
        <p:cNvGrpSpPr/>
        <p:nvPr/>
      </p:nvGrpSpPr>
      <p:grpSpPr>
        <a:xfrm>
          <a:off x="0" y="0"/>
          <a:ext cx="0" cy="0"/>
          <a:chOff x="0" y="0"/>
          <a:chExt cx="0" cy="0"/>
        </a:xfrm>
      </p:grpSpPr>
      <p:sp>
        <p:nvSpPr>
          <p:cNvPr id="249" name="Shape 24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50" name="Shape 250"/>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51" name="Shape 25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47.xml><?xml version="1.0" encoding="utf-8"?>
<p:sldLayout xmlns:a="http://schemas.openxmlformats.org/drawingml/2006/main" xmlns:r="http://schemas.openxmlformats.org/officeDocument/2006/relationships" xmlns:p="http://schemas.openxmlformats.org/presentationml/2006/main" type="tx">
  <p:cSld name="3_Custom Layout">
    <p:bg>
      <p:bgPr>
        <a:solidFill>
          <a:srgbClr val="E7E6E6"/>
        </a:solidFill>
        <a:effectLst/>
      </p:bgPr>
    </p:bg>
    <p:spTree>
      <p:nvGrpSpPr>
        <p:cNvPr id="1" name=""/>
        <p:cNvGrpSpPr/>
        <p:nvPr/>
      </p:nvGrpSpPr>
      <p:grpSpPr>
        <a:xfrm>
          <a:off x="0" y="0"/>
          <a:ext cx="0" cy="0"/>
          <a:chOff x="0" y="0"/>
          <a:chExt cx="0" cy="0"/>
        </a:xfrm>
      </p:grpSpPr>
      <p:sp>
        <p:nvSpPr>
          <p:cNvPr id="258" name="Shape 25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9" name="Shape 25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48.xml><?xml version="1.0" encoding="utf-8"?>
<p:sldLayout xmlns:a="http://schemas.openxmlformats.org/drawingml/2006/main" xmlns:r="http://schemas.openxmlformats.org/officeDocument/2006/relationships" xmlns:p="http://schemas.openxmlformats.org/presentationml/2006/main" type="tx">
  <p:cSld name="4_Custom Layout">
    <p:bg>
      <p:bgPr>
        <a:solidFill>
          <a:srgbClr val="E7E6E6"/>
        </a:solidFill>
        <a:effectLst/>
      </p:bgPr>
    </p:bg>
    <p:spTree>
      <p:nvGrpSpPr>
        <p:cNvPr id="1" name=""/>
        <p:cNvGrpSpPr/>
        <p:nvPr/>
      </p:nvGrpSpPr>
      <p:grpSpPr>
        <a:xfrm>
          <a:off x="0" y="0"/>
          <a:ext cx="0" cy="0"/>
          <a:chOff x="0" y="0"/>
          <a:chExt cx="0" cy="0"/>
        </a:xfrm>
      </p:grpSpPr>
      <p:sp>
        <p:nvSpPr>
          <p:cNvPr id="266" name="Shape 266"/>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67" name="Shape 26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49.xml><?xml version="1.0" encoding="utf-8"?>
<p:sldLayout xmlns:a="http://schemas.openxmlformats.org/drawingml/2006/main" xmlns:r="http://schemas.openxmlformats.org/officeDocument/2006/relationships" xmlns:p="http://schemas.openxmlformats.org/presentationml/2006/main" type="tx">
  <p:cSld name="5_Custom Layout">
    <p:bg>
      <p:bgPr>
        <a:solidFill>
          <a:srgbClr val="E7E6E6"/>
        </a:solidFill>
        <a:effectLst/>
      </p:bgPr>
    </p:bg>
    <p:spTree>
      <p:nvGrpSpPr>
        <p:cNvPr id="1" name=""/>
        <p:cNvGrpSpPr/>
        <p:nvPr/>
      </p:nvGrpSpPr>
      <p:grpSpPr>
        <a:xfrm>
          <a:off x="0" y="0"/>
          <a:ext cx="0" cy="0"/>
          <a:chOff x="0" y="0"/>
          <a:chExt cx="0" cy="0"/>
        </a:xfrm>
      </p:grpSpPr>
      <p:sp>
        <p:nvSpPr>
          <p:cNvPr id="274" name="Shape 27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5" name="Shape 27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581" name="Shape 58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82" name="Shape 5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50.xml><?xml version="1.0" encoding="utf-8"?>
<p:sldLayout xmlns:a="http://schemas.openxmlformats.org/drawingml/2006/main" xmlns:r="http://schemas.openxmlformats.org/officeDocument/2006/relationships" xmlns:p="http://schemas.openxmlformats.org/presentationml/2006/main" type="tx">
  <p:cSld name="2_Title and Content">
    <p:bg>
      <p:bgPr>
        <a:solidFill>
          <a:srgbClr val="E7E6E6"/>
        </a:solidFill>
        <a:effectLst/>
      </p:bgPr>
    </p:bg>
    <p:spTree>
      <p:nvGrpSpPr>
        <p:cNvPr id="1" name=""/>
        <p:cNvGrpSpPr/>
        <p:nvPr/>
      </p:nvGrpSpPr>
      <p:grpSpPr>
        <a:xfrm>
          <a:off x="0" y="0"/>
          <a:ext cx="0" cy="0"/>
          <a:chOff x="0" y="0"/>
          <a:chExt cx="0" cy="0"/>
        </a:xfrm>
      </p:grpSpPr>
      <p:sp>
        <p:nvSpPr>
          <p:cNvPr id="282" name="Shape 2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3" name="Shape 28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4" name="Shape 2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51.xml><?xml version="1.0" encoding="utf-8"?>
<p:sldLayout xmlns:a="http://schemas.openxmlformats.org/drawingml/2006/main" xmlns:r="http://schemas.openxmlformats.org/officeDocument/2006/relationships" xmlns:p="http://schemas.openxmlformats.org/presentationml/2006/main" type="tx">
  <p:cSld name="1_Title and Content 0">
    <p:bg>
      <p:bgPr>
        <a:solidFill>
          <a:srgbClr val="E7E6E6"/>
        </a:solidFill>
        <a:effectLst/>
      </p:bgPr>
    </p:bg>
    <p:spTree>
      <p:nvGrpSpPr>
        <p:cNvPr id="1" name=""/>
        <p:cNvGrpSpPr/>
        <p:nvPr/>
      </p:nvGrpSpPr>
      <p:grpSpPr>
        <a:xfrm>
          <a:off x="0" y="0"/>
          <a:ext cx="0" cy="0"/>
          <a:chOff x="0" y="0"/>
          <a:chExt cx="0" cy="0"/>
        </a:xfrm>
      </p:grpSpPr>
      <p:sp>
        <p:nvSpPr>
          <p:cNvPr id="291" name="Shape 29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2" name="Shape 29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3" name="Shape 29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52.xml><?xml version="1.0" encoding="utf-8"?>
<p:sldLayout xmlns:a="http://schemas.openxmlformats.org/drawingml/2006/main" xmlns:r="http://schemas.openxmlformats.org/officeDocument/2006/relationships" xmlns:p="http://schemas.openxmlformats.org/presentationml/2006/main" type="tx">
  <p:cSld name="2_Section Header">
    <p:bg>
      <p:bgPr>
        <a:solidFill>
          <a:srgbClr val="E7E6E6"/>
        </a:solidFill>
        <a:effectLst/>
      </p:bgPr>
    </p:bg>
    <p:spTree>
      <p:nvGrpSpPr>
        <p:cNvPr id="1" name=""/>
        <p:cNvGrpSpPr/>
        <p:nvPr/>
      </p:nvGrpSpPr>
      <p:grpSpPr>
        <a:xfrm>
          <a:off x="0" y="0"/>
          <a:ext cx="0" cy="0"/>
          <a:chOff x="0" y="0"/>
          <a:chExt cx="0" cy="0"/>
        </a:xfrm>
      </p:grpSpPr>
      <p:sp>
        <p:nvSpPr>
          <p:cNvPr id="300" name="Shape 300"/>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01" name="Shape 301"/>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02" name="Shape 3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53.xml><?xml version="1.0" encoding="utf-8"?>
<p:sldLayout xmlns:a="http://schemas.openxmlformats.org/drawingml/2006/main" xmlns:r="http://schemas.openxmlformats.org/officeDocument/2006/relationships" xmlns:p="http://schemas.openxmlformats.org/presentationml/2006/main" type="tx">
  <p:cSld name="2_Two Content">
    <p:bg>
      <p:bgPr>
        <a:solidFill>
          <a:srgbClr val="E7E6E6"/>
        </a:solidFill>
        <a:effectLst/>
      </p:bgPr>
    </p:bg>
    <p:spTree>
      <p:nvGrpSpPr>
        <p:cNvPr id="1" name=""/>
        <p:cNvGrpSpPr/>
        <p:nvPr/>
      </p:nvGrpSpPr>
      <p:grpSpPr>
        <a:xfrm>
          <a:off x="0" y="0"/>
          <a:ext cx="0" cy="0"/>
          <a:chOff x="0" y="0"/>
          <a:chExt cx="0" cy="0"/>
        </a:xfrm>
      </p:grpSpPr>
      <p:sp>
        <p:nvSpPr>
          <p:cNvPr id="309" name="Shape 30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0" name="Shape 310"/>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1" name="Shape 31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54.xml><?xml version="1.0" encoding="utf-8"?>
<p:sldLayout xmlns:a="http://schemas.openxmlformats.org/drawingml/2006/main" xmlns:r="http://schemas.openxmlformats.org/officeDocument/2006/relationships" xmlns:p="http://schemas.openxmlformats.org/presentationml/2006/main" type="tx">
  <p:cSld name="2_Comparison">
    <p:bg>
      <p:bgPr>
        <a:solidFill>
          <a:srgbClr val="E7E6E6"/>
        </a:solidFill>
        <a:effectLst/>
      </p:bgPr>
    </p:bg>
    <p:spTree>
      <p:nvGrpSpPr>
        <p:cNvPr id="1" name=""/>
        <p:cNvGrpSpPr/>
        <p:nvPr/>
      </p:nvGrpSpPr>
      <p:grpSpPr>
        <a:xfrm>
          <a:off x="0" y="0"/>
          <a:ext cx="0" cy="0"/>
          <a:chOff x="0" y="0"/>
          <a:chExt cx="0" cy="0"/>
        </a:xfrm>
      </p:grpSpPr>
      <p:sp>
        <p:nvSpPr>
          <p:cNvPr id="318" name="Shape 318"/>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9" name="Shape 319"/>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20" name="Shape 320"/>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21" name="Shape 32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55.xml><?xml version="1.0" encoding="utf-8"?>
<p:sldLayout xmlns:a="http://schemas.openxmlformats.org/drawingml/2006/main" xmlns:r="http://schemas.openxmlformats.org/officeDocument/2006/relationships" xmlns:p="http://schemas.openxmlformats.org/presentationml/2006/main" type="tx">
  <p:cSld name="2_Title Only">
    <p:bg>
      <p:bgPr>
        <a:solidFill>
          <a:srgbClr val="E7E6E6"/>
        </a:solidFill>
        <a:effectLst/>
      </p:bgPr>
    </p:bg>
    <p:spTree>
      <p:nvGrpSpPr>
        <p:cNvPr id="1" name=""/>
        <p:cNvGrpSpPr/>
        <p:nvPr/>
      </p:nvGrpSpPr>
      <p:grpSpPr>
        <a:xfrm>
          <a:off x="0" y="0"/>
          <a:ext cx="0" cy="0"/>
          <a:chOff x="0" y="0"/>
          <a:chExt cx="0" cy="0"/>
        </a:xfrm>
      </p:grpSpPr>
      <p:sp>
        <p:nvSpPr>
          <p:cNvPr id="328" name="Shape 328"/>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9" name="Shape 32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56.xml><?xml version="1.0" encoding="utf-8"?>
<p:sldLayout xmlns:a="http://schemas.openxmlformats.org/drawingml/2006/main" xmlns:r="http://schemas.openxmlformats.org/officeDocument/2006/relationships" xmlns:p="http://schemas.openxmlformats.org/presentationml/2006/main" type="tx">
  <p:cSld name="1_Blank">
    <p:bg>
      <p:bgPr>
        <a:solidFill>
          <a:srgbClr val="E7E6E6"/>
        </a:solidFill>
        <a:effectLst/>
      </p:bgPr>
    </p:bg>
    <p:spTree>
      <p:nvGrpSpPr>
        <p:cNvPr id="1" name=""/>
        <p:cNvGrpSpPr/>
        <p:nvPr/>
      </p:nvGrpSpPr>
      <p:grpSpPr>
        <a:xfrm>
          <a:off x="0" y="0"/>
          <a:ext cx="0" cy="0"/>
          <a:chOff x="0" y="0"/>
          <a:chExt cx="0" cy="0"/>
        </a:xfrm>
      </p:grpSpPr>
      <p:sp>
        <p:nvSpPr>
          <p:cNvPr id="336" name="Shape 3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57.xml><?xml version="1.0" encoding="utf-8"?>
<p:sldLayout xmlns:a="http://schemas.openxmlformats.org/drawingml/2006/main" xmlns:r="http://schemas.openxmlformats.org/officeDocument/2006/relationships" xmlns:p="http://schemas.openxmlformats.org/presentationml/2006/main" type="tx">
  <p:cSld name="2_Content with Caption">
    <p:bg>
      <p:bgPr>
        <a:solidFill>
          <a:srgbClr val="E7E6E6"/>
        </a:solidFill>
        <a:effectLst/>
      </p:bgPr>
    </p:bg>
    <p:spTree>
      <p:nvGrpSpPr>
        <p:cNvPr id="1" name=""/>
        <p:cNvGrpSpPr/>
        <p:nvPr/>
      </p:nvGrpSpPr>
      <p:grpSpPr>
        <a:xfrm>
          <a:off x="0" y="0"/>
          <a:ext cx="0" cy="0"/>
          <a:chOff x="0" y="0"/>
          <a:chExt cx="0" cy="0"/>
        </a:xfrm>
      </p:grpSpPr>
      <p:sp>
        <p:nvSpPr>
          <p:cNvPr id="343" name="Shape 34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4" name="Shape 34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45" name="Shape 34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346" name="Shape 3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58.xml><?xml version="1.0" encoding="utf-8"?>
<p:sldLayout xmlns:a="http://schemas.openxmlformats.org/drawingml/2006/main" xmlns:r="http://schemas.openxmlformats.org/officeDocument/2006/relationships" xmlns:p="http://schemas.openxmlformats.org/presentationml/2006/main" type="tx">
  <p:cSld name="2_Picture with Caption">
    <p:bg>
      <p:bgPr>
        <a:solidFill>
          <a:srgbClr val="E7E6E6"/>
        </a:solidFill>
        <a:effectLst/>
      </p:bgPr>
    </p:bg>
    <p:spTree>
      <p:nvGrpSpPr>
        <p:cNvPr id="1" name=""/>
        <p:cNvGrpSpPr/>
        <p:nvPr/>
      </p:nvGrpSpPr>
      <p:grpSpPr>
        <a:xfrm>
          <a:off x="0" y="0"/>
          <a:ext cx="0" cy="0"/>
          <a:chOff x="0" y="0"/>
          <a:chExt cx="0" cy="0"/>
        </a:xfrm>
      </p:grpSpPr>
      <p:sp>
        <p:nvSpPr>
          <p:cNvPr id="353" name="Shape 35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4" name="Shape 35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55" name="Shape 35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56" name="Shape 3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59.xml><?xml version="1.0" encoding="utf-8"?>
<p:sldLayout xmlns:a="http://schemas.openxmlformats.org/drawingml/2006/main" xmlns:r="http://schemas.openxmlformats.org/officeDocument/2006/relationships" xmlns:p="http://schemas.openxmlformats.org/presentationml/2006/main" type="tx">
  <p:cSld name="2_Title and Vertical Text">
    <p:bg>
      <p:bgPr>
        <a:solidFill>
          <a:srgbClr val="E7E6E6"/>
        </a:solidFill>
        <a:effectLst/>
      </p:bgPr>
    </p:bg>
    <p:spTree>
      <p:nvGrpSpPr>
        <p:cNvPr id="1" name=""/>
        <p:cNvGrpSpPr/>
        <p:nvPr/>
      </p:nvGrpSpPr>
      <p:grpSpPr>
        <a:xfrm>
          <a:off x="0" y="0"/>
          <a:ext cx="0" cy="0"/>
          <a:chOff x="0" y="0"/>
          <a:chExt cx="0" cy="0"/>
        </a:xfrm>
      </p:grpSpPr>
      <p:sp>
        <p:nvSpPr>
          <p:cNvPr id="363" name="Shape 36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64" name="Shape 36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65" name="Shape 3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589" name="Shape 58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60.xml><?xml version="1.0" encoding="utf-8"?>
<p:sldLayout xmlns:a="http://schemas.openxmlformats.org/drawingml/2006/main" xmlns:r="http://schemas.openxmlformats.org/officeDocument/2006/relationships" xmlns:p="http://schemas.openxmlformats.org/presentationml/2006/main" type="tx">
  <p:cSld name="2_Vertical Title and Text">
    <p:bg>
      <p:bgPr>
        <a:solidFill>
          <a:srgbClr val="E7E6E6"/>
        </a:solidFill>
        <a:effectLst/>
      </p:bgPr>
    </p:bg>
    <p:spTree>
      <p:nvGrpSpPr>
        <p:cNvPr id="1" name=""/>
        <p:cNvGrpSpPr/>
        <p:nvPr/>
      </p:nvGrpSpPr>
      <p:grpSpPr>
        <a:xfrm>
          <a:off x="0" y="0"/>
          <a:ext cx="0" cy="0"/>
          <a:chOff x="0" y="0"/>
          <a:chExt cx="0" cy="0"/>
        </a:xfrm>
      </p:grpSpPr>
      <p:sp>
        <p:nvSpPr>
          <p:cNvPr id="372" name="Shape 37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73" name="Shape 37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74" name="Shape 3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61.xml><?xml version="1.0" encoding="utf-8"?>
<p:sldLayout xmlns:a="http://schemas.openxmlformats.org/drawingml/2006/main" xmlns:r="http://schemas.openxmlformats.org/officeDocument/2006/relationships" xmlns:p="http://schemas.openxmlformats.org/presentationml/2006/main" type="tx">
  <p:cSld name="3_Title Slide">
    <p:bg>
      <p:bgPr>
        <a:solidFill>
          <a:srgbClr val="E7E6E6"/>
        </a:solidFill>
        <a:effectLst/>
      </p:bgPr>
    </p:bg>
    <p:spTree>
      <p:nvGrpSpPr>
        <p:cNvPr id="1" name=""/>
        <p:cNvGrpSpPr/>
        <p:nvPr/>
      </p:nvGrpSpPr>
      <p:grpSpPr>
        <a:xfrm>
          <a:off x="0" y="0"/>
          <a:ext cx="0" cy="0"/>
          <a:chOff x="0" y="0"/>
          <a:chExt cx="0" cy="0"/>
        </a:xfrm>
      </p:grpSpPr>
      <p:sp>
        <p:nvSpPr>
          <p:cNvPr id="381" name="Shape 38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82" name="Shape 38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83" name="Shape 3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62.xml><?xml version="1.0" encoding="utf-8"?>
<p:sldLayout xmlns:a="http://schemas.openxmlformats.org/drawingml/2006/main" xmlns:r="http://schemas.openxmlformats.org/officeDocument/2006/relationships" xmlns:p="http://schemas.openxmlformats.org/presentationml/2006/main" type="tx">
  <p:cSld name="6_Custom Layout">
    <p:bg>
      <p:bgPr>
        <a:solidFill>
          <a:srgbClr val="E7E6E6"/>
        </a:solidFill>
        <a:effectLst/>
      </p:bgPr>
    </p:bg>
    <p:spTree>
      <p:nvGrpSpPr>
        <p:cNvPr id="1" name=""/>
        <p:cNvGrpSpPr/>
        <p:nvPr/>
      </p:nvGrpSpPr>
      <p:grpSpPr>
        <a:xfrm>
          <a:off x="0" y="0"/>
          <a:ext cx="0" cy="0"/>
          <a:chOff x="0" y="0"/>
          <a:chExt cx="0" cy="0"/>
        </a:xfrm>
      </p:grpSpPr>
      <p:sp>
        <p:nvSpPr>
          <p:cNvPr id="390" name="Shape 39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91" name="Shape 39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63.xml><?xml version="1.0" encoding="utf-8"?>
<p:sldLayout xmlns:a="http://schemas.openxmlformats.org/drawingml/2006/main" xmlns:r="http://schemas.openxmlformats.org/officeDocument/2006/relationships" xmlns:p="http://schemas.openxmlformats.org/presentationml/2006/main" type="tx">
  <p:cSld name="7_Custom Layout">
    <p:bg>
      <p:bgPr>
        <a:solidFill>
          <a:srgbClr val="E7E6E6"/>
        </a:solidFill>
        <a:effectLst/>
      </p:bgPr>
    </p:bg>
    <p:spTree>
      <p:nvGrpSpPr>
        <p:cNvPr id="1" name=""/>
        <p:cNvGrpSpPr/>
        <p:nvPr/>
      </p:nvGrpSpPr>
      <p:grpSpPr>
        <a:xfrm>
          <a:off x="0" y="0"/>
          <a:ext cx="0" cy="0"/>
          <a:chOff x="0" y="0"/>
          <a:chExt cx="0" cy="0"/>
        </a:xfrm>
      </p:grpSpPr>
      <p:sp>
        <p:nvSpPr>
          <p:cNvPr id="398" name="Shape 39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99" name="Shape 39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64.xml><?xml version="1.0" encoding="utf-8"?>
<p:sldLayout xmlns:a="http://schemas.openxmlformats.org/drawingml/2006/main" xmlns:r="http://schemas.openxmlformats.org/officeDocument/2006/relationships" xmlns:p="http://schemas.openxmlformats.org/presentationml/2006/main" type="tx">
  <p:cSld name="8_Custom Layout">
    <p:bg>
      <p:bgPr>
        <a:solidFill>
          <a:srgbClr val="E7E6E6"/>
        </a:solidFill>
        <a:effectLst/>
      </p:bgPr>
    </p:bg>
    <p:spTree>
      <p:nvGrpSpPr>
        <p:cNvPr id="1" name=""/>
        <p:cNvGrpSpPr/>
        <p:nvPr/>
      </p:nvGrpSpPr>
      <p:grpSpPr>
        <a:xfrm>
          <a:off x="0" y="0"/>
          <a:ext cx="0" cy="0"/>
          <a:chOff x="0" y="0"/>
          <a:chExt cx="0" cy="0"/>
        </a:xfrm>
      </p:grpSpPr>
      <p:sp>
        <p:nvSpPr>
          <p:cNvPr id="406" name="Shape 40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407" name="Shape 40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65.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E7E6E6"/>
        </a:solidFill>
        <a:effectLst/>
      </p:bgPr>
    </p:bg>
    <p:spTree>
      <p:nvGrpSpPr>
        <p:cNvPr id="1" name=""/>
        <p:cNvGrpSpPr/>
        <p:nvPr/>
      </p:nvGrpSpPr>
      <p:grpSpPr>
        <a:xfrm>
          <a:off x="0" y="0"/>
          <a:ext cx="0" cy="0"/>
          <a:chOff x="0" y="0"/>
          <a:chExt cx="0" cy="0"/>
        </a:xfrm>
      </p:grpSpPr>
      <p:sp>
        <p:nvSpPr>
          <p:cNvPr id="414" name="Shape 41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15" name="Shape 41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16" name="Shape 4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66.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E7E6E6"/>
        </a:solidFill>
        <a:effectLst/>
      </p:bgPr>
    </p:bg>
    <p:spTree>
      <p:nvGrpSpPr>
        <p:cNvPr id="1" name=""/>
        <p:cNvGrpSpPr/>
        <p:nvPr/>
      </p:nvGrpSpPr>
      <p:grpSpPr>
        <a:xfrm>
          <a:off x="0" y="0"/>
          <a:ext cx="0" cy="0"/>
          <a:chOff x="0" y="0"/>
          <a:chExt cx="0" cy="0"/>
        </a:xfrm>
      </p:grpSpPr>
      <p:sp>
        <p:nvSpPr>
          <p:cNvPr id="423" name="Shape 42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424" name="Shape 42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425" name="Shape 4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67.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E7E6E6"/>
        </a:solidFill>
        <a:effectLst/>
      </p:bgPr>
    </p:bg>
    <p:spTree>
      <p:nvGrpSpPr>
        <p:cNvPr id="1" name=""/>
        <p:cNvGrpSpPr/>
        <p:nvPr/>
      </p:nvGrpSpPr>
      <p:grpSpPr>
        <a:xfrm>
          <a:off x="0" y="0"/>
          <a:ext cx="0" cy="0"/>
          <a:chOff x="0" y="0"/>
          <a:chExt cx="0" cy="0"/>
        </a:xfrm>
      </p:grpSpPr>
      <p:sp>
        <p:nvSpPr>
          <p:cNvPr id="432" name="Shape 43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33" name="Shape 43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34" name="Shape 4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68.xml><?xml version="1.0" encoding="utf-8"?>
<p:sldLayout xmlns:a="http://schemas.openxmlformats.org/drawingml/2006/main" xmlns:r="http://schemas.openxmlformats.org/officeDocument/2006/relationships" xmlns:p="http://schemas.openxmlformats.org/presentationml/2006/main" type="tx">
  <p:cSld name="3_Comparison">
    <p:bg>
      <p:bgPr>
        <a:solidFill>
          <a:srgbClr val="E7E6E6"/>
        </a:solidFill>
        <a:effectLst/>
      </p:bgPr>
    </p:bg>
    <p:spTree>
      <p:nvGrpSpPr>
        <p:cNvPr id="1" name=""/>
        <p:cNvGrpSpPr/>
        <p:nvPr/>
      </p:nvGrpSpPr>
      <p:grpSpPr>
        <a:xfrm>
          <a:off x="0" y="0"/>
          <a:ext cx="0" cy="0"/>
          <a:chOff x="0" y="0"/>
          <a:chExt cx="0" cy="0"/>
        </a:xfrm>
      </p:grpSpPr>
      <p:sp>
        <p:nvSpPr>
          <p:cNvPr id="441" name="Shape 44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42" name="Shape 44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443" name="Shape 44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444" name="Shape 4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69.xml><?xml version="1.0" encoding="utf-8"?>
<p:sldLayout xmlns:a="http://schemas.openxmlformats.org/drawingml/2006/main" xmlns:r="http://schemas.openxmlformats.org/officeDocument/2006/relationships" xmlns:p="http://schemas.openxmlformats.org/presentationml/2006/main" type="tx">
  <p:cSld name="3_Title Only">
    <p:bg>
      <p:bgPr>
        <a:solidFill>
          <a:srgbClr val="E7E6E6"/>
        </a:solidFill>
        <a:effectLst/>
      </p:bgPr>
    </p:bg>
    <p:spTree>
      <p:nvGrpSpPr>
        <p:cNvPr id="1" name=""/>
        <p:cNvGrpSpPr/>
        <p:nvPr/>
      </p:nvGrpSpPr>
      <p:grpSpPr>
        <a:xfrm>
          <a:off x="0" y="0"/>
          <a:ext cx="0" cy="0"/>
          <a:chOff x="0" y="0"/>
          <a:chExt cx="0" cy="0"/>
        </a:xfrm>
      </p:grpSpPr>
      <p:sp>
        <p:nvSpPr>
          <p:cNvPr id="451" name="Shape 45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52" name="Shape 4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Blank 0">
    <p:bg>
      <p:bgPr>
        <a:solidFill>
          <a:srgbClr val="86754D"/>
        </a:solidFill>
        <a:effectLst/>
      </p:bgPr>
    </p:bg>
    <p:spTree>
      <p:nvGrpSpPr>
        <p:cNvPr id="1" name=""/>
        <p:cNvGrpSpPr/>
        <p:nvPr/>
      </p:nvGrpSpPr>
      <p:grpSpPr>
        <a:xfrm>
          <a:off x="0" y="0"/>
          <a:ext cx="0" cy="0"/>
          <a:chOff x="0" y="0"/>
          <a:chExt cx="0" cy="0"/>
        </a:xfrm>
      </p:grpSpPr>
      <p:sp>
        <p:nvSpPr>
          <p:cNvPr id="596" name="Shape 5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70.xml><?xml version="1.0" encoding="utf-8"?>
<p:sldLayout xmlns:a="http://schemas.openxmlformats.org/drawingml/2006/main" xmlns:r="http://schemas.openxmlformats.org/officeDocument/2006/relationships" xmlns:p="http://schemas.openxmlformats.org/presentationml/2006/main" type="tx">
  <p:cSld name="2_Blank">
    <p:bg>
      <p:bgPr>
        <a:solidFill>
          <a:srgbClr val="E7E6E6"/>
        </a:solidFill>
        <a:effectLst/>
      </p:bgPr>
    </p:bg>
    <p:spTree>
      <p:nvGrpSpPr>
        <p:cNvPr id="1" name=""/>
        <p:cNvGrpSpPr/>
        <p:nvPr/>
      </p:nvGrpSpPr>
      <p:grpSpPr>
        <a:xfrm>
          <a:off x="0" y="0"/>
          <a:ext cx="0" cy="0"/>
          <a:chOff x="0" y="0"/>
          <a:chExt cx="0" cy="0"/>
        </a:xfrm>
      </p:grpSpPr>
      <p:sp>
        <p:nvSpPr>
          <p:cNvPr id="459" name="Shape 45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71.xml><?xml version="1.0" encoding="utf-8"?>
<p:sldLayout xmlns:a="http://schemas.openxmlformats.org/drawingml/2006/main" xmlns:r="http://schemas.openxmlformats.org/officeDocument/2006/relationships" xmlns:p="http://schemas.openxmlformats.org/presentationml/2006/main" type="tx">
  <p:cSld name="1_Blank 0">
    <p:bg>
      <p:bgPr>
        <a:solidFill>
          <a:srgbClr val="86754D"/>
        </a:solidFill>
        <a:effectLst/>
      </p:bgPr>
    </p:bg>
    <p:spTree>
      <p:nvGrpSpPr>
        <p:cNvPr id="1" name=""/>
        <p:cNvGrpSpPr/>
        <p:nvPr/>
      </p:nvGrpSpPr>
      <p:grpSpPr>
        <a:xfrm>
          <a:off x="0" y="0"/>
          <a:ext cx="0" cy="0"/>
          <a:chOff x="0" y="0"/>
          <a:chExt cx="0" cy="0"/>
        </a:xfrm>
      </p:grpSpPr>
      <p:sp>
        <p:nvSpPr>
          <p:cNvPr id="466" name="Shape 4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72.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E7E6E6"/>
        </a:solidFill>
        <a:effectLst/>
      </p:bgPr>
    </p:bg>
    <p:spTree>
      <p:nvGrpSpPr>
        <p:cNvPr id="1" name=""/>
        <p:cNvGrpSpPr/>
        <p:nvPr/>
      </p:nvGrpSpPr>
      <p:grpSpPr>
        <a:xfrm>
          <a:off x="0" y="0"/>
          <a:ext cx="0" cy="0"/>
          <a:chOff x="0" y="0"/>
          <a:chExt cx="0" cy="0"/>
        </a:xfrm>
      </p:grpSpPr>
      <p:sp>
        <p:nvSpPr>
          <p:cNvPr id="473" name="Shape 47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474" name="Shape 47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475" name="Shape 47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476" name="Shape 4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73.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E7E6E6"/>
        </a:solidFill>
        <a:effectLst/>
      </p:bgPr>
    </p:bg>
    <p:spTree>
      <p:nvGrpSpPr>
        <p:cNvPr id="1" name=""/>
        <p:cNvGrpSpPr/>
        <p:nvPr/>
      </p:nvGrpSpPr>
      <p:grpSpPr>
        <a:xfrm>
          <a:off x="0" y="0"/>
          <a:ext cx="0" cy="0"/>
          <a:chOff x="0" y="0"/>
          <a:chExt cx="0" cy="0"/>
        </a:xfrm>
      </p:grpSpPr>
      <p:sp>
        <p:nvSpPr>
          <p:cNvPr id="483" name="Shape 48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484" name="Shape 48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485" name="Shape 48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486" name="Shape 4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74.xml><?xml version="1.0" encoding="utf-8"?>
<p:sldLayout xmlns:a="http://schemas.openxmlformats.org/drawingml/2006/main" xmlns:r="http://schemas.openxmlformats.org/officeDocument/2006/relationships" xmlns:p="http://schemas.openxmlformats.org/presentationml/2006/main" type="tx">
  <p:cSld name="3_Title and Vertical Text">
    <p:bg>
      <p:bgPr>
        <a:solidFill>
          <a:srgbClr val="E7E6E6"/>
        </a:solidFill>
        <a:effectLst/>
      </p:bgPr>
    </p:bg>
    <p:spTree>
      <p:nvGrpSpPr>
        <p:cNvPr id="1" name=""/>
        <p:cNvGrpSpPr/>
        <p:nvPr/>
      </p:nvGrpSpPr>
      <p:grpSpPr>
        <a:xfrm>
          <a:off x="0" y="0"/>
          <a:ext cx="0" cy="0"/>
          <a:chOff x="0" y="0"/>
          <a:chExt cx="0" cy="0"/>
        </a:xfrm>
      </p:grpSpPr>
      <p:sp>
        <p:nvSpPr>
          <p:cNvPr id="493" name="Shape 49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94" name="Shape 49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95" name="Shape 4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75.xml><?xml version="1.0" encoding="utf-8"?>
<p:sldLayout xmlns:a="http://schemas.openxmlformats.org/drawingml/2006/main" xmlns:r="http://schemas.openxmlformats.org/officeDocument/2006/relationships" xmlns:p="http://schemas.openxmlformats.org/presentationml/2006/main" type="tx">
  <p:cSld name="3_Vertical Title and Text">
    <p:bg>
      <p:bgPr>
        <a:solidFill>
          <a:srgbClr val="E7E6E6"/>
        </a:solidFill>
        <a:effectLst/>
      </p:bgPr>
    </p:bg>
    <p:spTree>
      <p:nvGrpSpPr>
        <p:cNvPr id="1" name=""/>
        <p:cNvGrpSpPr/>
        <p:nvPr/>
      </p:nvGrpSpPr>
      <p:grpSpPr>
        <a:xfrm>
          <a:off x="0" y="0"/>
          <a:ext cx="0" cy="0"/>
          <a:chOff x="0" y="0"/>
          <a:chExt cx="0" cy="0"/>
        </a:xfrm>
      </p:grpSpPr>
      <p:sp>
        <p:nvSpPr>
          <p:cNvPr id="502" name="Shape 50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503" name="Shape 50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76.xml><?xml version="1.0" encoding="utf-8"?>
<p:sldLayout xmlns:a="http://schemas.openxmlformats.org/drawingml/2006/main" xmlns:r="http://schemas.openxmlformats.org/officeDocument/2006/relationships" xmlns:p="http://schemas.openxmlformats.org/presentationml/2006/main" type="tx">
  <p:cSld name="4_Title Slide">
    <p:bg>
      <p:bgPr>
        <a:solidFill>
          <a:srgbClr val="E7E6E6"/>
        </a:solidFill>
        <a:effectLst/>
      </p:bgPr>
    </p:bg>
    <p:spTree>
      <p:nvGrpSpPr>
        <p:cNvPr id="1" name=""/>
        <p:cNvGrpSpPr/>
        <p:nvPr/>
      </p:nvGrpSpPr>
      <p:grpSpPr>
        <a:xfrm>
          <a:off x="0" y="0"/>
          <a:ext cx="0" cy="0"/>
          <a:chOff x="0" y="0"/>
          <a:chExt cx="0" cy="0"/>
        </a:xfrm>
      </p:grpSpPr>
      <p:sp>
        <p:nvSpPr>
          <p:cNvPr id="511" name="Shape 51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512" name="Shape 51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513" name="Shape 5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77.xml><?xml version="1.0" encoding="utf-8"?>
<p:sldLayout xmlns:a="http://schemas.openxmlformats.org/drawingml/2006/main" xmlns:r="http://schemas.openxmlformats.org/officeDocument/2006/relationships" xmlns:p="http://schemas.openxmlformats.org/presentationml/2006/main" type="tx">
  <p:cSld name="9_Custom Layout">
    <p:bg>
      <p:bgPr>
        <a:solidFill>
          <a:srgbClr val="E7E6E6"/>
        </a:solidFill>
        <a:effectLst/>
      </p:bgPr>
    </p:bg>
    <p:spTree>
      <p:nvGrpSpPr>
        <p:cNvPr id="1" name=""/>
        <p:cNvGrpSpPr/>
        <p:nvPr/>
      </p:nvGrpSpPr>
      <p:grpSpPr>
        <a:xfrm>
          <a:off x="0" y="0"/>
          <a:ext cx="0" cy="0"/>
          <a:chOff x="0" y="0"/>
          <a:chExt cx="0" cy="0"/>
        </a:xfrm>
      </p:grpSpPr>
      <p:sp>
        <p:nvSpPr>
          <p:cNvPr id="520" name="Shape 52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21" name="Shape 52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78.xml><?xml version="1.0" encoding="utf-8"?>
<p:sldLayout xmlns:a="http://schemas.openxmlformats.org/drawingml/2006/main" xmlns:r="http://schemas.openxmlformats.org/officeDocument/2006/relationships" xmlns:p="http://schemas.openxmlformats.org/presentationml/2006/main" type="tx">
  <p:cSld name="10_Custom Layout">
    <p:bg>
      <p:bgPr>
        <a:solidFill>
          <a:srgbClr val="E7E6E6"/>
        </a:solidFill>
        <a:effectLst/>
      </p:bgPr>
    </p:bg>
    <p:spTree>
      <p:nvGrpSpPr>
        <p:cNvPr id="1" name=""/>
        <p:cNvGrpSpPr/>
        <p:nvPr/>
      </p:nvGrpSpPr>
      <p:grpSpPr>
        <a:xfrm>
          <a:off x="0" y="0"/>
          <a:ext cx="0" cy="0"/>
          <a:chOff x="0" y="0"/>
          <a:chExt cx="0" cy="0"/>
        </a:xfrm>
      </p:grpSpPr>
      <p:sp>
        <p:nvSpPr>
          <p:cNvPr id="528" name="Shape 52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29" name="Shape 52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79.xml><?xml version="1.0" encoding="utf-8"?>
<p:sldLayout xmlns:a="http://schemas.openxmlformats.org/drawingml/2006/main" xmlns:r="http://schemas.openxmlformats.org/officeDocument/2006/relationships" xmlns:p="http://schemas.openxmlformats.org/presentationml/2006/main" type="tx">
  <p:cSld name="11_Custom Layout">
    <p:bg>
      <p:bgPr>
        <a:solidFill>
          <a:srgbClr val="E7E6E6"/>
        </a:solidFill>
        <a:effectLst/>
      </p:bgPr>
    </p:bg>
    <p:spTree>
      <p:nvGrpSpPr>
        <p:cNvPr id="1" name=""/>
        <p:cNvGrpSpPr/>
        <p:nvPr/>
      </p:nvGrpSpPr>
      <p:grpSpPr>
        <a:xfrm>
          <a:off x="0" y="0"/>
          <a:ext cx="0" cy="0"/>
          <a:chOff x="0" y="0"/>
          <a:chExt cx="0" cy="0"/>
        </a:xfrm>
      </p:grpSpPr>
      <p:sp>
        <p:nvSpPr>
          <p:cNvPr id="536" name="Shape 53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37" name="Shape 53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603" name="Shape 60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604" name="Shape 604"/>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605" name="Shape 605"/>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606" name="Shape 6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80.xml><?xml version="1.0" encoding="utf-8"?>
<p:sldLayout xmlns:a="http://schemas.openxmlformats.org/drawingml/2006/main" xmlns:r="http://schemas.openxmlformats.org/officeDocument/2006/relationships" xmlns:p="http://schemas.openxmlformats.org/presentationml/2006/main" type="tx">
  <p:cSld name="4_Title and Content">
    <p:bg>
      <p:bgPr>
        <a:solidFill>
          <a:srgbClr val="E7E6E6"/>
        </a:solidFill>
        <a:effectLst/>
      </p:bgPr>
    </p:bg>
    <p:spTree>
      <p:nvGrpSpPr>
        <p:cNvPr id="1" name=""/>
        <p:cNvGrpSpPr/>
        <p:nvPr/>
      </p:nvGrpSpPr>
      <p:grpSpPr>
        <a:xfrm>
          <a:off x="0" y="0"/>
          <a:ext cx="0" cy="0"/>
          <a:chOff x="0" y="0"/>
          <a:chExt cx="0" cy="0"/>
        </a:xfrm>
      </p:grpSpPr>
      <p:sp>
        <p:nvSpPr>
          <p:cNvPr id="544" name="Shape 54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45" name="Shape 54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46" name="Shape 5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81.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E7E6E6"/>
        </a:solidFill>
        <a:effectLst/>
      </p:bgPr>
    </p:bg>
    <p:spTree>
      <p:nvGrpSpPr>
        <p:cNvPr id="1" name=""/>
        <p:cNvGrpSpPr/>
        <p:nvPr/>
      </p:nvGrpSpPr>
      <p:grpSpPr>
        <a:xfrm>
          <a:off x="0" y="0"/>
          <a:ext cx="0" cy="0"/>
          <a:chOff x="0" y="0"/>
          <a:chExt cx="0" cy="0"/>
        </a:xfrm>
      </p:grpSpPr>
      <p:sp>
        <p:nvSpPr>
          <p:cNvPr id="553" name="Shape 55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554" name="Shape 55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55" name="Shape 5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82.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E7E6E6"/>
        </a:solidFill>
        <a:effectLst/>
      </p:bgPr>
    </p:bg>
    <p:spTree>
      <p:nvGrpSpPr>
        <p:cNvPr id="1" name=""/>
        <p:cNvGrpSpPr/>
        <p:nvPr/>
      </p:nvGrpSpPr>
      <p:grpSpPr>
        <a:xfrm>
          <a:off x="0" y="0"/>
          <a:ext cx="0" cy="0"/>
          <a:chOff x="0" y="0"/>
          <a:chExt cx="0" cy="0"/>
        </a:xfrm>
      </p:grpSpPr>
      <p:sp>
        <p:nvSpPr>
          <p:cNvPr id="562" name="Shape 56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63" name="Shape 56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64" name="Shape 5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83.xml><?xml version="1.0" encoding="utf-8"?>
<p:sldLayout xmlns:a="http://schemas.openxmlformats.org/drawingml/2006/main" xmlns:r="http://schemas.openxmlformats.org/officeDocument/2006/relationships" xmlns:p="http://schemas.openxmlformats.org/presentationml/2006/main" type="tx">
  <p:cSld name="4_Comparison">
    <p:bg>
      <p:bgPr>
        <a:solidFill>
          <a:srgbClr val="E7E6E6"/>
        </a:solidFill>
        <a:effectLst/>
      </p:bgPr>
    </p:bg>
    <p:spTree>
      <p:nvGrpSpPr>
        <p:cNvPr id="1" name=""/>
        <p:cNvGrpSpPr/>
        <p:nvPr/>
      </p:nvGrpSpPr>
      <p:grpSpPr>
        <a:xfrm>
          <a:off x="0" y="0"/>
          <a:ext cx="0" cy="0"/>
          <a:chOff x="0" y="0"/>
          <a:chExt cx="0" cy="0"/>
        </a:xfrm>
      </p:grpSpPr>
      <p:sp>
        <p:nvSpPr>
          <p:cNvPr id="571" name="Shape 57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72" name="Shape 57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573" name="Shape 57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574" name="Shape 5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84.xml><?xml version="1.0" encoding="utf-8"?>
<p:sldLayout xmlns:a="http://schemas.openxmlformats.org/drawingml/2006/main" xmlns:r="http://schemas.openxmlformats.org/officeDocument/2006/relationships" xmlns:p="http://schemas.openxmlformats.org/presentationml/2006/main" type="tx">
  <p:cSld name="4_Title Only">
    <p:bg>
      <p:bgPr>
        <a:solidFill>
          <a:srgbClr val="E7E6E6"/>
        </a:solidFill>
        <a:effectLst/>
      </p:bgPr>
    </p:bg>
    <p:spTree>
      <p:nvGrpSpPr>
        <p:cNvPr id="1" name=""/>
        <p:cNvGrpSpPr/>
        <p:nvPr/>
      </p:nvGrpSpPr>
      <p:grpSpPr>
        <a:xfrm>
          <a:off x="0" y="0"/>
          <a:ext cx="0" cy="0"/>
          <a:chOff x="0" y="0"/>
          <a:chExt cx="0" cy="0"/>
        </a:xfrm>
      </p:grpSpPr>
      <p:sp>
        <p:nvSpPr>
          <p:cNvPr id="581" name="Shape 58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82" name="Shape 5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85.xml><?xml version="1.0" encoding="utf-8"?>
<p:sldLayout xmlns:a="http://schemas.openxmlformats.org/drawingml/2006/main" xmlns:r="http://schemas.openxmlformats.org/officeDocument/2006/relationships" xmlns:p="http://schemas.openxmlformats.org/presentationml/2006/main" type="tx">
  <p:cSld name="3_Blank">
    <p:bg>
      <p:bgPr>
        <a:solidFill>
          <a:srgbClr val="E7E6E6"/>
        </a:solidFill>
        <a:effectLst/>
      </p:bgPr>
    </p:bg>
    <p:spTree>
      <p:nvGrpSpPr>
        <p:cNvPr id="1" name=""/>
        <p:cNvGrpSpPr/>
        <p:nvPr/>
      </p:nvGrpSpPr>
      <p:grpSpPr>
        <a:xfrm>
          <a:off x="0" y="0"/>
          <a:ext cx="0" cy="0"/>
          <a:chOff x="0" y="0"/>
          <a:chExt cx="0" cy="0"/>
        </a:xfrm>
      </p:grpSpPr>
      <p:sp>
        <p:nvSpPr>
          <p:cNvPr id="589" name="Shape 58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86.xml><?xml version="1.0" encoding="utf-8"?>
<p:sldLayout xmlns:a="http://schemas.openxmlformats.org/drawingml/2006/main" xmlns:r="http://schemas.openxmlformats.org/officeDocument/2006/relationships" xmlns:p="http://schemas.openxmlformats.org/presentationml/2006/main" type="tx">
  <p:cSld name="2_Blank 0">
    <p:bg>
      <p:bgPr>
        <a:solidFill>
          <a:srgbClr val="86754D"/>
        </a:solidFill>
        <a:effectLst/>
      </p:bgPr>
    </p:bg>
    <p:spTree>
      <p:nvGrpSpPr>
        <p:cNvPr id="1" name=""/>
        <p:cNvGrpSpPr/>
        <p:nvPr/>
      </p:nvGrpSpPr>
      <p:grpSpPr>
        <a:xfrm>
          <a:off x="0" y="0"/>
          <a:ext cx="0" cy="0"/>
          <a:chOff x="0" y="0"/>
          <a:chExt cx="0" cy="0"/>
        </a:xfrm>
      </p:grpSpPr>
      <p:sp>
        <p:nvSpPr>
          <p:cNvPr id="596" name="Shape 5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87.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E7E6E6"/>
        </a:solidFill>
        <a:effectLst/>
      </p:bgPr>
    </p:bg>
    <p:spTree>
      <p:nvGrpSpPr>
        <p:cNvPr id="1" name=""/>
        <p:cNvGrpSpPr/>
        <p:nvPr/>
      </p:nvGrpSpPr>
      <p:grpSpPr>
        <a:xfrm>
          <a:off x="0" y="0"/>
          <a:ext cx="0" cy="0"/>
          <a:chOff x="0" y="0"/>
          <a:chExt cx="0" cy="0"/>
        </a:xfrm>
      </p:grpSpPr>
      <p:sp>
        <p:nvSpPr>
          <p:cNvPr id="603" name="Shape 60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604" name="Shape 60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605" name="Shape 60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606" name="Shape 6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88.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E7E6E6"/>
        </a:solidFill>
        <a:effectLst/>
      </p:bgPr>
    </p:bg>
    <p:spTree>
      <p:nvGrpSpPr>
        <p:cNvPr id="1" name=""/>
        <p:cNvGrpSpPr/>
        <p:nvPr/>
      </p:nvGrpSpPr>
      <p:grpSpPr>
        <a:xfrm>
          <a:off x="0" y="0"/>
          <a:ext cx="0" cy="0"/>
          <a:chOff x="0" y="0"/>
          <a:chExt cx="0" cy="0"/>
        </a:xfrm>
      </p:grpSpPr>
      <p:sp>
        <p:nvSpPr>
          <p:cNvPr id="613" name="Shape 61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614" name="Shape 61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615" name="Shape 61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616" name="Shape 6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89.xml><?xml version="1.0" encoding="utf-8"?>
<p:sldLayout xmlns:a="http://schemas.openxmlformats.org/drawingml/2006/main" xmlns:r="http://schemas.openxmlformats.org/officeDocument/2006/relationships" xmlns:p="http://schemas.openxmlformats.org/presentationml/2006/main" type="tx">
  <p:cSld name="4_Title and Vertical Text">
    <p:bg>
      <p:bgPr>
        <a:solidFill>
          <a:srgbClr val="E7E6E6"/>
        </a:solidFill>
        <a:effectLst/>
      </p:bgPr>
    </p:bg>
    <p:spTree>
      <p:nvGrpSpPr>
        <p:cNvPr id="1" name=""/>
        <p:cNvGrpSpPr/>
        <p:nvPr/>
      </p:nvGrpSpPr>
      <p:grpSpPr>
        <a:xfrm>
          <a:off x="0" y="0"/>
          <a:ext cx="0" cy="0"/>
          <a:chOff x="0" y="0"/>
          <a:chExt cx="0" cy="0"/>
        </a:xfrm>
      </p:grpSpPr>
      <p:sp>
        <p:nvSpPr>
          <p:cNvPr id="623" name="Shape 62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24" name="Shape 62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25" name="Shape 6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613" name="Shape 61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614" name="Shape 614"/>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615" name="Shape 615"/>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616" name="Shape 6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90.xml><?xml version="1.0" encoding="utf-8"?>
<p:sldLayout xmlns:a="http://schemas.openxmlformats.org/drawingml/2006/main" xmlns:r="http://schemas.openxmlformats.org/officeDocument/2006/relationships" xmlns:p="http://schemas.openxmlformats.org/presentationml/2006/main" type="tx">
  <p:cSld name="4_Vertical Title and Text">
    <p:bg>
      <p:bgPr>
        <a:solidFill>
          <a:srgbClr val="E7E6E6"/>
        </a:solidFill>
        <a:effectLst/>
      </p:bgPr>
    </p:bg>
    <p:spTree>
      <p:nvGrpSpPr>
        <p:cNvPr id="1" name=""/>
        <p:cNvGrpSpPr/>
        <p:nvPr/>
      </p:nvGrpSpPr>
      <p:grpSpPr>
        <a:xfrm>
          <a:off x="0" y="0"/>
          <a:ext cx="0" cy="0"/>
          <a:chOff x="0" y="0"/>
          <a:chExt cx="0" cy="0"/>
        </a:xfrm>
      </p:grpSpPr>
      <p:sp>
        <p:nvSpPr>
          <p:cNvPr id="632" name="Shape 63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633" name="Shape 63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34" name="Shape 6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91.xml><?xml version="1.0" encoding="utf-8"?>
<p:sldLayout xmlns:a="http://schemas.openxmlformats.org/drawingml/2006/main" xmlns:r="http://schemas.openxmlformats.org/officeDocument/2006/relationships" xmlns:p="http://schemas.openxmlformats.org/presentationml/2006/main" type="tx">
  <p:cSld name="5_Title Slide">
    <p:bg>
      <p:bgPr>
        <a:solidFill>
          <a:srgbClr val="E7E6E6"/>
        </a:solidFill>
        <a:effectLst/>
      </p:bgPr>
    </p:bg>
    <p:spTree>
      <p:nvGrpSpPr>
        <p:cNvPr id="1" name=""/>
        <p:cNvGrpSpPr/>
        <p:nvPr/>
      </p:nvGrpSpPr>
      <p:grpSpPr>
        <a:xfrm>
          <a:off x="0" y="0"/>
          <a:ext cx="0" cy="0"/>
          <a:chOff x="0" y="0"/>
          <a:chExt cx="0" cy="0"/>
        </a:xfrm>
      </p:grpSpPr>
      <p:sp>
        <p:nvSpPr>
          <p:cNvPr id="641" name="Shape 64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642" name="Shape 64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643" name="Shape 6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92.xml><?xml version="1.0" encoding="utf-8"?>
<p:sldLayout xmlns:a="http://schemas.openxmlformats.org/drawingml/2006/main" xmlns:r="http://schemas.openxmlformats.org/officeDocument/2006/relationships" xmlns:p="http://schemas.openxmlformats.org/presentationml/2006/main" type="tx">
  <p:cSld name="12_Custom Layout">
    <p:bg>
      <p:bgPr>
        <a:solidFill>
          <a:srgbClr val="E7E6E6"/>
        </a:solidFill>
        <a:effectLst/>
      </p:bgPr>
    </p:bg>
    <p:spTree>
      <p:nvGrpSpPr>
        <p:cNvPr id="1" name=""/>
        <p:cNvGrpSpPr/>
        <p:nvPr/>
      </p:nvGrpSpPr>
      <p:grpSpPr>
        <a:xfrm>
          <a:off x="0" y="0"/>
          <a:ext cx="0" cy="0"/>
          <a:chOff x="0" y="0"/>
          <a:chExt cx="0" cy="0"/>
        </a:xfrm>
      </p:grpSpPr>
      <p:sp>
        <p:nvSpPr>
          <p:cNvPr id="650" name="Shape 65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51" name="Shape 65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93.xml><?xml version="1.0" encoding="utf-8"?>
<p:sldLayout xmlns:a="http://schemas.openxmlformats.org/drawingml/2006/main" xmlns:r="http://schemas.openxmlformats.org/officeDocument/2006/relationships" xmlns:p="http://schemas.openxmlformats.org/presentationml/2006/main" type="tx">
  <p:cSld name="13_Custom Layout">
    <p:bg>
      <p:bgPr>
        <a:solidFill>
          <a:srgbClr val="E7E6E6"/>
        </a:solidFill>
        <a:effectLst/>
      </p:bgPr>
    </p:bg>
    <p:spTree>
      <p:nvGrpSpPr>
        <p:cNvPr id="1" name=""/>
        <p:cNvGrpSpPr/>
        <p:nvPr/>
      </p:nvGrpSpPr>
      <p:grpSpPr>
        <a:xfrm>
          <a:off x="0" y="0"/>
          <a:ext cx="0" cy="0"/>
          <a:chOff x="0" y="0"/>
          <a:chExt cx="0" cy="0"/>
        </a:xfrm>
      </p:grpSpPr>
      <p:sp>
        <p:nvSpPr>
          <p:cNvPr id="658" name="Shape 65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59" name="Shape 65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94.xml><?xml version="1.0" encoding="utf-8"?>
<p:sldLayout xmlns:a="http://schemas.openxmlformats.org/drawingml/2006/main" xmlns:r="http://schemas.openxmlformats.org/officeDocument/2006/relationships" xmlns:p="http://schemas.openxmlformats.org/presentationml/2006/main" type="tx">
  <p:cSld name="14_Custom Layout">
    <p:bg>
      <p:bgPr>
        <a:solidFill>
          <a:srgbClr val="E7E6E6"/>
        </a:solidFill>
        <a:effectLst/>
      </p:bgPr>
    </p:bg>
    <p:spTree>
      <p:nvGrpSpPr>
        <p:cNvPr id="1" name=""/>
        <p:cNvGrpSpPr/>
        <p:nvPr/>
      </p:nvGrpSpPr>
      <p:grpSpPr>
        <a:xfrm>
          <a:off x="0" y="0"/>
          <a:ext cx="0" cy="0"/>
          <a:chOff x="0" y="0"/>
          <a:chExt cx="0" cy="0"/>
        </a:xfrm>
      </p:grpSpPr>
      <p:sp>
        <p:nvSpPr>
          <p:cNvPr id="666" name="Shape 66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67" name="Shape 66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95.xml><?xml version="1.0" encoding="utf-8"?>
<p:sldLayout xmlns:a="http://schemas.openxmlformats.org/drawingml/2006/main" xmlns:r="http://schemas.openxmlformats.org/officeDocument/2006/relationships" xmlns:p="http://schemas.openxmlformats.org/presentationml/2006/main" type="tx">
  <p:cSld name="5_Title and Content">
    <p:bg>
      <p:bgPr>
        <a:solidFill>
          <a:srgbClr val="E7E6E6"/>
        </a:solidFill>
        <a:effectLst/>
      </p:bgPr>
    </p:bg>
    <p:spTree>
      <p:nvGrpSpPr>
        <p:cNvPr id="1" name=""/>
        <p:cNvGrpSpPr/>
        <p:nvPr/>
      </p:nvGrpSpPr>
      <p:grpSpPr>
        <a:xfrm>
          <a:off x="0" y="0"/>
          <a:ext cx="0" cy="0"/>
          <a:chOff x="0" y="0"/>
          <a:chExt cx="0" cy="0"/>
        </a:xfrm>
      </p:grpSpPr>
      <p:sp>
        <p:nvSpPr>
          <p:cNvPr id="674" name="Shape 67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75" name="Shape 67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76" name="Shape 6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96.xml><?xml version="1.0" encoding="utf-8"?>
<p:sldLayout xmlns:a="http://schemas.openxmlformats.org/drawingml/2006/main" xmlns:r="http://schemas.openxmlformats.org/officeDocument/2006/relationships" xmlns:p="http://schemas.openxmlformats.org/presentationml/2006/main" type="tx">
  <p:cSld name="5_Section Header">
    <p:bg>
      <p:bgPr>
        <a:solidFill>
          <a:srgbClr val="E7E6E6"/>
        </a:solidFill>
        <a:effectLst/>
      </p:bgPr>
    </p:bg>
    <p:spTree>
      <p:nvGrpSpPr>
        <p:cNvPr id="1" name=""/>
        <p:cNvGrpSpPr/>
        <p:nvPr/>
      </p:nvGrpSpPr>
      <p:grpSpPr>
        <a:xfrm>
          <a:off x="0" y="0"/>
          <a:ext cx="0" cy="0"/>
          <a:chOff x="0" y="0"/>
          <a:chExt cx="0" cy="0"/>
        </a:xfrm>
      </p:grpSpPr>
      <p:sp>
        <p:nvSpPr>
          <p:cNvPr id="683" name="Shape 68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684" name="Shape 68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85" name="Shape 6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97.xml><?xml version="1.0" encoding="utf-8"?>
<p:sldLayout xmlns:a="http://schemas.openxmlformats.org/drawingml/2006/main" xmlns:r="http://schemas.openxmlformats.org/officeDocument/2006/relationships" xmlns:p="http://schemas.openxmlformats.org/presentationml/2006/main" type="tx">
  <p:cSld name="5_Two Content">
    <p:bg>
      <p:bgPr>
        <a:solidFill>
          <a:srgbClr val="E7E6E6"/>
        </a:solidFill>
        <a:effectLst/>
      </p:bgPr>
    </p:bg>
    <p:spTree>
      <p:nvGrpSpPr>
        <p:cNvPr id="1" name=""/>
        <p:cNvGrpSpPr/>
        <p:nvPr/>
      </p:nvGrpSpPr>
      <p:grpSpPr>
        <a:xfrm>
          <a:off x="0" y="0"/>
          <a:ext cx="0" cy="0"/>
          <a:chOff x="0" y="0"/>
          <a:chExt cx="0" cy="0"/>
        </a:xfrm>
      </p:grpSpPr>
      <p:sp>
        <p:nvSpPr>
          <p:cNvPr id="692" name="Shape 69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93" name="Shape 69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94" name="Shape 6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98.xml><?xml version="1.0" encoding="utf-8"?>
<p:sldLayout xmlns:a="http://schemas.openxmlformats.org/drawingml/2006/main" xmlns:r="http://schemas.openxmlformats.org/officeDocument/2006/relationships" xmlns:p="http://schemas.openxmlformats.org/presentationml/2006/main" type="tx">
  <p:cSld name="5_Comparison">
    <p:bg>
      <p:bgPr>
        <a:solidFill>
          <a:srgbClr val="E7E6E6"/>
        </a:solidFill>
        <a:effectLst/>
      </p:bgPr>
    </p:bg>
    <p:spTree>
      <p:nvGrpSpPr>
        <p:cNvPr id="1" name=""/>
        <p:cNvGrpSpPr/>
        <p:nvPr/>
      </p:nvGrpSpPr>
      <p:grpSpPr>
        <a:xfrm>
          <a:off x="0" y="0"/>
          <a:ext cx="0" cy="0"/>
          <a:chOff x="0" y="0"/>
          <a:chExt cx="0" cy="0"/>
        </a:xfrm>
      </p:grpSpPr>
      <p:sp>
        <p:nvSpPr>
          <p:cNvPr id="701" name="Shape 70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02" name="Shape 70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703" name="Shape 70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704" name="Shape 7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99.xml><?xml version="1.0" encoding="utf-8"?>
<p:sldLayout xmlns:a="http://schemas.openxmlformats.org/drawingml/2006/main" xmlns:r="http://schemas.openxmlformats.org/officeDocument/2006/relationships" xmlns:p="http://schemas.openxmlformats.org/presentationml/2006/main" type="tx">
  <p:cSld name="5_Title Only">
    <p:bg>
      <p:bgPr>
        <a:solidFill>
          <a:srgbClr val="E7E6E6"/>
        </a:solidFill>
        <a:effectLst/>
      </p:bgPr>
    </p:bg>
    <p:spTree>
      <p:nvGrpSpPr>
        <p:cNvPr id="1" name=""/>
        <p:cNvGrpSpPr/>
        <p:nvPr/>
      </p:nvGrpSpPr>
      <p:grpSpPr>
        <a:xfrm>
          <a:off x="0" y="0"/>
          <a:ext cx="0" cy="0"/>
          <a:chOff x="0" y="0"/>
          <a:chExt cx="0" cy="0"/>
        </a:xfrm>
      </p:grpSpPr>
      <p:sp>
        <p:nvSpPr>
          <p:cNvPr id="711" name="Shape 71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12" name="Shape 7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5" name="Shape 75"/>
          <p:cNvSpPr>
            <a:spLocks noGrp="1"/>
          </p:cNvSpPr>
          <p:nvPr>
            <p:ph type="title"/>
          </p:nvPr>
        </p:nvSpPr>
        <p:spPr>
          <a:xfrm>
            <a:off x="2389945" y="4801063"/>
            <a:ext cx="7315201" cy="566741"/>
          </a:xfrm>
          <a:prstGeom prst="rect">
            <a:avLst/>
          </a:prstGeom>
        </p:spPr>
        <p:txBody>
          <a:bodyPr anchor="b"/>
          <a:lstStyle>
            <a:lvl1pPr algn="l">
              <a:defRPr sz="2700" b="1"/>
            </a:lvl1pPr>
          </a:lstStyle>
          <a:p>
            <a:r>
              <a:t>Title Text</a:t>
            </a:r>
          </a:p>
        </p:txBody>
      </p:sp>
      <p:sp>
        <p:nvSpPr>
          <p:cNvPr id="76" name="Shape 76"/>
          <p:cNvSpPr>
            <a:spLocks noGrp="1"/>
          </p:cNvSpPr>
          <p:nvPr>
            <p:ph type="pic" sz="half" idx="13"/>
          </p:nvPr>
        </p:nvSpPr>
        <p:spPr>
          <a:xfrm>
            <a:off x="2389945" y="612775"/>
            <a:ext cx="7315201" cy="4114800"/>
          </a:xfrm>
          <a:prstGeom prst="rect">
            <a:avLst/>
          </a:prstGeom>
        </p:spPr>
        <p:txBody>
          <a:bodyPr lIns="91439" tIns="45719" rIns="91439" bIns="45719">
            <a:noAutofit/>
          </a:bodyPr>
          <a:lstStyle/>
          <a:p>
            <a:endParaRPr/>
          </a:p>
        </p:txBody>
      </p:sp>
      <p:sp>
        <p:nvSpPr>
          <p:cNvPr id="77" name="Shape 77"/>
          <p:cNvSpPr>
            <a:spLocks noGrp="1"/>
          </p:cNvSpPr>
          <p:nvPr>
            <p:ph type="body" sz="quarter" idx="1"/>
          </p:nvPr>
        </p:nvSpPr>
        <p:spPr>
          <a:xfrm>
            <a:off x="2389945" y="5367816"/>
            <a:ext cx="7315201" cy="804865"/>
          </a:xfrm>
          <a:prstGeom prst="rect">
            <a:avLst/>
          </a:prstGeom>
        </p:spPr>
        <p:txBody>
          <a:bodyPr/>
          <a:lstStyle>
            <a:lvl1pPr marL="0" indent="0">
              <a:spcBef>
                <a:spcPts val="400"/>
              </a:spcBef>
              <a:buSzTx/>
              <a:buFontTx/>
              <a:buNone/>
              <a:defRPr sz="1900"/>
            </a:lvl1pPr>
            <a:lvl2pPr marL="804974" indent="-195581">
              <a:spcBef>
                <a:spcPts val="400"/>
              </a:spcBef>
              <a:buFontTx/>
              <a:defRPr sz="1900"/>
            </a:lvl2pPr>
            <a:lvl3pPr marL="1399689" indent="-180908">
              <a:spcBef>
                <a:spcPts val="400"/>
              </a:spcBef>
              <a:buFontTx/>
              <a:defRPr sz="1900"/>
            </a:lvl3pPr>
            <a:lvl4pPr marL="2042574" indent="-214409">
              <a:spcBef>
                <a:spcPts val="400"/>
              </a:spcBef>
              <a:buFontTx/>
              <a:defRPr sz="1900"/>
            </a:lvl4pPr>
            <a:lvl5pPr marL="2651967" indent="-214409">
              <a:spcBef>
                <a:spcPts val="400"/>
              </a:spcBef>
              <a:buFontTx/>
              <a:defRPr sz="1900"/>
            </a:lvl5pPr>
          </a:lstStyle>
          <a:p>
            <a:r>
              <a:t>Body Level One</a:t>
            </a:r>
          </a:p>
          <a:p>
            <a:pPr lvl="1"/>
            <a:r>
              <a:t>Body Level Two</a:t>
            </a:r>
          </a:p>
          <a:p>
            <a:pPr lvl="2"/>
            <a:r>
              <a:t>Body Level Three</a:t>
            </a:r>
          </a:p>
          <a:p>
            <a:pPr lvl="3"/>
            <a:r>
              <a:t>Body Level Four</a:t>
            </a:r>
          </a:p>
          <a:p>
            <a:pPr lvl="4"/>
            <a:r>
              <a:t>Body Level Five</a:t>
            </a:r>
          </a:p>
        </p:txBody>
      </p:sp>
      <p:sp>
        <p:nvSpPr>
          <p:cNvPr id="78" name="Shape 7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623" name="Shape 62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24" name="Shape 62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25" name="Shape 6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00.xml><?xml version="1.0" encoding="utf-8"?>
<p:sldLayout xmlns:a="http://schemas.openxmlformats.org/drawingml/2006/main" xmlns:r="http://schemas.openxmlformats.org/officeDocument/2006/relationships" xmlns:p="http://schemas.openxmlformats.org/presentationml/2006/main" type="tx">
  <p:cSld name="4_Blank">
    <p:bg>
      <p:bgPr>
        <a:solidFill>
          <a:srgbClr val="E7E6E6"/>
        </a:solidFill>
        <a:effectLst/>
      </p:bgPr>
    </p:bg>
    <p:spTree>
      <p:nvGrpSpPr>
        <p:cNvPr id="1" name=""/>
        <p:cNvGrpSpPr/>
        <p:nvPr/>
      </p:nvGrpSpPr>
      <p:grpSpPr>
        <a:xfrm>
          <a:off x="0" y="0"/>
          <a:ext cx="0" cy="0"/>
          <a:chOff x="0" y="0"/>
          <a:chExt cx="0" cy="0"/>
        </a:xfrm>
      </p:grpSpPr>
      <p:sp>
        <p:nvSpPr>
          <p:cNvPr id="719" name="Shape 7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01.xml><?xml version="1.0" encoding="utf-8"?>
<p:sldLayout xmlns:a="http://schemas.openxmlformats.org/drawingml/2006/main" xmlns:r="http://schemas.openxmlformats.org/officeDocument/2006/relationships" xmlns:p="http://schemas.openxmlformats.org/presentationml/2006/main" type="tx">
  <p:cSld name="3_Blank 0">
    <p:bg>
      <p:bgPr>
        <a:solidFill>
          <a:srgbClr val="86754D"/>
        </a:solidFill>
        <a:effectLst/>
      </p:bgPr>
    </p:bg>
    <p:spTree>
      <p:nvGrpSpPr>
        <p:cNvPr id="1" name=""/>
        <p:cNvGrpSpPr/>
        <p:nvPr/>
      </p:nvGrpSpPr>
      <p:grpSpPr>
        <a:xfrm>
          <a:off x="0" y="0"/>
          <a:ext cx="0" cy="0"/>
          <a:chOff x="0" y="0"/>
          <a:chExt cx="0" cy="0"/>
        </a:xfrm>
      </p:grpSpPr>
      <p:sp>
        <p:nvSpPr>
          <p:cNvPr id="726" name="Shape 7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02.xml><?xml version="1.0" encoding="utf-8"?>
<p:sldLayout xmlns:a="http://schemas.openxmlformats.org/drawingml/2006/main" xmlns:r="http://schemas.openxmlformats.org/officeDocument/2006/relationships" xmlns:p="http://schemas.openxmlformats.org/presentationml/2006/main" type="tx">
  <p:cSld name="5_Content with Caption">
    <p:bg>
      <p:bgPr>
        <a:solidFill>
          <a:srgbClr val="E7E6E6"/>
        </a:solidFill>
        <a:effectLst/>
      </p:bgPr>
    </p:bg>
    <p:spTree>
      <p:nvGrpSpPr>
        <p:cNvPr id="1" name=""/>
        <p:cNvGrpSpPr/>
        <p:nvPr/>
      </p:nvGrpSpPr>
      <p:grpSpPr>
        <a:xfrm>
          <a:off x="0" y="0"/>
          <a:ext cx="0" cy="0"/>
          <a:chOff x="0" y="0"/>
          <a:chExt cx="0" cy="0"/>
        </a:xfrm>
      </p:grpSpPr>
      <p:sp>
        <p:nvSpPr>
          <p:cNvPr id="733" name="Shape 73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734" name="Shape 73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735" name="Shape 73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736" name="Shape 7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03.xml><?xml version="1.0" encoding="utf-8"?>
<p:sldLayout xmlns:a="http://schemas.openxmlformats.org/drawingml/2006/main" xmlns:r="http://schemas.openxmlformats.org/officeDocument/2006/relationships" xmlns:p="http://schemas.openxmlformats.org/presentationml/2006/main" type="tx">
  <p:cSld name="5_Picture with Caption">
    <p:bg>
      <p:bgPr>
        <a:solidFill>
          <a:srgbClr val="E7E6E6"/>
        </a:solidFill>
        <a:effectLst/>
      </p:bgPr>
    </p:bg>
    <p:spTree>
      <p:nvGrpSpPr>
        <p:cNvPr id="1" name=""/>
        <p:cNvGrpSpPr/>
        <p:nvPr/>
      </p:nvGrpSpPr>
      <p:grpSpPr>
        <a:xfrm>
          <a:off x="0" y="0"/>
          <a:ext cx="0" cy="0"/>
          <a:chOff x="0" y="0"/>
          <a:chExt cx="0" cy="0"/>
        </a:xfrm>
      </p:grpSpPr>
      <p:sp>
        <p:nvSpPr>
          <p:cNvPr id="743" name="Shape 74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744" name="Shape 74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745" name="Shape 74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746" name="Shape 7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04.xml><?xml version="1.0" encoding="utf-8"?>
<p:sldLayout xmlns:a="http://schemas.openxmlformats.org/drawingml/2006/main" xmlns:r="http://schemas.openxmlformats.org/officeDocument/2006/relationships" xmlns:p="http://schemas.openxmlformats.org/presentationml/2006/main" type="tx">
  <p:cSld name="5_Title and Vertical Text">
    <p:bg>
      <p:bgPr>
        <a:solidFill>
          <a:srgbClr val="E7E6E6"/>
        </a:solidFill>
        <a:effectLst/>
      </p:bgPr>
    </p:bg>
    <p:spTree>
      <p:nvGrpSpPr>
        <p:cNvPr id="1" name=""/>
        <p:cNvGrpSpPr/>
        <p:nvPr/>
      </p:nvGrpSpPr>
      <p:grpSpPr>
        <a:xfrm>
          <a:off x="0" y="0"/>
          <a:ext cx="0" cy="0"/>
          <a:chOff x="0" y="0"/>
          <a:chExt cx="0" cy="0"/>
        </a:xfrm>
      </p:grpSpPr>
      <p:sp>
        <p:nvSpPr>
          <p:cNvPr id="753" name="Shape 75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54" name="Shape 75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05.xml><?xml version="1.0" encoding="utf-8"?>
<p:sldLayout xmlns:a="http://schemas.openxmlformats.org/drawingml/2006/main" xmlns:r="http://schemas.openxmlformats.org/officeDocument/2006/relationships" xmlns:p="http://schemas.openxmlformats.org/presentationml/2006/main" type="tx">
  <p:cSld name="5_Vertical Title and Text">
    <p:bg>
      <p:bgPr>
        <a:solidFill>
          <a:srgbClr val="E7E6E6"/>
        </a:solidFill>
        <a:effectLst/>
      </p:bgPr>
    </p:bg>
    <p:spTree>
      <p:nvGrpSpPr>
        <p:cNvPr id="1" name=""/>
        <p:cNvGrpSpPr/>
        <p:nvPr/>
      </p:nvGrpSpPr>
      <p:grpSpPr>
        <a:xfrm>
          <a:off x="0" y="0"/>
          <a:ext cx="0" cy="0"/>
          <a:chOff x="0" y="0"/>
          <a:chExt cx="0" cy="0"/>
        </a:xfrm>
      </p:grpSpPr>
      <p:sp>
        <p:nvSpPr>
          <p:cNvPr id="762" name="Shape 76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763" name="Shape 76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764" name="Shape 7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06.xml><?xml version="1.0" encoding="utf-8"?>
<p:sldLayout xmlns:a="http://schemas.openxmlformats.org/drawingml/2006/main" xmlns:r="http://schemas.openxmlformats.org/officeDocument/2006/relationships" xmlns:p="http://schemas.openxmlformats.org/presentationml/2006/main" type="tx">
  <p:cSld name="6_Title Slide">
    <p:bg>
      <p:bgPr>
        <a:solidFill>
          <a:srgbClr val="E7E6E6"/>
        </a:solidFill>
        <a:effectLst/>
      </p:bgPr>
    </p:bg>
    <p:spTree>
      <p:nvGrpSpPr>
        <p:cNvPr id="1" name=""/>
        <p:cNvGrpSpPr/>
        <p:nvPr/>
      </p:nvGrpSpPr>
      <p:grpSpPr>
        <a:xfrm>
          <a:off x="0" y="0"/>
          <a:ext cx="0" cy="0"/>
          <a:chOff x="0" y="0"/>
          <a:chExt cx="0" cy="0"/>
        </a:xfrm>
      </p:grpSpPr>
      <p:sp>
        <p:nvSpPr>
          <p:cNvPr id="771" name="Shape 77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772" name="Shape 77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773" name="Shape 77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07.xml><?xml version="1.0" encoding="utf-8"?>
<p:sldLayout xmlns:a="http://schemas.openxmlformats.org/drawingml/2006/main" xmlns:r="http://schemas.openxmlformats.org/officeDocument/2006/relationships" xmlns:p="http://schemas.openxmlformats.org/presentationml/2006/main" type="tx">
  <p:cSld name="15_Custom Layout">
    <p:bg>
      <p:bgPr>
        <a:solidFill>
          <a:srgbClr val="E7E6E6"/>
        </a:solidFill>
        <a:effectLst/>
      </p:bgPr>
    </p:bg>
    <p:spTree>
      <p:nvGrpSpPr>
        <p:cNvPr id="1" name=""/>
        <p:cNvGrpSpPr/>
        <p:nvPr/>
      </p:nvGrpSpPr>
      <p:grpSpPr>
        <a:xfrm>
          <a:off x="0" y="0"/>
          <a:ext cx="0" cy="0"/>
          <a:chOff x="0" y="0"/>
          <a:chExt cx="0" cy="0"/>
        </a:xfrm>
      </p:grpSpPr>
      <p:sp>
        <p:nvSpPr>
          <p:cNvPr id="780" name="Shape 78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81" name="Shape 78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08.xml><?xml version="1.0" encoding="utf-8"?>
<p:sldLayout xmlns:a="http://schemas.openxmlformats.org/drawingml/2006/main" xmlns:r="http://schemas.openxmlformats.org/officeDocument/2006/relationships" xmlns:p="http://schemas.openxmlformats.org/presentationml/2006/main" type="tx">
  <p:cSld name="16_Custom Layout">
    <p:bg>
      <p:bgPr>
        <a:solidFill>
          <a:srgbClr val="E7E6E6"/>
        </a:solidFill>
        <a:effectLst/>
      </p:bgPr>
    </p:bg>
    <p:spTree>
      <p:nvGrpSpPr>
        <p:cNvPr id="1" name=""/>
        <p:cNvGrpSpPr/>
        <p:nvPr/>
      </p:nvGrpSpPr>
      <p:grpSpPr>
        <a:xfrm>
          <a:off x="0" y="0"/>
          <a:ext cx="0" cy="0"/>
          <a:chOff x="0" y="0"/>
          <a:chExt cx="0" cy="0"/>
        </a:xfrm>
      </p:grpSpPr>
      <p:sp>
        <p:nvSpPr>
          <p:cNvPr id="788" name="Shape 78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89" name="Shape 78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09.xml><?xml version="1.0" encoding="utf-8"?>
<p:sldLayout xmlns:a="http://schemas.openxmlformats.org/drawingml/2006/main" xmlns:r="http://schemas.openxmlformats.org/officeDocument/2006/relationships" xmlns:p="http://schemas.openxmlformats.org/presentationml/2006/main" type="tx">
  <p:cSld name="17_Custom Layout">
    <p:bg>
      <p:bgPr>
        <a:solidFill>
          <a:srgbClr val="E7E6E6"/>
        </a:solidFill>
        <a:effectLst/>
      </p:bgPr>
    </p:bg>
    <p:spTree>
      <p:nvGrpSpPr>
        <p:cNvPr id="1" name=""/>
        <p:cNvGrpSpPr/>
        <p:nvPr/>
      </p:nvGrpSpPr>
      <p:grpSpPr>
        <a:xfrm>
          <a:off x="0" y="0"/>
          <a:ext cx="0" cy="0"/>
          <a:chOff x="0" y="0"/>
          <a:chExt cx="0" cy="0"/>
        </a:xfrm>
      </p:grpSpPr>
      <p:sp>
        <p:nvSpPr>
          <p:cNvPr id="796" name="Shape 79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97" name="Shape 79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632" name="Shape 632"/>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633" name="Shape 63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34" name="Shape 6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10.xml><?xml version="1.0" encoding="utf-8"?>
<p:sldLayout xmlns:a="http://schemas.openxmlformats.org/drawingml/2006/main" xmlns:r="http://schemas.openxmlformats.org/officeDocument/2006/relationships" xmlns:p="http://schemas.openxmlformats.org/presentationml/2006/main" type="tx">
  <p:cSld name="6_Title and Content">
    <p:bg>
      <p:bgPr>
        <a:solidFill>
          <a:srgbClr val="E7E6E6"/>
        </a:solidFill>
        <a:effectLst/>
      </p:bgPr>
    </p:bg>
    <p:spTree>
      <p:nvGrpSpPr>
        <p:cNvPr id="1" name=""/>
        <p:cNvGrpSpPr/>
        <p:nvPr/>
      </p:nvGrpSpPr>
      <p:grpSpPr>
        <a:xfrm>
          <a:off x="0" y="0"/>
          <a:ext cx="0" cy="0"/>
          <a:chOff x="0" y="0"/>
          <a:chExt cx="0" cy="0"/>
        </a:xfrm>
      </p:grpSpPr>
      <p:sp>
        <p:nvSpPr>
          <p:cNvPr id="804" name="Shape 80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05" name="Shape 80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06" name="Shape 8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11.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E7E6E6"/>
        </a:solidFill>
        <a:effectLst/>
      </p:bgPr>
    </p:bg>
    <p:spTree>
      <p:nvGrpSpPr>
        <p:cNvPr id="1" name=""/>
        <p:cNvGrpSpPr/>
        <p:nvPr/>
      </p:nvGrpSpPr>
      <p:grpSpPr>
        <a:xfrm>
          <a:off x="0" y="0"/>
          <a:ext cx="0" cy="0"/>
          <a:chOff x="0" y="0"/>
          <a:chExt cx="0" cy="0"/>
        </a:xfrm>
      </p:grpSpPr>
      <p:sp>
        <p:nvSpPr>
          <p:cNvPr id="813" name="Shape 81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814" name="Shape 81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815" name="Shape 8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12.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E7E6E6"/>
        </a:solidFill>
        <a:effectLst/>
      </p:bgPr>
    </p:bg>
    <p:spTree>
      <p:nvGrpSpPr>
        <p:cNvPr id="1" name=""/>
        <p:cNvGrpSpPr/>
        <p:nvPr/>
      </p:nvGrpSpPr>
      <p:grpSpPr>
        <a:xfrm>
          <a:off x="0" y="0"/>
          <a:ext cx="0" cy="0"/>
          <a:chOff x="0" y="0"/>
          <a:chExt cx="0" cy="0"/>
        </a:xfrm>
      </p:grpSpPr>
      <p:sp>
        <p:nvSpPr>
          <p:cNvPr id="822" name="Shape 82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23" name="Shape 82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24" name="Shape 8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13.xml><?xml version="1.0" encoding="utf-8"?>
<p:sldLayout xmlns:a="http://schemas.openxmlformats.org/drawingml/2006/main" xmlns:r="http://schemas.openxmlformats.org/officeDocument/2006/relationships" xmlns:p="http://schemas.openxmlformats.org/presentationml/2006/main" type="tx">
  <p:cSld name="6_Comparison">
    <p:bg>
      <p:bgPr>
        <a:solidFill>
          <a:srgbClr val="E7E6E6"/>
        </a:solidFill>
        <a:effectLst/>
      </p:bgPr>
    </p:bg>
    <p:spTree>
      <p:nvGrpSpPr>
        <p:cNvPr id="1" name=""/>
        <p:cNvGrpSpPr/>
        <p:nvPr/>
      </p:nvGrpSpPr>
      <p:grpSpPr>
        <a:xfrm>
          <a:off x="0" y="0"/>
          <a:ext cx="0" cy="0"/>
          <a:chOff x="0" y="0"/>
          <a:chExt cx="0" cy="0"/>
        </a:xfrm>
      </p:grpSpPr>
      <p:sp>
        <p:nvSpPr>
          <p:cNvPr id="831" name="Shape 83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32" name="Shape 83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833" name="Shape 83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834" name="Shape 8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14.xml><?xml version="1.0" encoding="utf-8"?>
<p:sldLayout xmlns:a="http://schemas.openxmlformats.org/drawingml/2006/main" xmlns:r="http://schemas.openxmlformats.org/officeDocument/2006/relationships" xmlns:p="http://schemas.openxmlformats.org/presentationml/2006/main" type="tx">
  <p:cSld name="6_Title Only">
    <p:bg>
      <p:bgPr>
        <a:solidFill>
          <a:srgbClr val="E7E6E6"/>
        </a:solidFill>
        <a:effectLst/>
      </p:bgPr>
    </p:bg>
    <p:spTree>
      <p:nvGrpSpPr>
        <p:cNvPr id="1" name=""/>
        <p:cNvGrpSpPr/>
        <p:nvPr/>
      </p:nvGrpSpPr>
      <p:grpSpPr>
        <a:xfrm>
          <a:off x="0" y="0"/>
          <a:ext cx="0" cy="0"/>
          <a:chOff x="0" y="0"/>
          <a:chExt cx="0" cy="0"/>
        </a:xfrm>
      </p:grpSpPr>
      <p:sp>
        <p:nvSpPr>
          <p:cNvPr id="841" name="Shape 8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42" name="Shape 8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15.xml><?xml version="1.0" encoding="utf-8"?>
<p:sldLayout xmlns:a="http://schemas.openxmlformats.org/drawingml/2006/main" xmlns:r="http://schemas.openxmlformats.org/officeDocument/2006/relationships" xmlns:p="http://schemas.openxmlformats.org/presentationml/2006/main" type="tx">
  <p:cSld name="5_Blank">
    <p:bg>
      <p:bgPr>
        <a:solidFill>
          <a:srgbClr val="E7E6E6"/>
        </a:solidFill>
        <a:effectLst/>
      </p:bgPr>
    </p:bg>
    <p:spTree>
      <p:nvGrpSpPr>
        <p:cNvPr id="1" name=""/>
        <p:cNvGrpSpPr/>
        <p:nvPr/>
      </p:nvGrpSpPr>
      <p:grpSpPr>
        <a:xfrm>
          <a:off x="0" y="0"/>
          <a:ext cx="0" cy="0"/>
          <a:chOff x="0" y="0"/>
          <a:chExt cx="0" cy="0"/>
        </a:xfrm>
      </p:grpSpPr>
      <p:sp>
        <p:nvSpPr>
          <p:cNvPr id="849" name="Shape 8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16.xml><?xml version="1.0" encoding="utf-8"?>
<p:sldLayout xmlns:a="http://schemas.openxmlformats.org/drawingml/2006/main" xmlns:r="http://schemas.openxmlformats.org/officeDocument/2006/relationships" xmlns:p="http://schemas.openxmlformats.org/presentationml/2006/main" type="tx">
  <p:cSld name="4_Blank 0">
    <p:bg>
      <p:bgPr>
        <a:solidFill>
          <a:srgbClr val="221C35"/>
        </a:solidFill>
        <a:effectLst/>
      </p:bgPr>
    </p:bg>
    <p:spTree>
      <p:nvGrpSpPr>
        <p:cNvPr id="1" name=""/>
        <p:cNvGrpSpPr/>
        <p:nvPr/>
      </p:nvGrpSpPr>
      <p:grpSpPr>
        <a:xfrm>
          <a:off x="0" y="0"/>
          <a:ext cx="0" cy="0"/>
          <a:chOff x="0" y="0"/>
          <a:chExt cx="0" cy="0"/>
        </a:xfrm>
      </p:grpSpPr>
      <p:sp>
        <p:nvSpPr>
          <p:cNvPr id="856" name="Shape 8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17.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E7E6E6"/>
        </a:solidFill>
        <a:effectLst/>
      </p:bgPr>
    </p:bg>
    <p:spTree>
      <p:nvGrpSpPr>
        <p:cNvPr id="1" name=""/>
        <p:cNvGrpSpPr/>
        <p:nvPr/>
      </p:nvGrpSpPr>
      <p:grpSpPr>
        <a:xfrm>
          <a:off x="0" y="0"/>
          <a:ext cx="0" cy="0"/>
          <a:chOff x="0" y="0"/>
          <a:chExt cx="0" cy="0"/>
        </a:xfrm>
      </p:grpSpPr>
      <p:sp>
        <p:nvSpPr>
          <p:cNvPr id="863" name="Shape 86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864" name="Shape 86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866" name="Shape 8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18.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E7E6E6"/>
        </a:solidFill>
        <a:effectLst/>
      </p:bgPr>
    </p:bg>
    <p:spTree>
      <p:nvGrpSpPr>
        <p:cNvPr id="1" name=""/>
        <p:cNvGrpSpPr/>
        <p:nvPr/>
      </p:nvGrpSpPr>
      <p:grpSpPr>
        <a:xfrm>
          <a:off x="0" y="0"/>
          <a:ext cx="0" cy="0"/>
          <a:chOff x="0" y="0"/>
          <a:chExt cx="0" cy="0"/>
        </a:xfrm>
      </p:grpSpPr>
      <p:sp>
        <p:nvSpPr>
          <p:cNvPr id="873" name="Shape 87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874" name="Shape 87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875" name="Shape 87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19.xml><?xml version="1.0" encoding="utf-8"?>
<p:sldLayout xmlns:a="http://schemas.openxmlformats.org/drawingml/2006/main" xmlns:r="http://schemas.openxmlformats.org/officeDocument/2006/relationships" xmlns:p="http://schemas.openxmlformats.org/presentationml/2006/main" type="tx">
  <p:cSld name="6_Title and Vertical Text">
    <p:bg>
      <p:bgPr>
        <a:solidFill>
          <a:srgbClr val="E7E6E6"/>
        </a:solidFill>
        <a:effectLst/>
      </p:bgPr>
    </p:bg>
    <p:spTree>
      <p:nvGrpSpPr>
        <p:cNvPr id="1" name=""/>
        <p:cNvGrpSpPr/>
        <p:nvPr/>
      </p:nvGrpSpPr>
      <p:grpSpPr>
        <a:xfrm>
          <a:off x="0" y="0"/>
          <a:ext cx="0" cy="0"/>
          <a:chOff x="0" y="0"/>
          <a:chExt cx="0" cy="0"/>
        </a:xfrm>
      </p:grpSpPr>
      <p:sp>
        <p:nvSpPr>
          <p:cNvPr id="883" name="Shape 88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84" name="Shape 88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85" name="Shape 8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641" name="Shape 641"/>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642" name="Shape 642"/>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643" name="Shape 6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20.xml><?xml version="1.0" encoding="utf-8"?>
<p:sldLayout xmlns:a="http://schemas.openxmlformats.org/drawingml/2006/main" xmlns:r="http://schemas.openxmlformats.org/officeDocument/2006/relationships" xmlns:p="http://schemas.openxmlformats.org/presentationml/2006/main" type="tx">
  <p:cSld name="6_Vertical Title and Text">
    <p:bg>
      <p:bgPr>
        <a:solidFill>
          <a:srgbClr val="E7E6E6"/>
        </a:solidFill>
        <a:effectLst/>
      </p:bgPr>
    </p:bg>
    <p:spTree>
      <p:nvGrpSpPr>
        <p:cNvPr id="1" name=""/>
        <p:cNvGrpSpPr/>
        <p:nvPr/>
      </p:nvGrpSpPr>
      <p:grpSpPr>
        <a:xfrm>
          <a:off x="0" y="0"/>
          <a:ext cx="0" cy="0"/>
          <a:chOff x="0" y="0"/>
          <a:chExt cx="0" cy="0"/>
        </a:xfrm>
      </p:grpSpPr>
      <p:sp>
        <p:nvSpPr>
          <p:cNvPr id="892" name="Shape 89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893" name="Shape 89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94" name="Shape 8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21.xml><?xml version="1.0" encoding="utf-8"?>
<p:sldLayout xmlns:a="http://schemas.openxmlformats.org/drawingml/2006/main" xmlns:r="http://schemas.openxmlformats.org/officeDocument/2006/relationships" xmlns:p="http://schemas.openxmlformats.org/presentationml/2006/main" type="tx">
  <p:cSld name="7_Title Slide">
    <p:bg>
      <p:bgPr>
        <a:solidFill>
          <a:srgbClr val="E7E6E6"/>
        </a:solidFill>
        <a:effectLst/>
      </p:bgPr>
    </p:bg>
    <p:spTree>
      <p:nvGrpSpPr>
        <p:cNvPr id="1" name=""/>
        <p:cNvGrpSpPr/>
        <p:nvPr/>
      </p:nvGrpSpPr>
      <p:grpSpPr>
        <a:xfrm>
          <a:off x="0" y="0"/>
          <a:ext cx="0" cy="0"/>
          <a:chOff x="0" y="0"/>
          <a:chExt cx="0" cy="0"/>
        </a:xfrm>
      </p:grpSpPr>
      <p:sp>
        <p:nvSpPr>
          <p:cNvPr id="901" name="Shape 90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902" name="Shape 90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903" name="Shape 9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22.xml><?xml version="1.0" encoding="utf-8"?>
<p:sldLayout xmlns:a="http://schemas.openxmlformats.org/drawingml/2006/main" xmlns:r="http://schemas.openxmlformats.org/officeDocument/2006/relationships" xmlns:p="http://schemas.openxmlformats.org/presentationml/2006/main" type="tx">
  <p:cSld name="18_Custom Layout">
    <p:bg>
      <p:bgPr>
        <a:solidFill>
          <a:srgbClr val="E7E6E6"/>
        </a:solidFill>
        <a:effectLst/>
      </p:bgPr>
    </p:bg>
    <p:spTree>
      <p:nvGrpSpPr>
        <p:cNvPr id="1" name=""/>
        <p:cNvGrpSpPr/>
        <p:nvPr/>
      </p:nvGrpSpPr>
      <p:grpSpPr>
        <a:xfrm>
          <a:off x="0" y="0"/>
          <a:ext cx="0" cy="0"/>
          <a:chOff x="0" y="0"/>
          <a:chExt cx="0" cy="0"/>
        </a:xfrm>
      </p:grpSpPr>
      <p:sp>
        <p:nvSpPr>
          <p:cNvPr id="910" name="Shape 91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11" name="Shape 91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23.xml><?xml version="1.0" encoding="utf-8"?>
<p:sldLayout xmlns:a="http://schemas.openxmlformats.org/drawingml/2006/main" xmlns:r="http://schemas.openxmlformats.org/officeDocument/2006/relationships" xmlns:p="http://schemas.openxmlformats.org/presentationml/2006/main" type="tx">
  <p:cSld name="19_Custom Layout">
    <p:bg>
      <p:bgPr>
        <a:solidFill>
          <a:srgbClr val="E7E6E6"/>
        </a:solidFill>
        <a:effectLst/>
      </p:bgPr>
    </p:bg>
    <p:spTree>
      <p:nvGrpSpPr>
        <p:cNvPr id="1" name=""/>
        <p:cNvGrpSpPr/>
        <p:nvPr/>
      </p:nvGrpSpPr>
      <p:grpSpPr>
        <a:xfrm>
          <a:off x="0" y="0"/>
          <a:ext cx="0" cy="0"/>
          <a:chOff x="0" y="0"/>
          <a:chExt cx="0" cy="0"/>
        </a:xfrm>
      </p:grpSpPr>
      <p:sp>
        <p:nvSpPr>
          <p:cNvPr id="918" name="Shape 91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19" name="Shape 91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24.xml><?xml version="1.0" encoding="utf-8"?>
<p:sldLayout xmlns:a="http://schemas.openxmlformats.org/drawingml/2006/main" xmlns:r="http://schemas.openxmlformats.org/officeDocument/2006/relationships" xmlns:p="http://schemas.openxmlformats.org/presentationml/2006/main" type="tx">
  <p:cSld name="20_Custom Layout">
    <p:bg>
      <p:bgPr>
        <a:solidFill>
          <a:srgbClr val="E7E6E6"/>
        </a:solidFill>
        <a:effectLst/>
      </p:bgPr>
    </p:bg>
    <p:spTree>
      <p:nvGrpSpPr>
        <p:cNvPr id="1" name=""/>
        <p:cNvGrpSpPr/>
        <p:nvPr/>
      </p:nvGrpSpPr>
      <p:grpSpPr>
        <a:xfrm>
          <a:off x="0" y="0"/>
          <a:ext cx="0" cy="0"/>
          <a:chOff x="0" y="0"/>
          <a:chExt cx="0" cy="0"/>
        </a:xfrm>
      </p:grpSpPr>
      <p:sp>
        <p:nvSpPr>
          <p:cNvPr id="926" name="Shape 92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27" name="Shape 92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25.xml><?xml version="1.0" encoding="utf-8"?>
<p:sldLayout xmlns:a="http://schemas.openxmlformats.org/drawingml/2006/main" xmlns:r="http://schemas.openxmlformats.org/officeDocument/2006/relationships" xmlns:p="http://schemas.openxmlformats.org/presentationml/2006/main" type="tx">
  <p:cSld name="7_Title and Content">
    <p:bg>
      <p:bgPr>
        <a:solidFill>
          <a:srgbClr val="E7E6E6"/>
        </a:solidFill>
        <a:effectLst/>
      </p:bgPr>
    </p:bg>
    <p:spTree>
      <p:nvGrpSpPr>
        <p:cNvPr id="1" name=""/>
        <p:cNvGrpSpPr/>
        <p:nvPr/>
      </p:nvGrpSpPr>
      <p:grpSpPr>
        <a:xfrm>
          <a:off x="0" y="0"/>
          <a:ext cx="0" cy="0"/>
          <a:chOff x="0" y="0"/>
          <a:chExt cx="0" cy="0"/>
        </a:xfrm>
      </p:grpSpPr>
      <p:sp>
        <p:nvSpPr>
          <p:cNvPr id="934" name="Shape 93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35" name="Shape 93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36" name="Shape 9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26.xml><?xml version="1.0" encoding="utf-8"?>
<p:sldLayout xmlns:a="http://schemas.openxmlformats.org/drawingml/2006/main" xmlns:r="http://schemas.openxmlformats.org/officeDocument/2006/relationships" xmlns:p="http://schemas.openxmlformats.org/presentationml/2006/main" type="tx">
  <p:cSld name="7_Section Header">
    <p:bg>
      <p:bgPr>
        <a:solidFill>
          <a:srgbClr val="E7E6E6"/>
        </a:solidFill>
        <a:effectLst/>
      </p:bgPr>
    </p:bg>
    <p:spTree>
      <p:nvGrpSpPr>
        <p:cNvPr id="1" name=""/>
        <p:cNvGrpSpPr/>
        <p:nvPr/>
      </p:nvGrpSpPr>
      <p:grpSpPr>
        <a:xfrm>
          <a:off x="0" y="0"/>
          <a:ext cx="0" cy="0"/>
          <a:chOff x="0" y="0"/>
          <a:chExt cx="0" cy="0"/>
        </a:xfrm>
      </p:grpSpPr>
      <p:sp>
        <p:nvSpPr>
          <p:cNvPr id="943" name="Shape 94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944" name="Shape 94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945" name="Shape 9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27.xml><?xml version="1.0" encoding="utf-8"?>
<p:sldLayout xmlns:a="http://schemas.openxmlformats.org/drawingml/2006/main" xmlns:r="http://schemas.openxmlformats.org/officeDocument/2006/relationships" xmlns:p="http://schemas.openxmlformats.org/presentationml/2006/main" type="tx">
  <p:cSld name="7_Two Content">
    <p:bg>
      <p:bgPr>
        <a:solidFill>
          <a:srgbClr val="E7E6E6"/>
        </a:solidFill>
        <a:effectLst/>
      </p:bgPr>
    </p:bg>
    <p:spTree>
      <p:nvGrpSpPr>
        <p:cNvPr id="1" name=""/>
        <p:cNvGrpSpPr/>
        <p:nvPr/>
      </p:nvGrpSpPr>
      <p:grpSpPr>
        <a:xfrm>
          <a:off x="0" y="0"/>
          <a:ext cx="0" cy="0"/>
          <a:chOff x="0" y="0"/>
          <a:chExt cx="0" cy="0"/>
        </a:xfrm>
      </p:grpSpPr>
      <p:sp>
        <p:nvSpPr>
          <p:cNvPr id="952" name="Shape 9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53" name="Shape 95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54" name="Shape 9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28.xml><?xml version="1.0" encoding="utf-8"?>
<p:sldLayout xmlns:a="http://schemas.openxmlformats.org/drawingml/2006/main" xmlns:r="http://schemas.openxmlformats.org/officeDocument/2006/relationships" xmlns:p="http://schemas.openxmlformats.org/presentationml/2006/main" type="tx">
  <p:cSld name="7_Comparison">
    <p:bg>
      <p:bgPr>
        <a:solidFill>
          <a:srgbClr val="E7E6E6"/>
        </a:solidFill>
        <a:effectLst/>
      </p:bgPr>
    </p:bg>
    <p:spTree>
      <p:nvGrpSpPr>
        <p:cNvPr id="1" name=""/>
        <p:cNvGrpSpPr/>
        <p:nvPr/>
      </p:nvGrpSpPr>
      <p:grpSpPr>
        <a:xfrm>
          <a:off x="0" y="0"/>
          <a:ext cx="0" cy="0"/>
          <a:chOff x="0" y="0"/>
          <a:chExt cx="0" cy="0"/>
        </a:xfrm>
      </p:grpSpPr>
      <p:sp>
        <p:nvSpPr>
          <p:cNvPr id="961" name="Shape 96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62" name="Shape 96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963" name="Shape 96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964" name="Shape 9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29.xml><?xml version="1.0" encoding="utf-8"?>
<p:sldLayout xmlns:a="http://schemas.openxmlformats.org/drawingml/2006/main" xmlns:r="http://schemas.openxmlformats.org/officeDocument/2006/relationships" xmlns:p="http://schemas.openxmlformats.org/presentationml/2006/main" type="tx">
  <p:cSld name="7_Title Only">
    <p:bg>
      <p:bgPr>
        <a:solidFill>
          <a:srgbClr val="E7E6E6"/>
        </a:solidFill>
        <a:effectLst/>
      </p:bgPr>
    </p:bg>
    <p:spTree>
      <p:nvGrpSpPr>
        <p:cNvPr id="1" name=""/>
        <p:cNvGrpSpPr/>
        <p:nvPr/>
      </p:nvGrpSpPr>
      <p:grpSpPr>
        <a:xfrm>
          <a:off x="0" y="0"/>
          <a:ext cx="0" cy="0"/>
          <a:chOff x="0" y="0"/>
          <a:chExt cx="0" cy="0"/>
        </a:xfrm>
      </p:grpSpPr>
      <p:sp>
        <p:nvSpPr>
          <p:cNvPr id="971" name="Shape 97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72" name="Shape 9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650" name="Shape 650"/>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651" name="Shape 651"/>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30.xml><?xml version="1.0" encoding="utf-8"?>
<p:sldLayout xmlns:a="http://schemas.openxmlformats.org/drawingml/2006/main" xmlns:r="http://schemas.openxmlformats.org/officeDocument/2006/relationships" xmlns:p="http://schemas.openxmlformats.org/presentationml/2006/main" type="tx">
  <p:cSld name="6_Blank">
    <p:bg>
      <p:bgPr>
        <a:solidFill>
          <a:srgbClr val="E7E6E6"/>
        </a:solidFill>
        <a:effectLst/>
      </p:bgPr>
    </p:bg>
    <p:spTree>
      <p:nvGrpSpPr>
        <p:cNvPr id="1" name=""/>
        <p:cNvGrpSpPr/>
        <p:nvPr/>
      </p:nvGrpSpPr>
      <p:grpSpPr>
        <a:xfrm>
          <a:off x="0" y="0"/>
          <a:ext cx="0" cy="0"/>
          <a:chOff x="0" y="0"/>
          <a:chExt cx="0" cy="0"/>
        </a:xfrm>
      </p:grpSpPr>
      <p:sp>
        <p:nvSpPr>
          <p:cNvPr id="979" name="Shape 9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31.xml><?xml version="1.0" encoding="utf-8"?>
<p:sldLayout xmlns:a="http://schemas.openxmlformats.org/drawingml/2006/main" xmlns:r="http://schemas.openxmlformats.org/officeDocument/2006/relationships" xmlns:p="http://schemas.openxmlformats.org/presentationml/2006/main" type="tx">
  <p:cSld name="5_Blank 0">
    <p:bg>
      <p:bgPr>
        <a:solidFill>
          <a:srgbClr val="86754D"/>
        </a:solidFill>
        <a:effectLst/>
      </p:bgPr>
    </p:bg>
    <p:spTree>
      <p:nvGrpSpPr>
        <p:cNvPr id="1" name=""/>
        <p:cNvGrpSpPr/>
        <p:nvPr/>
      </p:nvGrpSpPr>
      <p:grpSpPr>
        <a:xfrm>
          <a:off x="0" y="0"/>
          <a:ext cx="0" cy="0"/>
          <a:chOff x="0" y="0"/>
          <a:chExt cx="0" cy="0"/>
        </a:xfrm>
      </p:grpSpPr>
      <p:sp>
        <p:nvSpPr>
          <p:cNvPr id="986" name="Shape 9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32.xml><?xml version="1.0" encoding="utf-8"?>
<p:sldLayout xmlns:a="http://schemas.openxmlformats.org/drawingml/2006/main" xmlns:r="http://schemas.openxmlformats.org/officeDocument/2006/relationships" xmlns:p="http://schemas.openxmlformats.org/presentationml/2006/main" type="tx">
  <p:cSld name="7_Content with Caption">
    <p:bg>
      <p:bgPr>
        <a:solidFill>
          <a:srgbClr val="E7E6E6"/>
        </a:solidFill>
        <a:effectLst/>
      </p:bgPr>
    </p:bg>
    <p:spTree>
      <p:nvGrpSpPr>
        <p:cNvPr id="1" name=""/>
        <p:cNvGrpSpPr/>
        <p:nvPr/>
      </p:nvGrpSpPr>
      <p:grpSpPr>
        <a:xfrm>
          <a:off x="0" y="0"/>
          <a:ext cx="0" cy="0"/>
          <a:chOff x="0" y="0"/>
          <a:chExt cx="0" cy="0"/>
        </a:xfrm>
      </p:grpSpPr>
      <p:sp>
        <p:nvSpPr>
          <p:cNvPr id="993" name="Shape 99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994" name="Shape 99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995" name="Shape 99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996" name="Shape 9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33.xml><?xml version="1.0" encoding="utf-8"?>
<p:sldLayout xmlns:a="http://schemas.openxmlformats.org/drawingml/2006/main" xmlns:r="http://schemas.openxmlformats.org/officeDocument/2006/relationships" xmlns:p="http://schemas.openxmlformats.org/presentationml/2006/main" type="tx">
  <p:cSld name="7_Picture with Caption">
    <p:bg>
      <p:bgPr>
        <a:solidFill>
          <a:srgbClr val="E7E6E6"/>
        </a:solidFill>
        <a:effectLst/>
      </p:bgPr>
    </p:bg>
    <p:spTree>
      <p:nvGrpSpPr>
        <p:cNvPr id="1" name=""/>
        <p:cNvGrpSpPr/>
        <p:nvPr/>
      </p:nvGrpSpPr>
      <p:grpSpPr>
        <a:xfrm>
          <a:off x="0" y="0"/>
          <a:ext cx="0" cy="0"/>
          <a:chOff x="0" y="0"/>
          <a:chExt cx="0" cy="0"/>
        </a:xfrm>
      </p:grpSpPr>
      <p:sp>
        <p:nvSpPr>
          <p:cNvPr id="1003" name="Shape 100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004" name="Shape 100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005" name="Shape 100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006" name="Shape 10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34.xml><?xml version="1.0" encoding="utf-8"?>
<p:sldLayout xmlns:a="http://schemas.openxmlformats.org/drawingml/2006/main" xmlns:r="http://schemas.openxmlformats.org/officeDocument/2006/relationships" xmlns:p="http://schemas.openxmlformats.org/presentationml/2006/main" type="tx">
  <p:cSld name="7_Title and Vertical Text">
    <p:bg>
      <p:bgPr>
        <a:solidFill>
          <a:srgbClr val="E7E6E6"/>
        </a:solidFill>
        <a:effectLst/>
      </p:bgPr>
    </p:bg>
    <p:spTree>
      <p:nvGrpSpPr>
        <p:cNvPr id="1" name=""/>
        <p:cNvGrpSpPr/>
        <p:nvPr/>
      </p:nvGrpSpPr>
      <p:grpSpPr>
        <a:xfrm>
          <a:off x="0" y="0"/>
          <a:ext cx="0" cy="0"/>
          <a:chOff x="0" y="0"/>
          <a:chExt cx="0" cy="0"/>
        </a:xfrm>
      </p:grpSpPr>
      <p:sp>
        <p:nvSpPr>
          <p:cNvPr id="1013" name="Shape 101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14" name="Shape 101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15" name="Shape 10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35.xml><?xml version="1.0" encoding="utf-8"?>
<p:sldLayout xmlns:a="http://schemas.openxmlformats.org/drawingml/2006/main" xmlns:r="http://schemas.openxmlformats.org/officeDocument/2006/relationships" xmlns:p="http://schemas.openxmlformats.org/presentationml/2006/main" type="tx">
  <p:cSld name="7_Vertical Title and Text">
    <p:bg>
      <p:bgPr>
        <a:solidFill>
          <a:srgbClr val="E7E6E6"/>
        </a:solidFill>
        <a:effectLst/>
      </p:bgPr>
    </p:bg>
    <p:spTree>
      <p:nvGrpSpPr>
        <p:cNvPr id="1" name=""/>
        <p:cNvGrpSpPr/>
        <p:nvPr/>
      </p:nvGrpSpPr>
      <p:grpSpPr>
        <a:xfrm>
          <a:off x="0" y="0"/>
          <a:ext cx="0" cy="0"/>
          <a:chOff x="0" y="0"/>
          <a:chExt cx="0" cy="0"/>
        </a:xfrm>
      </p:grpSpPr>
      <p:sp>
        <p:nvSpPr>
          <p:cNvPr id="1022" name="Shape 102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023" name="Shape 102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24" name="Shape 10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36.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E7E6E6"/>
        </a:solidFill>
        <a:effectLst/>
      </p:bgPr>
    </p:bg>
    <p:spTree>
      <p:nvGrpSpPr>
        <p:cNvPr id="1" name=""/>
        <p:cNvGrpSpPr/>
        <p:nvPr/>
      </p:nvGrpSpPr>
      <p:grpSpPr>
        <a:xfrm>
          <a:off x="0" y="0"/>
          <a:ext cx="0" cy="0"/>
          <a:chOff x="0" y="0"/>
          <a:chExt cx="0" cy="0"/>
        </a:xfrm>
      </p:grpSpPr>
      <p:sp>
        <p:nvSpPr>
          <p:cNvPr id="1031" name="Shape 103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032" name="Shape 103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033" name="Shape 103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37.xml><?xml version="1.0" encoding="utf-8"?>
<p:sldLayout xmlns:a="http://schemas.openxmlformats.org/drawingml/2006/main" xmlns:r="http://schemas.openxmlformats.org/officeDocument/2006/relationships" xmlns:p="http://schemas.openxmlformats.org/presentationml/2006/main" type="tx">
  <p:cSld name="21_Custom Layout">
    <p:bg>
      <p:bgPr>
        <a:solidFill>
          <a:srgbClr val="E7E6E6"/>
        </a:solidFill>
        <a:effectLst/>
      </p:bgPr>
    </p:bg>
    <p:spTree>
      <p:nvGrpSpPr>
        <p:cNvPr id="1" name=""/>
        <p:cNvGrpSpPr/>
        <p:nvPr/>
      </p:nvGrpSpPr>
      <p:grpSpPr>
        <a:xfrm>
          <a:off x="0" y="0"/>
          <a:ext cx="0" cy="0"/>
          <a:chOff x="0" y="0"/>
          <a:chExt cx="0" cy="0"/>
        </a:xfrm>
      </p:grpSpPr>
      <p:sp>
        <p:nvSpPr>
          <p:cNvPr id="1040" name="Shape 104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41" name="Shape 104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38.xml><?xml version="1.0" encoding="utf-8"?>
<p:sldLayout xmlns:a="http://schemas.openxmlformats.org/drawingml/2006/main" xmlns:r="http://schemas.openxmlformats.org/officeDocument/2006/relationships" xmlns:p="http://schemas.openxmlformats.org/presentationml/2006/main" type="tx">
  <p:cSld name="22_Custom Layout">
    <p:bg>
      <p:bgPr>
        <a:solidFill>
          <a:srgbClr val="E7E6E6"/>
        </a:solidFill>
        <a:effectLst/>
      </p:bgPr>
    </p:bg>
    <p:spTree>
      <p:nvGrpSpPr>
        <p:cNvPr id="1" name=""/>
        <p:cNvGrpSpPr/>
        <p:nvPr/>
      </p:nvGrpSpPr>
      <p:grpSpPr>
        <a:xfrm>
          <a:off x="0" y="0"/>
          <a:ext cx="0" cy="0"/>
          <a:chOff x="0" y="0"/>
          <a:chExt cx="0" cy="0"/>
        </a:xfrm>
      </p:grpSpPr>
      <p:sp>
        <p:nvSpPr>
          <p:cNvPr id="1048" name="Shape 104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49" name="Shape 104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39.xml><?xml version="1.0" encoding="utf-8"?>
<p:sldLayout xmlns:a="http://schemas.openxmlformats.org/drawingml/2006/main" xmlns:r="http://schemas.openxmlformats.org/officeDocument/2006/relationships" xmlns:p="http://schemas.openxmlformats.org/presentationml/2006/main" type="tx">
  <p:cSld name="23_Custom Layout">
    <p:bg>
      <p:bgPr>
        <a:solidFill>
          <a:srgbClr val="E7E6E6"/>
        </a:solidFill>
        <a:effectLst/>
      </p:bgPr>
    </p:bg>
    <p:spTree>
      <p:nvGrpSpPr>
        <p:cNvPr id="1" name=""/>
        <p:cNvGrpSpPr/>
        <p:nvPr/>
      </p:nvGrpSpPr>
      <p:grpSpPr>
        <a:xfrm>
          <a:off x="0" y="0"/>
          <a:ext cx="0" cy="0"/>
          <a:chOff x="0" y="0"/>
          <a:chExt cx="0" cy="0"/>
        </a:xfrm>
      </p:grpSpPr>
      <p:sp>
        <p:nvSpPr>
          <p:cNvPr id="1056" name="Shape 105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57" name="Shape 10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658" name="Shape 658"/>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659" name="Shape 659"/>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40.xml><?xml version="1.0" encoding="utf-8"?>
<p:sldLayout xmlns:a="http://schemas.openxmlformats.org/drawingml/2006/main" xmlns:r="http://schemas.openxmlformats.org/officeDocument/2006/relationships" xmlns:p="http://schemas.openxmlformats.org/presentationml/2006/main" type="tx">
  <p:cSld name="8_Title and Content">
    <p:bg>
      <p:bgPr>
        <a:solidFill>
          <a:srgbClr val="E7E6E6"/>
        </a:solidFill>
        <a:effectLst/>
      </p:bgPr>
    </p:bg>
    <p:spTree>
      <p:nvGrpSpPr>
        <p:cNvPr id="1" name=""/>
        <p:cNvGrpSpPr/>
        <p:nvPr/>
      </p:nvGrpSpPr>
      <p:grpSpPr>
        <a:xfrm>
          <a:off x="0" y="0"/>
          <a:ext cx="0" cy="0"/>
          <a:chOff x="0" y="0"/>
          <a:chExt cx="0" cy="0"/>
        </a:xfrm>
      </p:grpSpPr>
      <p:sp>
        <p:nvSpPr>
          <p:cNvPr id="1064" name="Shape 106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65" name="Shape 106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66" name="Shape 10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41.xml><?xml version="1.0" encoding="utf-8"?>
<p:sldLayout xmlns:a="http://schemas.openxmlformats.org/drawingml/2006/main" xmlns:r="http://schemas.openxmlformats.org/officeDocument/2006/relationships" xmlns:p="http://schemas.openxmlformats.org/presentationml/2006/main" type="tx">
  <p:cSld name="8_Section Header">
    <p:bg>
      <p:bgPr>
        <a:solidFill>
          <a:srgbClr val="E7E6E6"/>
        </a:solidFill>
        <a:effectLst/>
      </p:bgPr>
    </p:bg>
    <p:spTree>
      <p:nvGrpSpPr>
        <p:cNvPr id="1" name=""/>
        <p:cNvGrpSpPr/>
        <p:nvPr/>
      </p:nvGrpSpPr>
      <p:grpSpPr>
        <a:xfrm>
          <a:off x="0" y="0"/>
          <a:ext cx="0" cy="0"/>
          <a:chOff x="0" y="0"/>
          <a:chExt cx="0" cy="0"/>
        </a:xfrm>
      </p:grpSpPr>
      <p:sp>
        <p:nvSpPr>
          <p:cNvPr id="1073" name="Shape 107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074" name="Shape 107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075" name="Shape 10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42.xml><?xml version="1.0" encoding="utf-8"?>
<p:sldLayout xmlns:a="http://schemas.openxmlformats.org/drawingml/2006/main" xmlns:r="http://schemas.openxmlformats.org/officeDocument/2006/relationships" xmlns:p="http://schemas.openxmlformats.org/presentationml/2006/main" type="tx">
  <p:cSld name="8_Two Content">
    <p:bg>
      <p:bgPr>
        <a:solidFill>
          <a:srgbClr val="E7E6E6"/>
        </a:solidFill>
        <a:effectLst/>
      </p:bgPr>
    </p:bg>
    <p:spTree>
      <p:nvGrpSpPr>
        <p:cNvPr id="1" name=""/>
        <p:cNvGrpSpPr/>
        <p:nvPr/>
      </p:nvGrpSpPr>
      <p:grpSpPr>
        <a:xfrm>
          <a:off x="0" y="0"/>
          <a:ext cx="0" cy="0"/>
          <a:chOff x="0" y="0"/>
          <a:chExt cx="0" cy="0"/>
        </a:xfrm>
      </p:grpSpPr>
      <p:sp>
        <p:nvSpPr>
          <p:cNvPr id="1082" name="Shape 10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83" name="Shape 108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84" name="Shape 10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43.xml><?xml version="1.0" encoding="utf-8"?>
<p:sldLayout xmlns:a="http://schemas.openxmlformats.org/drawingml/2006/main" xmlns:r="http://schemas.openxmlformats.org/officeDocument/2006/relationships" xmlns:p="http://schemas.openxmlformats.org/presentationml/2006/main" type="tx">
  <p:cSld name="8_Comparison">
    <p:bg>
      <p:bgPr>
        <a:solidFill>
          <a:srgbClr val="E7E6E6"/>
        </a:solidFill>
        <a:effectLst/>
      </p:bgPr>
    </p:bg>
    <p:spTree>
      <p:nvGrpSpPr>
        <p:cNvPr id="1" name=""/>
        <p:cNvGrpSpPr/>
        <p:nvPr/>
      </p:nvGrpSpPr>
      <p:grpSpPr>
        <a:xfrm>
          <a:off x="0" y="0"/>
          <a:ext cx="0" cy="0"/>
          <a:chOff x="0" y="0"/>
          <a:chExt cx="0" cy="0"/>
        </a:xfrm>
      </p:grpSpPr>
      <p:sp>
        <p:nvSpPr>
          <p:cNvPr id="1091" name="Shape 109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92" name="Shape 109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093" name="Shape 109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094" name="Shape 10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44.xml><?xml version="1.0" encoding="utf-8"?>
<p:sldLayout xmlns:a="http://schemas.openxmlformats.org/drawingml/2006/main" xmlns:r="http://schemas.openxmlformats.org/officeDocument/2006/relationships" xmlns:p="http://schemas.openxmlformats.org/presentationml/2006/main" type="tx">
  <p:cSld name="8_Title Only">
    <p:bg>
      <p:bgPr>
        <a:solidFill>
          <a:srgbClr val="E7E6E6"/>
        </a:solidFill>
        <a:effectLst/>
      </p:bgPr>
    </p:bg>
    <p:spTree>
      <p:nvGrpSpPr>
        <p:cNvPr id="1" name=""/>
        <p:cNvGrpSpPr/>
        <p:nvPr/>
      </p:nvGrpSpPr>
      <p:grpSpPr>
        <a:xfrm>
          <a:off x="0" y="0"/>
          <a:ext cx="0" cy="0"/>
          <a:chOff x="0" y="0"/>
          <a:chExt cx="0" cy="0"/>
        </a:xfrm>
      </p:grpSpPr>
      <p:sp>
        <p:nvSpPr>
          <p:cNvPr id="1101" name="Shape 110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02" name="Shape 11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45.xml><?xml version="1.0" encoding="utf-8"?>
<p:sldLayout xmlns:a="http://schemas.openxmlformats.org/drawingml/2006/main" xmlns:r="http://schemas.openxmlformats.org/officeDocument/2006/relationships" xmlns:p="http://schemas.openxmlformats.org/presentationml/2006/main" type="tx">
  <p:cSld name="7_Blank">
    <p:bg>
      <p:bgPr>
        <a:solidFill>
          <a:srgbClr val="E7E6E6"/>
        </a:solidFill>
        <a:effectLst/>
      </p:bgPr>
    </p:bg>
    <p:spTree>
      <p:nvGrpSpPr>
        <p:cNvPr id="1" name=""/>
        <p:cNvGrpSpPr/>
        <p:nvPr/>
      </p:nvGrpSpPr>
      <p:grpSpPr>
        <a:xfrm>
          <a:off x="0" y="0"/>
          <a:ext cx="0" cy="0"/>
          <a:chOff x="0" y="0"/>
          <a:chExt cx="0" cy="0"/>
        </a:xfrm>
      </p:grpSpPr>
      <p:sp>
        <p:nvSpPr>
          <p:cNvPr id="1109" name="Shape 11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46.xml><?xml version="1.0" encoding="utf-8"?>
<p:sldLayout xmlns:a="http://schemas.openxmlformats.org/drawingml/2006/main" xmlns:r="http://schemas.openxmlformats.org/officeDocument/2006/relationships" xmlns:p="http://schemas.openxmlformats.org/presentationml/2006/main" type="tx">
  <p:cSld name="6_Blank 0">
    <p:bg>
      <p:bgPr>
        <a:solidFill>
          <a:srgbClr val="86754D"/>
        </a:solidFill>
        <a:effectLst/>
      </p:bgPr>
    </p:bg>
    <p:spTree>
      <p:nvGrpSpPr>
        <p:cNvPr id="1" name=""/>
        <p:cNvGrpSpPr/>
        <p:nvPr/>
      </p:nvGrpSpPr>
      <p:grpSpPr>
        <a:xfrm>
          <a:off x="0" y="0"/>
          <a:ext cx="0" cy="0"/>
          <a:chOff x="0" y="0"/>
          <a:chExt cx="0" cy="0"/>
        </a:xfrm>
      </p:grpSpPr>
      <p:sp>
        <p:nvSpPr>
          <p:cNvPr id="1116" name="Shape 11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47.xml><?xml version="1.0" encoding="utf-8"?>
<p:sldLayout xmlns:a="http://schemas.openxmlformats.org/drawingml/2006/main" xmlns:r="http://schemas.openxmlformats.org/officeDocument/2006/relationships" xmlns:p="http://schemas.openxmlformats.org/presentationml/2006/main" type="tx">
  <p:cSld name="8_Content with Caption">
    <p:bg>
      <p:bgPr>
        <a:solidFill>
          <a:srgbClr val="E7E6E6"/>
        </a:solidFill>
        <a:effectLst/>
      </p:bgPr>
    </p:bg>
    <p:spTree>
      <p:nvGrpSpPr>
        <p:cNvPr id="1" name=""/>
        <p:cNvGrpSpPr/>
        <p:nvPr/>
      </p:nvGrpSpPr>
      <p:grpSpPr>
        <a:xfrm>
          <a:off x="0" y="0"/>
          <a:ext cx="0" cy="0"/>
          <a:chOff x="0" y="0"/>
          <a:chExt cx="0" cy="0"/>
        </a:xfrm>
      </p:grpSpPr>
      <p:sp>
        <p:nvSpPr>
          <p:cNvPr id="1123" name="Shape 112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124" name="Shape 112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125" name="Shape 112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126" name="Shape 11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48.xml><?xml version="1.0" encoding="utf-8"?>
<p:sldLayout xmlns:a="http://schemas.openxmlformats.org/drawingml/2006/main" xmlns:r="http://schemas.openxmlformats.org/officeDocument/2006/relationships" xmlns:p="http://schemas.openxmlformats.org/presentationml/2006/main" type="tx">
  <p:cSld name="8_Picture with Caption">
    <p:bg>
      <p:bgPr>
        <a:solidFill>
          <a:srgbClr val="E7E6E6"/>
        </a:solidFill>
        <a:effectLst/>
      </p:bgPr>
    </p:bg>
    <p:spTree>
      <p:nvGrpSpPr>
        <p:cNvPr id="1" name=""/>
        <p:cNvGrpSpPr/>
        <p:nvPr/>
      </p:nvGrpSpPr>
      <p:grpSpPr>
        <a:xfrm>
          <a:off x="0" y="0"/>
          <a:ext cx="0" cy="0"/>
          <a:chOff x="0" y="0"/>
          <a:chExt cx="0" cy="0"/>
        </a:xfrm>
      </p:grpSpPr>
      <p:sp>
        <p:nvSpPr>
          <p:cNvPr id="1133" name="Shape 113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134" name="Shape 113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135" name="Shape 113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136" name="Shape 11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49.xml><?xml version="1.0" encoding="utf-8"?>
<p:sldLayout xmlns:a="http://schemas.openxmlformats.org/drawingml/2006/main" xmlns:r="http://schemas.openxmlformats.org/officeDocument/2006/relationships" xmlns:p="http://schemas.openxmlformats.org/presentationml/2006/main" type="tx">
  <p:cSld name="8_Title and Vertical Text">
    <p:bg>
      <p:bgPr>
        <a:solidFill>
          <a:srgbClr val="E7E6E6"/>
        </a:solidFill>
        <a:effectLst/>
      </p:bgPr>
    </p:bg>
    <p:spTree>
      <p:nvGrpSpPr>
        <p:cNvPr id="1" name=""/>
        <p:cNvGrpSpPr/>
        <p:nvPr/>
      </p:nvGrpSpPr>
      <p:grpSpPr>
        <a:xfrm>
          <a:off x="0" y="0"/>
          <a:ext cx="0" cy="0"/>
          <a:chOff x="0" y="0"/>
          <a:chExt cx="0" cy="0"/>
        </a:xfrm>
      </p:grpSpPr>
      <p:sp>
        <p:nvSpPr>
          <p:cNvPr id="1143" name="Shape 114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44" name="Shape 114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45" name="Shape 1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666" name="Shape 666"/>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667" name="Shape 667"/>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50.xml><?xml version="1.0" encoding="utf-8"?>
<p:sldLayout xmlns:a="http://schemas.openxmlformats.org/drawingml/2006/main" xmlns:r="http://schemas.openxmlformats.org/officeDocument/2006/relationships" xmlns:p="http://schemas.openxmlformats.org/presentationml/2006/main" type="tx">
  <p:cSld name="8_Vertical Title and Text">
    <p:bg>
      <p:bgPr>
        <a:solidFill>
          <a:srgbClr val="E7E6E6"/>
        </a:solidFill>
        <a:effectLst/>
      </p:bgPr>
    </p:bg>
    <p:spTree>
      <p:nvGrpSpPr>
        <p:cNvPr id="1" name=""/>
        <p:cNvGrpSpPr/>
        <p:nvPr/>
      </p:nvGrpSpPr>
      <p:grpSpPr>
        <a:xfrm>
          <a:off x="0" y="0"/>
          <a:ext cx="0" cy="0"/>
          <a:chOff x="0" y="0"/>
          <a:chExt cx="0" cy="0"/>
        </a:xfrm>
      </p:grpSpPr>
      <p:sp>
        <p:nvSpPr>
          <p:cNvPr id="1152" name="Shape 115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153" name="Shape 115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54" name="Shape 1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51.xml><?xml version="1.0" encoding="utf-8"?>
<p:sldLayout xmlns:a="http://schemas.openxmlformats.org/drawingml/2006/main" xmlns:r="http://schemas.openxmlformats.org/officeDocument/2006/relationships" xmlns:p="http://schemas.openxmlformats.org/presentationml/2006/main" type="tx">
  <p:cSld name="9_Title Slide">
    <p:bg>
      <p:bgPr>
        <a:solidFill>
          <a:srgbClr val="E7E6E6"/>
        </a:solidFill>
        <a:effectLst/>
      </p:bgPr>
    </p:bg>
    <p:spTree>
      <p:nvGrpSpPr>
        <p:cNvPr id="1" name=""/>
        <p:cNvGrpSpPr/>
        <p:nvPr/>
      </p:nvGrpSpPr>
      <p:grpSpPr>
        <a:xfrm>
          <a:off x="0" y="0"/>
          <a:ext cx="0" cy="0"/>
          <a:chOff x="0" y="0"/>
          <a:chExt cx="0" cy="0"/>
        </a:xfrm>
      </p:grpSpPr>
      <p:sp>
        <p:nvSpPr>
          <p:cNvPr id="1161" name="Shape 116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162" name="Shape 116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163" name="Shape 1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52.xml><?xml version="1.0" encoding="utf-8"?>
<p:sldLayout xmlns:a="http://schemas.openxmlformats.org/drawingml/2006/main" xmlns:r="http://schemas.openxmlformats.org/officeDocument/2006/relationships" xmlns:p="http://schemas.openxmlformats.org/presentationml/2006/main" type="tx">
  <p:cSld name="24_Custom Layout">
    <p:bg>
      <p:bgPr>
        <a:solidFill>
          <a:srgbClr val="E7E6E6"/>
        </a:solidFill>
        <a:effectLst/>
      </p:bgPr>
    </p:bg>
    <p:spTree>
      <p:nvGrpSpPr>
        <p:cNvPr id="1" name=""/>
        <p:cNvGrpSpPr/>
        <p:nvPr/>
      </p:nvGrpSpPr>
      <p:grpSpPr>
        <a:xfrm>
          <a:off x="0" y="0"/>
          <a:ext cx="0" cy="0"/>
          <a:chOff x="0" y="0"/>
          <a:chExt cx="0" cy="0"/>
        </a:xfrm>
      </p:grpSpPr>
      <p:sp>
        <p:nvSpPr>
          <p:cNvPr id="1170" name="Shape 117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71" name="Shape 117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53.xml><?xml version="1.0" encoding="utf-8"?>
<p:sldLayout xmlns:a="http://schemas.openxmlformats.org/drawingml/2006/main" xmlns:r="http://schemas.openxmlformats.org/officeDocument/2006/relationships" xmlns:p="http://schemas.openxmlformats.org/presentationml/2006/main" type="tx">
  <p:cSld name="25_Custom Layout">
    <p:bg>
      <p:bgPr>
        <a:solidFill>
          <a:srgbClr val="E7E6E6"/>
        </a:solidFill>
        <a:effectLst/>
      </p:bgPr>
    </p:bg>
    <p:spTree>
      <p:nvGrpSpPr>
        <p:cNvPr id="1" name=""/>
        <p:cNvGrpSpPr/>
        <p:nvPr/>
      </p:nvGrpSpPr>
      <p:grpSpPr>
        <a:xfrm>
          <a:off x="0" y="0"/>
          <a:ext cx="0" cy="0"/>
          <a:chOff x="0" y="0"/>
          <a:chExt cx="0" cy="0"/>
        </a:xfrm>
      </p:grpSpPr>
      <p:sp>
        <p:nvSpPr>
          <p:cNvPr id="1178" name="Shape 117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79" name="Shape 117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54.xml><?xml version="1.0" encoding="utf-8"?>
<p:sldLayout xmlns:a="http://schemas.openxmlformats.org/drawingml/2006/main" xmlns:r="http://schemas.openxmlformats.org/officeDocument/2006/relationships" xmlns:p="http://schemas.openxmlformats.org/presentationml/2006/main" type="tx">
  <p:cSld name="26_Custom Layout">
    <p:bg>
      <p:bgPr>
        <a:solidFill>
          <a:srgbClr val="E7E6E6"/>
        </a:solidFill>
        <a:effectLst/>
      </p:bgPr>
    </p:bg>
    <p:spTree>
      <p:nvGrpSpPr>
        <p:cNvPr id="1" name=""/>
        <p:cNvGrpSpPr/>
        <p:nvPr/>
      </p:nvGrpSpPr>
      <p:grpSpPr>
        <a:xfrm>
          <a:off x="0" y="0"/>
          <a:ext cx="0" cy="0"/>
          <a:chOff x="0" y="0"/>
          <a:chExt cx="0" cy="0"/>
        </a:xfrm>
      </p:grpSpPr>
      <p:sp>
        <p:nvSpPr>
          <p:cNvPr id="1186" name="Shape 118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87" name="Shape 118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55.xml><?xml version="1.0" encoding="utf-8"?>
<p:sldLayout xmlns:a="http://schemas.openxmlformats.org/drawingml/2006/main" xmlns:r="http://schemas.openxmlformats.org/officeDocument/2006/relationships" xmlns:p="http://schemas.openxmlformats.org/presentationml/2006/main" type="tx">
  <p:cSld name="9_Title and Content">
    <p:bg>
      <p:bgPr>
        <a:solidFill>
          <a:srgbClr val="E7E6E6"/>
        </a:solidFill>
        <a:effectLst/>
      </p:bgPr>
    </p:bg>
    <p:spTree>
      <p:nvGrpSpPr>
        <p:cNvPr id="1" name=""/>
        <p:cNvGrpSpPr/>
        <p:nvPr/>
      </p:nvGrpSpPr>
      <p:grpSpPr>
        <a:xfrm>
          <a:off x="0" y="0"/>
          <a:ext cx="0" cy="0"/>
          <a:chOff x="0" y="0"/>
          <a:chExt cx="0" cy="0"/>
        </a:xfrm>
      </p:grpSpPr>
      <p:sp>
        <p:nvSpPr>
          <p:cNvPr id="1194" name="Shape 119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95" name="Shape 119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96" name="Shape 11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56.xml><?xml version="1.0" encoding="utf-8"?>
<p:sldLayout xmlns:a="http://schemas.openxmlformats.org/drawingml/2006/main" xmlns:r="http://schemas.openxmlformats.org/officeDocument/2006/relationships" xmlns:p="http://schemas.openxmlformats.org/presentationml/2006/main" type="tx">
  <p:cSld name="9_Section Header">
    <p:bg>
      <p:bgPr>
        <a:solidFill>
          <a:srgbClr val="E7E6E6"/>
        </a:solidFill>
        <a:effectLst/>
      </p:bgPr>
    </p:bg>
    <p:spTree>
      <p:nvGrpSpPr>
        <p:cNvPr id="1" name=""/>
        <p:cNvGrpSpPr/>
        <p:nvPr/>
      </p:nvGrpSpPr>
      <p:grpSpPr>
        <a:xfrm>
          <a:off x="0" y="0"/>
          <a:ext cx="0" cy="0"/>
          <a:chOff x="0" y="0"/>
          <a:chExt cx="0" cy="0"/>
        </a:xfrm>
      </p:grpSpPr>
      <p:sp>
        <p:nvSpPr>
          <p:cNvPr id="1203" name="Shape 120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204" name="Shape 120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205" name="Shape 12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57.xml><?xml version="1.0" encoding="utf-8"?>
<p:sldLayout xmlns:a="http://schemas.openxmlformats.org/drawingml/2006/main" xmlns:r="http://schemas.openxmlformats.org/officeDocument/2006/relationships" xmlns:p="http://schemas.openxmlformats.org/presentationml/2006/main" type="tx">
  <p:cSld name="9_Two Content">
    <p:bg>
      <p:bgPr>
        <a:solidFill>
          <a:srgbClr val="E7E6E6"/>
        </a:solidFill>
        <a:effectLst/>
      </p:bgPr>
    </p:bg>
    <p:spTree>
      <p:nvGrpSpPr>
        <p:cNvPr id="1" name=""/>
        <p:cNvGrpSpPr/>
        <p:nvPr/>
      </p:nvGrpSpPr>
      <p:grpSpPr>
        <a:xfrm>
          <a:off x="0" y="0"/>
          <a:ext cx="0" cy="0"/>
          <a:chOff x="0" y="0"/>
          <a:chExt cx="0" cy="0"/>
        </a:xfrm>
      </p:grpSpPr>
      <p:sp>
        <p:nvSpPr>
          <p:cNvPr id="1212" name="Shape 12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13" name="Shape 121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14" name="Shape 1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58.xml><?xml version="1.0" encoding="utf-8"?>
<p:sldLayout xmlns:a="http://schemas.openxmlformats.org/drawingml/2006/main" xmlns:r="http://schemas.openxmlformats.org/officeDocument/2006/relationships" xmlns:p="http://schemas.openxmlformats.org/presentationml/2006/main" type="tx">
  <p:cSld name="9_Comparison">
    <p:bg>
      <p:bgPr>
        <a:solidFill>
          <a:srgbClr val="E7E6E6"/>
        </a:solidFill>
        <a:effectLst/>
      </p:bgPr>
    </p:bg>
    <p:spTree>
      <p:nvGrpSpPr>
        <p:cNvPr id="1" name=""/>
        <p:cNvGrpSpPr/>
        <p:nvPr/>
      </p:nvGrpSpPr>
      <p:grpSpPr>
        <a:xfrm>
          <a:off x="0" y="0"/>
          <a:ext cx="0" cy="0"/>
          <a:chOff x="0" y="0"/>
          <a:chExt cx="0" cy="0"/>
        </a:xfrm>
      </p:grpSpPr>
      <p:sp>
        <p:nvSpPr>
          <p:cNvPr id="1221" name="Shape 122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22" name="Shape 122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223" name="Shape 122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224" name="Shape 12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59.xml><?xml version="1.0" encoding="utf-8"?>
<p:sldLayout xmlns:a="http://schemas.openxmlformats.org/drawingml/2006/main" xmlns:r="http://schemas.openxmlformats.org/officeDocument/2006/relationships" xmlns:p="http://schemas.openxmlformats.org/presentationml/2006/main" type="tx">
  <p:cSld name="9_Title Only">
    <p:bg>
      <p:bgPr>
        <a:solidFill>
          <a:srgbClr val="E7E6E6"/>
        </a:solidFill>
        <a:effectLst/>
      </p:bgPr>
    </p:bg>
    <p:spTree>
      <p:nvGrpSpPr>
        <p:cNvPr id="1" name=""/>
        <p:cNvGrpSpPr/>
        <p:nvPr/>
      </p:nvGrpSpPr>
      <p:grpSpPr>
        <a:xfrm>
          <a:off x="0" y="0"/>
          <a:ext cx="0" cy="0"/>
          <a:chOff x="0" y="0"/>
          <a:chExt cx="0" cy="0"/>
        </a:xfrm>
      </p:grpSpPr>
      <p:sp>
        <p:nvSpPr>
          <p:cNvPr id="1231" name="Shape 123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32" name="Shape 12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674" name="Shape 67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75" name="Shape 67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76" name="Shape 6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60.xml><?xml version="1.0" encoding="utf-8"?>
<p:sldLayout xmlns:a="http://schemas.openxmlformats.org/drawingml/2006/main" xmlns:r="http://schemas.openxmlformats.org/officeDocument/2006/relationships" xmlns:p="http://schemas.openxmlformats.org/presentationml/2006/main" type="tx">
  <p:cSld name="8_Blank">
    <p:bg>
      <p:bgPr>
        <a:solidFill>
          <a:srgbClr val="E7E6E6"/>
        </a:solidFill>
        <a:effectLst/>
      </p:bgPr>
    </p:bg>
    <p:spTree>
      <p:nvGrpSpPr>
        <p:cNvPr id="1" name=""/>
        <p:cNvGrpSpPr/>
        <p:nvPr/>
      </p:nvGrpSpPr>
      <p:grpSpPr>
        <a:xfrm>
          <a:off x="0" y="0"/>
          <a:ext cx="0" cy="0"/>
          <a:chOff x="0" y="0"/>
          <a:chExt cx="0" cy="0"/>
        </a:xfrm>
      </p:grpSpPr>
      <p:sp>
        <p:nvSpPr>
          <p:cNvPr id="1239" name="Shape 123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61.xml><?xml version="1.0" encoding="utf-8"?>
<p:sldLayout xmlns:a="http://schemas.openxmlformats.org/drawingml/2006/main" xmlns:r="http://schemas.openxmlformats.org/officeDocument/2006/relationships" xmlns:p="http://schemas.openxmlformats.org/presentationml/2006/main" type="tx">
  <p:cSld name="9_Content with Caption">
    <p:bg>
      <p:bgPr>
        <a:solidFill>
          <a:srgbClr val="E7E6E6"/>
        </a:solidFill>
        <a:effectLst/>
      </p:bgPr>
    </p:bg>
    <p:spTree>
      <p:nvGrpSpPr>
        <p:cNvPr id="1" name=""/>
        <p:cNvGrpSpPr/>
        <p:nvPr/>
      </p:nvGrpSpPr>
      <p:grpSpPr>
        <a:xfrm>
          <a:off x="0" y="0"/>
          <a:ext cx="0" cy="0"/>
          <a:chOff x="0" y="0"/>
          <a:chExt cx="0" cy="0"/>
        </a:xfrm>
      </p:grpSpPr>
      <p:sp>
        <p:nvSpPr>
          <p:cNvPr id="1246" name="Shape 124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247" name="Shape 124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248" name="Shape 124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249" name="Shape 12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62.xml><?xml version="1.0" encoding="utf-8"?>
<p:sldLayout xmlns:a="http://schemas.openxmlformats.org/drawingml/2006/main" xmlns:r="http://schemas.openxmlformats.org/officeDocument/2006/relationships" xmlns:p="http://schemas.openxmlformats.org/presentationml/2006/main" type="tx">
  <p:cSld name="9_Picture with Caption">
    <p:bg>
      <p:bgPr>
        <a:solidFill>
          <a:srgbClr val="E7E6E6"/>
        </a:solidFill>
        <a:effectLst/>
      </p:bgPr>
    </p:bg>
    <p:spTree>
      <p:nvGrpSpPr>
        <p:cNvPr id="1" name=""/>
        <p:cNvGrpSpPr/>
        <p:nvPr/>
      </p:nvGrpSpPr>
      <p:grpSpPr>
        <a:xfrm>
          <a:off x="0" y="0"/>
          <a:ext cx="0" cy="0"/>
          <a:chOff x="0" y="0"/>
          <a:chExt cx="0" cy="0"/>
        </a:xfrm>
      </p:grpSpPr>
      <p:sp>
        <p:nvSpPr>
          <p:cNvPr id="1256" name="Shape 125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257" name="Shape 125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258" name="Shape 125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259" name="Shape 125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63.xml><?xml version="1.0" encoding="utf-8"?>
<p:sldLayout xmlns:a="http://schemas.openxmlformats.org/drawingml/2006/main" xmlns:r="http://schemas.openxmlformats.org/officeDocument/2006/relationships" xmlns:p="http://schemas.openxmlformats.org/presentationml/2006/main" type="tx">
  <p:cSld name="9_Title and Vertical Text">
    <p:bg>
      <p:bgPr>
        <a:solidFill>
          <a:srgbClr val="E7E6E6"/>
        </a:solidFill>
        <a:effectLst/>
      </p:bgPr>
    </p:bg>
    <p:spTree>
      <p:nvGrpSpPr>
        <p:cNvPr id="1" name=""/>
        <p:cNvGrpSpPr/>
        <p:nvPr/>
      </p:nvGrpSpPr>
      <p:grpSpPr>
        <a:xfrm>
          <a:off x="0" y="0"/>
          <a:ext cx="0" cy="0"/>
          <a:chOff x="0" y="0"/>
          <a:chExt cx="0" cy="0"/>
        </a:xfrm>
      </p:grpSpPr>
      <p:sp>
        <p:nvSpPr>
          <p:cNvPr id="1266" name="Shape 126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67" name="Shape 126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68" name="Shape 126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64.xml><?xml version="1.0" encoding="utf-8"?>
<p:sldLayout xmlns:a="http://schemas.openxmlformats.org/drawingml/2006/main" xmlns:r="http://schemas.openxmlformats.org/officeDocument/2006/relationships" xmlns:p="http://schemas.openxmlformats.org/presentationml/2006/main" type="tx">
  <p:cSld name="9_Vertical Title and Text">
    <p:bg>
      <p:bgPr>
        <a:solidFill>
          <a:srgbClr val="E7E6E6"/>
        </a:solidFill>
        <a:effectLst/>
      </p:bgPr>
    </p:bg>
    <p:spTree>
      <p:nvGrpSpPr>
        <p:cNvPr id="1" name=""/>
        <p:cNvGrpSpPr/>
        <p:nvPr/>
      </p:nvGrpSpPr>
      <p:grpSpPr>
        <a:xfrm>
          <a:off x="0" y="0"/>
          <a:ext cx="0" cy="0"/>
          <a:chOff x="0" y="0"/>
          <a:chExt cx="0" cy="0"/>
        </a:xfrm>
      </p:grpSpPr>
      <p:sp>
        <p:nvSpPr>
          <p:cNvPr id="1275" name="Shape 127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276" name="Shape 127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77" name="Shape 12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65.xml><?xml version="1.0" encoding="utf-8"?>
<p:sldLayout xmlns:a="http://schemas.openxmlformats.org/drawingml/2006/main" xmlns:r="http://schemas.openxmlformats.org/officeDocument/2006/relationships" xmlns:p="http://schemas.openxmlformats.org/presentationml/2006/main" type="tx">
  <p:cSld name="10_Title Slide">
    <p:bg>
      <p:bgPr>
        <a:solidFill>
          <a:srgbClr val="E7E6E6"/>
        </a:solidFill>
        <a:effectLst/>
      </p:bgPr>
    </p:bg>
    <p:spTree>
      <p:nvGrpSpPr>
        <p:cNvPr id="1" name=""/>
        <p:cNvGrpSpPr/>
        <p:nvPr/>
      </p:nvGrpSpPr>
      <p:grpSpPr>
        <a:xfrm>
          <a:off x="0" y="0"/>
          <a:ext cx="0" cy="0"/>
          <a:chOff x="0" y="0"/>
          <a:chExt cx="0" cy="0"/>
        </a:xfrm>
      </p:grpSpPr>
      <p:sp>
        <p:nvSpPr>
          <p:cNvPr id="1284" name="Shape 128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285" name="Shape 128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286" name="Shape 12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66.xml><?xml version="1.0" encoding="utf-8"?>
<p:sldLayout xmlns:a="http://schemas.openxmlformats.org/drawingml/2006/main" xmlns:r="http://schemas.openxmlformats.org/officeDocument/2006/relationships" xmlns:p="http://schemas.openxmlformats.org/presentationml/2006/main" type="tx">
  <p:cSld name="27_Custom Layout">
    <p:bg>
      <p:bgPr>
        <a:solidFill>
          <a:srgbClr val="E7E6E6"/>
        </a:solidFill>
        <a:effectLst/>
      </p:bgPr>
    </p:bg>
    <p:spTree>
      <p:nvGrpSpPr>
        <p:cNvPr id="1" name=""/>
        <p:cNvGrpSpPr/>
        <p:nvPr/>
      </p:nvGrpSpPr>
      <p:grpSpPr>
        <a:xfrm>
          <a:off x="0" y="0"/>
          <a:ext cx="0" cy="0"/>
          <a:chOff x="0" y="0"/>
          <a:chExt cx="0" cy="0"/>
        </a:xfrm>
      </p:grpSpPr>
      <p:sp>
        <p:nvSpPr>
          <p:cNvPr id="1293" name="Shape 129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294" name="Shape 129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67.xml><?xml version="1.0" encoding="utf-8"?>
<p:sldLayout xmlns:a="http://schemas.openxmlformats.org/drawingml/2006/main" xmlns:r="http://schemas.openxmlformats.org/officeDocument/2006/relationships" xmlns:p="http://schemas.openxmlformats.org/presentationml/2006/main" type="tx">
  <p:cSld name="28_Custom Layout">
    <p:bg>
      <p:bgPr>
        <a:solidFill>
          <a:srgbClr val="E7E6E6"/>
        </a:solidFill>
        <a:effectLst/>
      </p:bgPr>
    </p:bg>
    <p:spTree>
      <p:nvGrpSpPr>
        <p:cNvPr id="1" name=""/>
        <p:cNvGrpSpPr/>
        <p:nvPr/>
      </p:nvGrpSpPr>
      <p:grpSpPr>
        <a:xfrm>
          <a:off x="0" y="0"/>
          <a:ext cx="0" cy="0"/>
          <a:chOff x="0" y="0"/>
          <a:chExt cx="0" cy="0"/>
        </a:xfrm>
      </p:grpSpPr>
      <p:sp>
        <p:nvSpPr>
          <p:cNvPr id="1301" name="Shape 130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02" name="Shape 130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68.xml><?xml version="1.0" encoding="utf-8"?>
<p:sldLayout xmlns:a="http://schemas.openxmlformats.org/drawingml/2006/main" xmlns:r="http://schemas.openxmlformats.org/officeDocument/2006/relationships" xmlns:p="http://schemas.openxmlformats.org/presentationml/2006/main" type="tx">
  <p:cSld name="29_Custom Layout">
    <p:bg>
      <p:bgPr>
        <a:solidFill>
          <a:srgbClr val="E7E6E6"/>
        </a:solidFill>
        <a:effectLst/>
      </p:bgPr>
    </p:bg>
    <p:spTree>
      <p:nvGrpSpPr>
        <p:cNvPr id="1" name=""/>
        <p:cNvGrpSpPr/>
        <p:nvPr/>
      </p:nvGrpSpPr>
      <p:grpSpPr>
        <a:xfrm>
          <a:off x="0" y="0"/>
          <a:ext cx="0" cy="0"/>
          <a:chOff x="0" y="0"/>
          <a:chExt cx="0" cy="0"/>
        </a:xfrm>
      </p:grpSpPr>
      <p:sp>
        <p:nvSpPr>
          <p:cNvPr id="1309" name="Shape 130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10" name="Shape 131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69.xml><?xml version="1.0" encoding="utf-8"?>
<p:sldLayout xmlns:a="http://schemas.openxmlformats.org/drawingml/2006/main" xmlns:r="http://schemas.openxmlformats.org/officeDocument/2006/relationships" xmlns:p="http://schemas.openxmlformats.org/presentationml/2006/main" type="tx">
  <p:cSld name="10_Title and Content">
    <p:bg>
      <p:bgPr>
        <a:solidFill>
          <a:srgbClr val="E7E6E6"/>
        </a:solidFill>
        <a:effectLst/>
      </p:bgPr>
    </p:bg>
    <p:spTree>
      <p:nvGrpSpPr>
        <p:cNvPr id="1" name=""/>
        <p:cNvGrpSpPr/>
        <p:nvPr/>
      </p:nvGrpSpPr>
      <p:grpSpPr>
        <a:xfrm>
          <a:off x="0" y="0"/>
          <a:ext cx="0" cy="0"/>
          <a:chOff x="0" y="0"/>
          <a:chExt cx="0" cy="0"/>
        </a:xfrm>
      </p:grpSpPr>
      <p:sp>
        <p:nvSpPr>
          <p:cNvPr id="1317" name="Shape 131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18" name="Shape 131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19" name="Shape 13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683" name="Shape 683"/>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684" name="Shape 684"/>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85" name="Shape 6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70.xml><?xml version="1.0" encoding="utf-8"?>
<p:sldLayout xmlns:a="http://schemas.openxmlformats.org/drawingml/2006/main" xmlns:r="http://schemas.openxmlformats.org/officeDocument/2006/relationships" xmlns:p="http://schemas.openxmlformats.org/presentationml/2006/main" type="tx">
  <p:cSld name="10_Section Header">
    <p:bg>
      <p:bgPr>
        <a:solidFill>
          <a:srgbClr val="E7E6E6"/>
        </a:solidFill>
        <a:effectLst/>
      </p:bgPr>
    </p:bg>
    <p:spTree>
      <p:nvGrpSpPr>
        <p:cNvPr id="1" name=""/>
        <p:cNvGrpSpPr/>
        <p:nvPr/>
      </p:nvGrpSpPr>
      <p:grpSpPr>
        <a:xfrm>
          <a:off x="0" y="0"/>
          <a:ext cx="0" cy="0"/>
          <a:chOff x="0" y="0"/>
          <a:chExt cx="0" cy="0"/>
        </a:xfrm>
      </p:grpSpPr>
      <p:sp>
        <p:nvSpPr>
          <p:cNvPr id="1326" name="Shape 132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327" name="Shape 132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28" name="Shape 132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71.xml><?xml version="1.0" encoding="utf-8"?>
<p:sldLayout xmlns:a="http://schemas.openxmlformats.org/drawingml/2006/main" xmlns:r="http://schemas.openxmlformats.org/officeDocument/2006/relationships" xmlns:p="http://schemas.openxmlformats.org/presentationml/2006/main" type="tx">
  <p:cSld name="10_Two Content">
    <p:bg>
      <p:bgPr>
        <a:solidFill>
          <a:srgbClr val="E7E6E6"/>
        </a:solidFill>
        <a:effectLst/>
      </p:bgPr>
    </p:bg>
    <p:spTree>
      <p:nvGrpSpPr>
        <p:cNvPr id="1" name=""/>
        <p:cNvGrpSpPr/>
        <p:nvPr/>
      </p:nvGrpSpPr>
      <p:grpSpPr>
        <a:xfrm>
          <a:off x="0" y="0"/>
          <a:ext cx="0" cy="0"/>
          <a:chOff x="0" y="0"/>
          <a:chExt cx="0" cy="0"/>
        </a:xfrm>
      </p:grpSpPr>
      <p:sp>
        <p:nvSpPr>
          <p:cNvPr id="1335" name="Shape 133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36" name="Shape 133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37" name="Shape 13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72.xml><?xml version="1.0" encoding="utf-8"?>
<p:sldLayout xmlns:a="http://schemas.openxmlformats.org/drawingml/2006/main" xmlns:r="http://schemas.openxmlformats.org/officeDocument/2006/relationships" xmlns:p="http://schemas.openxmlformats.org/presentationml/2006/main" type="tx">
  <p:cSld name="10_Comparison">
    <p:bg>
      <p:bgPr>
        <a:solidFill>
          <a:srgbClr val="E7E6E6"/>
        </a:solidFill>
        <a:effectLst/>
      </p:bgPr>
    </p:bg>
    <p:spTree>
      <p:nvGrpSpPr>
        <p:cNvPr id="1" name=""/>
        <p:cNvGrpSpPr/>
        <p:nvPr/>
      </p:nvGrpSpPr>
      <p:grpSpPr>
        <a:xfrm>
          <a:off x="0" y="0"/>
          <a:ext cx="0" cy="0"/>
          <a:chOff x="0" y="0"/>
          <a:chExt cx="0" cy="0"/>
        </a:xfrm>
      </p:grpSpPr>
      <p:sp>
        <p:nvSpPr>
          <p:cNvPr id="1344" name="Shape 134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45" name="Shape 134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346" name="Shape 134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347" name="Shape 13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73.xml><?xml version="1.0" encoding="utf-8"?>
<p:sldLayout xmlns:a="http://schemas.openxmlformats.org/drawingml/2006/main" xmlns:r="http://schemas.openxmlformats.org/officeDocument/2006/relationships" xmlns:p="http://schemas.openxmlformats.org/presentationml/2006/main" type="tx">
  <p:cSld name="10_Title Only">
    <p:bg>
      <p:bgPr>
        <a:solidFill>
          <a:srgbClr val="E7E6E6"/>
        </a:solidFill>
        <a:effectLst/>
      </p:bgPr>
    </p:bg>
    <p:spTree>
      <p:nvGrpSpPr>
        <p:cNvPr id="1" name=""/>
        <p:cNvGrpSpPr/>
        <p:nvPr/>
      </p:nvGrpSpPr>
      <p:grpSpPr>
        <a:xfrm>
          <a:off x="0" y="0"/>
          <a:ext cx="0" cy="0"/>
          <a:chOff x="0" y="0"/>
          <a:chExt cx="0" cy="0"/>
        </a:xfrm>
      </p:grpSpPr>
      <p:sp>
        <p:nvSpPr>
          <p:cNvPr id="1354" name="Shape 135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55" name="Shape 13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74.xml><?xml version="1.0" encoding="utf-8"?>
<p:sldLayout xmlns:a="http://schemas.openxmlformats.org/drawingml/2006/main" xmlns:r="http://schemas.openxmlformats.org/officeDocument/2006/relationships" xmlns:p="http://schemas.openxmlformats.org/presentationml/2006/main" type="tx">
  <p:cSld name="9_Blank">
    <p:bg>
      <p:bgPr>
        <a:solidFill>
          <a:srgbClr val="E7E6E6"/>
        </a:solidFill>
        <a:effectLst/>
      </p:bgPr>
    </p:bg>
    <p:spTree>
      <p:nvGrpSpPr>
        <p:cNvPr id="1" name=""/>
        <p:cNvGrpSpPr/>
        <p:nvPr/>
      </p:nvGrpSpPr>
      <p:grpSpPr>
        <a:xfrm>
          <a:off x="0" y="0"/>
          <a:ext cx="0" cy="0"/>
          <a:chOff x="0" y="0"/>
          <a:chExt cx="0" cy="0"/>
        </a:xfrm>
      </p:grpSpPr>
      <p:sp>
        <p:nvSpPr>
          <p:cNvPr id="1362" name="Shape 13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75.xml><?xml version="1.0" encoding="utf-8"?>
<p:sldLayout xmlns:a="http://schemas.openxmlformats.org/drawingml/2006/main" xmlns:r="http://schemas.openxmlformats.org/officeDocument/2006/relationships" xmlns:p="http://schemas.openxmlformats.org/presentationml/2006/main" type="tx">
  <p:cSld name="7_Blank 0">
    <p:bg>
      <p:bgPr>
        <a:solidFill>
          <a:srgbClr val="86754D"/>
        </a:solidFill>
        <a:effectLst/>
      </p:bgPr>
    </p:bg>
    <p:spTree>
      <p:nvGrpSpPr>
        <p:cNvPr id="1" name=""/>
        <p:cNvGrpSpPr/>
        <p:nvPr/>
      </p:nvGrpSpPr>
      <p:grpSpPr>
        <a:xfrm>
          <a:off x="0" y="0"/>
          <a:ext cx="0" cy="0"/>
          <a:chOff x="0" y="0"/>
          <a:chExt cx="0" cy="0"/>
        </a:xfrm>
      </p:grpSpPr>
      <p:sp>
        <p:nvSpPr>
          <p:cNvPr id="1369" name="Shape 136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76.xml><?xml version="1.0" encoding="utf-8"?>
<p:sldLayout xmlns:a="http://schemas.openxmlformats.org/drawingml/2006/main" xmlns:r="http://schemas.openxmlformats.org/officeDocument/2006/relationships" xmlns:p="http://schemas.openxmlformats.org/presentationml/2006/main" type="tx">
  <p:cSld name="10_Content with Caption">
    <p:bg>
      <p:bgPr>
        <a:solidFill>
          <a:srgbClr val="E7E6E6"/>
        </a:solidFill>
        <a:effectLst/>
      </p:bgPr>
    </p:bg>
    <p:spTree>
      <p:nvGrpSpPr>
        <p:cNvPr id="1" name=""/>
        <p:cNvGrpSpPr/>
        <p:nvPr/>
      </p:nvGrpSpPr>
      <p:grpSpPr>
        <a:xfrm>
          <a:off x="0" y="0"/>
          <a:ext cx="0" cy="0"/>
          <a:chOff x="0" y="0"/>
          <a:chExt cx="0" cy="0"/>
        </a:xfrm>
      </p:grpSpPr>
      <p:sp>
        <p:nvSpPr>
          <p:cNvPr id="1376" name="Shape 137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377" name="Shape 137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378" name="Shape 137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379" name="Shape 13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77.xml><?xml version="1.0" encoding="utf-8"?>
<p:sldLayout xmlns:a="http://schemas.openxmlformats.org/drawingml/2006/main" xmlns:r="http://schemas.openxmlformats.org/officeDocument/2006/relationships" xmlns:p="http://schemas.openxmlformats.org/presentationml/2006/main" type="tx">
  <p:cSld name="10_Picture with Caption">
    <p:bg>
      <p:bgPr>
        <a:solidFill>
          <a:srgbClr val="E7E6E6"/>
        </a:solidFill>
        <a:effectLst/>
      </p:bgPr>
    </p:bg>
    <p:spTree>
      <p:nvGrpSpPr>
        <p:cNvPr id="1" name=""/>
        <p:cNvGrpSpPr/>
        <p:nvPr/>
      </p:nvGrpSpPr>
      <p:grpSpPr>
        <a:xfrm>
          <a:off x="0" y="0"/>
          <a:ext cx="0" cy="0"/>
          <a:chOff x="0" y="0"/>
          <a:chExt cx="0" cy="0"/>
        </a:xfrm>
      </p:grpSpPr>
      <p:sp>
        <p:nvSpPr>
          <p:cNvPr id="1386" name="Shape 138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387" name="Shape 138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388" name="Shape 138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389" name="Shape 138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78.xml><?xml version="1.0" encoding="utf-8"?>
<p:sldLayout xmlns:a="http://schemas.openxmlformats.org/drawingml/2006/main" xmlns:r="http://schemas.openxmlformats.org/officeDocument/2006/relationships" xmlns:p="http://schemas.openxmlformats.org/presentationml/2006/main" type="tx">
  <p:cSld name="10_Title and Vertical Text">
    <p:bg>
      <p:bgPr>
        <a:solidFill>
          <a:srgbClr val="E7E6E6"/>
        </a:solidFill>
        <a:effectLst/>
      </p:bgPr>
    </p:bg>
    <p:spTree>
      <p:nvGrpSpPr>
        <p:cNvPr id="1" name=""/>
        <p:cNvGrpSpPr/>
        <p:nvPr/>
      </p:nvGrpSpPr>
      <p:grpSpPr>
        <a:xfrm>
          <a:off x="0" y="0"/>
          <a:ext cx="0" cy="0"/>
          <a:chOff x="0" y="0"/>
          <a:chExt cx="0" cy="0"/>
        </a:xfrm>
      </p:grpSpPr>
      <p:sp>
        <p:nvSpPr>
          <p:cNvPr id="1396" name="Shape 139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97" name="Shape 139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98" name="Shape 139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79.xml><?xml version="1.0" encoding="utf-8"?>
<p:sldLayout xmlns:a="http://schemas.openxmlformats.org/drawingml/2006/main" xmlns:r="http://schemas.openxmlformats.org/officeDocument/2006/relationships" xmlns:p="http://schemas.openxmlformats.org/presentationml/2006/main" type="tx">
  <p:cSld name="10_Vertical Title and Text">
    <p:bg>
      <p:bgPr>
        <a:solidFill>
          <a:srgbClr val="E7E6E6"/>
        </a:solidFill>
        <a:effectLst/>
      </p:bgPr>
    </p:bg>
    <p:spTree>
      <p:nvGrpSpPr>
        <p:cNvPr id="1" name=""/>
        <p:cNvGrpSpPr/>
        <p:nvPr/>
      </p:nvGrpSpPr>
      <p:grpSpPr>
        <a:xfrm>
          <a:off x="0" y="0"/>
          <a:ext cx="0" cy="0"/>
          <a:chOff x="0" y="0"/>
          <a:chExt cx="0" cy="0"/>
        </a:xfrm>
      </p:grpSpPr>
      <p:sp>
        <p:nvSpPr>
          <p:cNvPr id="1405" name="Shape 140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406" name="Shape 140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07" name="Shape 14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692" name="Shape 69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93" name="Shape 693"/>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94" name="Shape 6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80.xml><?xml version="1.0" encoding="utf-8"?>
<p:sldLayout xmlns:a="http://schemas.openxmlformats.org/drawingml/2006/main" xmlns:r="http://schemas.openxmlformats.org/officeDocument/2006/relationships" xmlns:p="http://schemas.openxmlformats.org/presentationml/2006/main" type="tx">
  <p:cSld name="11_Title Slide">
    <p:bg>
      <p:bgPr>
        <a:solidFill>
          <a:srgbClr val="E7E6E6"/>
        </a:solidFill>
        <a:effectLst/>
      </p:bgPr>
    </p:bg>
    <p:spTree>
      <p:nvGrpSpPr>
        <p:cNvPr id="1" name=""/>
        <p:cNvGrpSpPr/>
        <p:nvPr/>
      </p:nvGrpSpPr>
      <p:grpSpPr>
        <a:xfrm>
          <a:off x="0" y="0"/>
          <a:ext cx="0" cy="0"/>
          <a:chOff x="0" y="0"/>
          <a:chExt cx="0" cy="0"/>
        </a:xfrm>
      </p:grpSpPr>
      <p:sp>
        <p:nvSpPr>
          <p:cNvPr id="1414" name="Shape 141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415" name="Shape 141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416" name="Shape 14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81.xml><?xml version="1.0" encoding="utf-8"?>
<p:sldLayout xmlns:a="http://schemas.openxmlformats.org/drawingml/2006/main" xmlns:r="http://schemas.openxmlformats.org/officeDocument/2006/relationships" xmlns:p="http://schemas.openxmlformats.org/presentationml/2006/main" type="tx">
  <p:cSld name="30_Custom Layout">
    <p:bg>
      <p:bgPr>
        <a:solidFill>
          <a:srgbClr val="E7E6E6"/>
        </a:solidFill>
        <a:effectLst/>
      </p:bgPr>
    </p:bg>
    <p:spTree>
      <p:nvGrpSpPr>
        <p:cNvPr id="1" name=""/>
        <p:cNvGrpSpPr/>
        <p:nvPr/>
      </p:nvGrpSpPr>
      <p:grpSpPr>
        <a:xfrm>
          <a:off x="0" y="0"/>
          <a:ext cx="0" cy="0"/>
          <a:chOff x="0" y="0"/>
          <a:chExt cx="0" cy="0"/>
        </a:xfrm>
      </p:grpSpPr>
      <p:sp>
        <p:nvSpPr>
          <p:cNvPr id="1423" name="Shape 142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24" name="Shape 142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82.xml><?xml version="1.0" encoding="utf-8"?>
<p:sldLayout xmlns:a="http://schemas.openxmlformats.org/drawingml/2006/main" xmlns:r="http://schemas.openxmlformats.org/officeDocument/2006/relationships" xmlns:p="http://schemas.openxmlformats.org/presentationml/2006/main" type="tx">
  <p:cSld name="31_Custom Layout">
    <p:bg>
      <p:bgPr>
        <a:solidFill>
          <a:srgbClr val="E7E6E6"/>
        </a:solidFill>
        <a:effectLst/>
      </p:bgPr>
    </p:bg>
    <p:spTree>
      <p:nvGrpSpPr>
        <p:cNvPr id="1" name=""/>
        <p:cNvGrpSpPr/>
        <p:nvPr/>
      </p:nvGrpSpPr>
      <p:grpSpPr>
        <a:xfrm>
          <a:off x="0" y="0"/>
          <a:ext cx="0" cy="0"/>
          <a:chOff x="0" y="0"/>
          <a:chExt cx="0" cy="0"/>
        </a:xfrm>
      </p:grpSpPr>
      <p:sp>
        <p:nvSpPr>
          <p:cNvPr id="1431" name="Shape 143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32" name="Shape 143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83.xml><?xml version="1.0" encoding="utf-8"?>
<p:sldLayout xmlns:a="http://schemas.openxmlformats.org/drawingml/2006/main" xmlns:r="http://schemas.openxmlformats.org/officeDocument/2006/relationships" xmlns:p="http://schemas.openxmlformats.org/presentationml/2006/main" type="tx">
  <p:cSld name="32_Custom Layout">
    <p:bg>
      <p:bgPr>
        <a:solidFill>
          <a:srgbClr val="E7E6E6"/>
        </a:solidFill>
        <a:effectLst/>
      </p:bgPr>
    </p:bg>
    <p:spTree>
      <p:nvGrpSpPr>
        <p:cNvPr id="1" name=""/>
        <p:cNvGrpSpPr/>
        <p:nvPr/>
      </p:nvGrpSpPr>
      <p:grpSpPr>
        <a:xfrm>
          <a:off x="0" y="0"/>
          <a:ext cx="0" cy="0"/>
          <a:chOff x="0" y="0"/>
          <a:chExt cx="0" cy="0"/>
        </a:xfrm>
      </p:grpSpPr>
      <p:sp>
        <p:nvSpPr>
          <p:cNvPr id="1439" name="Shape 143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40" name="Shape 144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84.xml><?xml version="1.0" encoding="utf-8"?>
<p:sldLayout xmlns:a="http://schemas.openxmlformats.org/drawingml/2006/main" xmlns:r="http://schemas.openxmlformats.org/officeDocument/2006/relationships" xmlns:p="http://schemas.openxmlformats.org/presentationml/2006/main" type="tx">
  <p:cSld name="11_Title and Content">
    <p:bg>
      <p:bgPr>
        <a:solidFill>
          <a:srgbClr val="E7E6E6"/>
        </a:solidFill>
        <a:effectLst/>
      </p:bgPr>
    </p:bg>
    <p:spTree>
      <p:nvGrpSpPr>
        <p:cNvPr id="1" name=""/>
        <p:cNvGrpSpPr/>
        <p:nvPr/>
      </p:nvGrpSpPr>
      <p:grpSpPr>
        <a:xfrm>
          <a:off x="0" y="0"/>
          <a:ext cx="0" cy="0"/>
          <a:chOff x="0" y="0"/>
          <a:chExt cx="0" cy="0"/>
        </a:xfrm>
      </p:grpSpPr>
      <p:sp>
        <p:nvSpPr>
          <p:cNvPr id="1447" name="Shape 144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48" name="Shape 144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49" name="Shape 14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85.xml><?xml version="1.0" encoding="utf-8"?>
<p:sldLayout xmlns:a="http://schemas.openxmlformats.org/drawingml/2006/main" xmlns:r="http://schemas.openxmlformats.org/officeDocument/2006/relationships" xmlns:p="http://schemas.openxmlformats.org/presentationml/2006/main" type="tx">
  <p:cSld name="11_Section Header">
    <p:bg>
      <p:bgPr>
        <a:solidFill>
          <a:srgbClr val="E7E6E6"/>
        </a:solidFill>
        <a:effectLst/>
      </p:bgPr>
    </p:bg>
    <p:spTree>
      <p:nvGrpSpPr>
        <p:cNvPr id="1" name=""/>
        <p:cNvGrpSpPr/>
        <p:nvPr/>
      </p:nvGrpSpPr>
      <p:grpSpPr>
        <a:xfrm>
          <a:off x="0" y="0"/>
          <a:ext cx="0" cy="0"/>
          <a:chOff x="0" y="0"/>
          <a:chExt cx="0" cy="0"/>
        </a:xfrm>
      </p:grpSpPr>
      <p:sp>
        <p:nvSpPr>
          <p:cNvPr id="1456" name="Shape 145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457" name="Shape 145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458" name="Shape 145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86.xml><?xml version="1.0" encoding="utf-8"?>
<p:sldLayout xmlns:a="http://schemas.openxmlformats.org/drawingml/2006/main" xmlns:r="http://schemas.openxmlformats.org/officeDocument/2006/relationships" xmlns:p="http://schemas.openxmlformats.org/presentationml/2006/main" type="tx">
  <p:cSld name="11_Two Content">
    <p:bg>
      <p:bgPr>
        <a:solidFill>
          <a:srgbClr val="E7E6E6"/>
        </a:solidFill>
        <a:effectLst/>
      </p:bgPr>
    </p:bg>
    <p:spTree>
      <p:nvGrpSpPr>
        <p:cNvPr id="1" name=""/>
        <p:cNvGrpSpPr/>
        <p:nvPr/>
      </p:nvGrpSpPr>
      <p:grpSpPr>
        <a:xfrm>
          <a:off x="0" y="0"/>
          <a:ext cx="0" cy="0"/>
          <a:chOff x="0" y="0"/>
          <a:chExt cx="0" cy="0"/>
        </a:xfrm>
      </p:grpSpPr>
      <p:sp>
        <p:nvSpPr>
          <p:cNvPr id="1465" name="Shape 146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66" name="Shape 146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67" name="Shape 14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87.xml><?xml version="1.0" encoding="utf-8"?>
<p:sldLayout xmlns:a="http://schemas.openxmlformats.org/drawingml/2006/main" xmlns:r="http://schemas.openxmlformats.org/officeDocument/2006/relationships" xmlns:p="http://schemas.openxmlformats.org/presentationml/2006/main" type="tx">
  <p:cSld name="11_Comparison">
    <p:bg>
      <p:bgPr>
        <a:solidFill>
          <a:srgbClr val="E7E6E6"/>
        </a:solidFill>
        <a:effectLst/>
      </p:bgPr>
    </p:bg>
    <p:spTree>
      <p:nvGrpSpPr>
        <p:cNvPr id="1" name=""/>
        <p:cNvGrpSpPr/>
        <p:nvPr/>
      </p:nvGrpSpPr>
      <p:grpSpPr>
        <a:xfrm>
          <a:off x="0" y="0"/>
          <a:ext cx="0" cy="0"/>
          <a:chOff x="0" y="0"/>
          <a:chExt cx="0" cy="0"/>
        </a:xfrm>
      </p:grpSpPr>
      <p:sp>
        <p:nvSpPr>
          <p:cNvPr id="1474" name="Shape 147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75" name="Shape 147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476" name="Shape 147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477" name="Shape 14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88.xml><?xml version="1.0" encoding="utf-8"?>
<p:sldLayout xmlns:a="http://schemas.openxmlformats.org/drawingml/2006/main" xmlns:r="http://schemas.openxmlformats.org/officeDocument/2006/relationships" xmlns:p="http://schemas.openxmlformats.org/presentationml/2006/main" type="tx">
  <p:cSld name="11_Title Only">
    <p:bg>
      <p:bgPr>
        <a:solidFill>
          <a:srgbClr val="E7E6E6"/>
        </a:solidFill>
        <a:effectLst/>
      </p:bgPr>
    </p:bg>
    <p:spTree>
      <p:nvGrpSpPr>
        <p:cNvPr id="1" name=""/>
        <p:cNvGrpSpPr/>
        <p:nvPr/>
      </p:nvGrpSpPr>
      <p:grpSpPr>
        <a:xfrm>
          <a:off x="0" y="0"/>
          <a:ext cx="0" cy="0"/>
          <a:chOff x="0" y="0"/>
          <a:chExt cx="0" cy="0"/>
        </a:xfrm>
      </p:grpSpPr>
      <p:sp>
        <p:nvSpPr>
          <p:cNvPr id="1484" name="Shape 148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85" name="Shape 14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89.xml><?xml version="1.0" encoding="utf-8"?>
<p:sldLayout xmlns:a="http://schemas.openxmlformats.org/drawingml/2006/main" xmlns:r="http://schemas.openxmlformats.org/officeDocument/2006/relationships" xmlns:p="http://schemas.openxmlformats.org/presentationml/2006/main" type="tx">
  <p:cSld name="10_Blank">
    <p:bg>
      <p:bgPr>
        <a:solidFill>
          <a:srgbClr val="E7E6E6"/>
        </a:solidFill>
        <a:effectLst/>
      </p:bgPr>
    </p:bg>
    <p:spTree>
      <p:nvGrpSpPr>
        <p:cNvPr id="1" name=""/>
        <p:cNvGrpSpPr/>
        <p:nvPr/>
      </p:nvGrpSpPr>
      <p:grpSpPr>
        <a:xfrm>
          <a:off x="0" y="0"/>
          <a:ext cx="0" cy="0"/>
          <a:chOff x="0" y="0"/>
          <a:chExt cx="0" cy="0"/>
        </a:xfrm>
      </p:grpSpPr>
      <p:sp>
        <p:nvSpPr>
          <p:cNvPr id="1492" name="Shape 14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701" name="Shape 70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02" name="Shape 702"/>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703" name="Shape 70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704" name="Shape 7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90.xml><?xml version="1.0" encoding="utf-8"?>
<p:sldLayout xmlns:a="http://schemas.openxmlformats.org/drawingml/2006/main" xmlns:r="http://schemas.openxmlformats.org/officeDocument/2006/relationships" xmlns:p="http://schemas.openxmlformats.org/presentationml/2006/main" type="tx">
  <p:cSld name="8_Blank 0">
    <p:bg>
      <p:bgPr>
        <a:solidFill>
          <a:srgbClr val="86754D"/>
        </a:solidFill>
        <a:effectLst/>
      </p:bgPr>
    </p:bg>
    <p:spTree>
      <p:nvGrpSpPr>
        <p:cNvPr id="1" name=""/>
        <p:cNvGrpSpPr/>
        <p:nvPr/>
      </p:nvGrpSpPr>
      <p:grpSpPr>
        <a:xfrm>
          <a:off x="0" y="0"/>
          <a:ext cx="0" cy="0"/>
          <a:chOff x="0" y="0"/>
          <a:chExt cx="0" cy="0"/>
        </a:xfrm>
      </p:grpSpPr>
      <p:sp>
        <p:nvSpPr>
          <p:cNvPr id="1499" name="Shape 149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91.xml><?xml version="1.0" encoding="utf-8"?>
<p:sldLayout xmlns:a="http://schemas.openxmlformats.org/drawingml/2006/main" xmlns:r="http://schemas.openxmlformats.org/officeDocument/2006/relationships" xmlns:p="http://schemas.openxmlformats.org/presentationml/2006/main" type="tx">
  <p:cSld name="11_Content with Caption">
    <p:bg>
      <p:bgPr>
        <a:solidFill>
          <a:srgbClr val="E7E6E6"/>
        </a:solidFill>
        <a:effectLst/>
      </p:bgPr>
    </p:bg>
    <p:spTree>
      <p:nvGrpSpPr>
        <p:cNvPr id="1" name=""/>
        <p:cNvGrpSpPr/>
        <p:nvPr/>
      </p:nvGrpSpPr>
      <p:grpSpPr>
        <a:xfrm>
          <a:off x="0" y="0"/>
          <a:ext cx="0" cy="0"/>
          <a:chOff x="0" y="0"/>
          <a:chExt cx="0" cy="0"/>
        </a:xfrm>
      </p:grpSpPr>
      <p:sp>
        <p:nvSpPr>
          <p:cNvPr id="1506" name="Shape 150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507" name="Shape 150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508" name="Shape 150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509" name="Shape 15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92.xml><?xml version="1.0" encoding="utf-8"?>
<p:sldLayout xmlns:a="http://schemas.openxmlformats.org/drawingml/2006/main" xmlns:r="http://schemas.openxmlformats.org/officeDocument/2006/relationships" xmlns:p="http://schemas.openxmlformats.org/presentationml/2006/main" type="tx">
  <p:cSld name="11_Picture with Caption">
    <p:bg>
      <p:bgPr>
        <a:solidFill>
          <a:srgbClr val="E7E6E6"/>
        </a:solidFill>
        <a:effectLst/>
      </p:bgPr>
    </p:bg>
    <p:spTree>
      <p:nvGrpSpPr>
        <p:cNvPr id="1" name=""/>
        <p:cNvGrpSpPr/>
        <p:nvPr/>
      </p:nvGrpSpPr>
      <p:grpSpPr>
        <a:xfrm>
          <a:off x="0" y="0"/>
          <a:ext cx="0" cy="0"/>
          <a:chOff x="0" y="0"/>
          <a:chExt cx="0" cy="0"/>
        </a:xfrm>
      </p:grpSpPr>
      <p:sp>
        <p:nvSpPr>
          <p:cNvPr id="1516" name="Shape 151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517" name="Shape 151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518" name="Shape 151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519" name="Shape 15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93.xml><?xml version="1.0" encoding="utf-8"?>
<p:sldLayout xmlns:a="http://schemas.openxmlformats.org/drawingml/2006/main" xmlns:r="http://schemas.openxmlformats.org/officeDocument/2006/relationships" xmlns:p="http://schemas.openxmlformats.org/presentationml/2006/main" type="tx">
  <p:cSld name="11_Title and Vertical Text">
    <p:bg>
      <p:bgPr>
        <a:solidFill>
          <a:srgbClr val="E7E6E6"/>
        </a:solidFill>
        <a:effectLst/>
      </p:bgPr>
    </p:bg>
    <p:spTree>
      <p:nvGrpSpPr>
        <p:cNvPr id="1" name=""/>
        <p:cNvGrpSpPr/>
        <p:nvPr/>
      </p:nvGrpSpPr>
      <p:grpSpPr>
        <a:xfrm>
          <a:off x="0" y="0"/>
          <a:ext cx="0" cy="0"/>
          <a:chOff x="0" y="0"/>
          <a:chExt cx="0" cy="0"/>
        </a:xfrm>
      </p:grpSpPr>
      <p:sp>
        <p:nvSpPr>
          <p:cNvPr id="1526" name="Shape 152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27" name="Shape 152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28" name="Shape 152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94.xml><?xml version="1.0" encoding="utf-8"?>
<p:sldLayout xmlns:a="http://schemas.openxmlformats.org/drawingml/2006/main" xmlns:r="http://schemas.openxmlformats.org/officeDocument/2006/relationships" xmlns:p="http://schemas.openxmlformats.org/presentationml/2006/main" type="tx">
  <p:cSld name="11_Vertical Title and Text">
    <p:bg>
      <p:bgPr>
        <a:solidFill>
          <a:srgbClr val="E7E6E6"/>
        </a:solidFill>
        <a:effectLst/>
      </p:bgPr>
    </p:bg>
    <p:spTree>
      <p:nvGrpSpPr>
        <p:cNvPr id="1" name=""/>
        <p:cNvGrpSpPr/>
        <p:nvPr/>
      </p:nvGrpSpPr>
      <p:grpSpPr>
        <a:xfrm>
          <a:off x="0" y="0"/>
          <a:ext cx="0" cy="0"/>
          <a:chOff x="0" y="0"/>
          <a:chExt cx="0" cy="0"/>
        </a:xfrm>
      </p:grpSpPr>
      <p:sp>
        <p:nvSpPr>
          <p:cNvPr id="1535" name="Shape 153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536" name="Shape 153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37" name="Shape 15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95.xml><?xml version="1.0" encoding="utf-8"?>
<p:sldLayout xmlns:a="http://schemas.openxmlformats.org/drawingml/2006/main" xmlns:r="http://schemas.openxmlformats.org/officeDocument/2006/relationships" xmlns:p="http://schemas.openxmlformats.org/presentationml/2006/main" type="tx">
  <p:cSld name="12_Title Slide">
    <p:bg>
      <p:bgPr>
        <a:solidFill>
          <a:srgbClr val="E7E6E6"/>
        </a:solidFill>
        <a:effectLst/>
      </p:bgPr>
    </p:bg>
    <p:spTree>
      <p:nvGrpSpPr>
        <p:cNvPr id="1" name=""/>
        <p:cNvGrpSpPr/>
        <p:nvPr/>
      </p:nvGrpSpPr>
      <p:grpSpPr>
        <a:xfrm>
          <a:off x="0" y="0"/>
          <a:ext cx="0" cy="0"/>
          <a:chOff x="0" y="0"/>
          <a:chExt cx="0" cy="0"/>
        </a:xfrm>
      </p:grpSpPr>
      <p:sp>
        <p:nvSpPr>
          <p:cNvPr id="1544" name="Shape 154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545" name="Shape 154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546" name="Shape 15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96.xml><?xml version="1.0" encoding="utf-8"?>
<p:sldLayout xmlns:a="http://schemas.openxmlformats.org/drawingml/2006/main" xmlns:r="http://schemas.openxmlformats.org/officeDocument/2006/relationships" xmlns:p="http://schemas.openxmlformats.org/presentationml/2006/main" type="tx">
  <p:cSld name="33_Custom Layout">
    <p:bg>
      <p:bgPr>
        <a:solidFill>
          <a:srgbClr val="E7E6E6"/>
        </a:solidFill>
        <a:effectLst/>
      </p:bgPr>
    </p:bg>
    <p:spTree>
      <p:nvGrpSpPr>
        <p:cNvPr id="1" name=""/>
        <p:cNvGrpSpPr/>
        <p:nvPr/>
      </p:nvGrpSpPr>
      <p:grpSpPr>
        <a:xfrm>
          <a:off x="0" y="0"/>
          <a:ext cx="0" cy="0"/>
          <a:chOff x="0" y="0"/>
          <a:chExt cx="0" cy="0"/>
        </a:xfrm>
      </p:grpSpPr>
      <p:sp>
        <p:nvSpPr>
          <p:cNvPr id="1553" name="Shape 155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54" name="Shape 155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97.xml><?xml version="1.0" encoding="utf-8"?>
<p:sldLayout xmlns:a="http://schemas.openxmlformats.org/drawingml/2006/main" xmlns:r="http://schemas.openxmlformats.org/officeDocument/2006/relationships" xmlns:p="http://schemas.openxmlformats.org/presentationml/2006/main" type="tx">
  <p:cSld name="34_Custom Layout">
    <p:bg>
      <p:bgPr>
        <a:solidFill>
          <a:srgbClr val="E7E6E6"/>
        </a:solidFill>
        <a:effectLst/>
      </p:bgPr>
    </p:bg>
    <p:spTree>
      <p:nvGrpSpPr>
        <p:cNvPr id="1" name=""/>
        <p:cNvGrpSpPr/>
        <p:nvPr/>
      </p:nvGrpSpPr>
      <p:grpSpPr>
        <a:xfrm>
          <a:off x="0" y="0"/>
          <a:ext cx="0" cy="0"/>
          <a:chOff x="0" y="0"/>
          <a:chExt cx="0" cy="0"/>
        </a:xfrm>
      </p:grpSpPr>
      <p:sp>
        <p:nvSpPr>
          <p:cNvPr id="1561" name="Shape 156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62" name="Shape 156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98.xml><?xml version="1.0" encoding="utf-8"?>
<p:sldLayout xmlns:a="http://schemas.openxmlformats.org/drawingml/2006/main" xmlns:r="http://schemas.openxmlformats.org/officeDocument/2006/relationships" xmlns:p="http://schemas.openxmlformats.org/presentationml/2006/main" type="tx">
  <p:cSld name="35_Custom Layout">
    <p:bg>
      <p:bgPr>
        <a:solidFill>
          <a:srgbClr val="E7E6E6"/>
        </a:solidFill>
        <a:effectLst/>
      </p:bgPr>
    </p:bg>
    <p:spTree>
      <p:nvGrpSpPr>
        <p:cNvPr id="1" name=""/>
        <p:cNvGrpSpPr/>
        <p:nvPr/>
      </p:nvGrpSpPr>
      <p:grpSpPr>
        <a:xfrm>
          <a:off x="0" y="0"/>
          <a:ext cx="0" cy="0"/>
          <a:chOff x="0" y="0"/>
          <a:chExt cx="0" cy="0"/>
        </a:xfrm>
      </p:grpSpPr>
      <p:sp>
        <p:nvSpPr>
          <p:cNvPr id="1569" name="Shape 156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70" name="Shape 157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99.xml><?xml version="1.0" encoding="utf-8"?>
<p:sldLayout xmlns:a="http://schemas.openxmlformats.org/drawingml/2006/main" xmlns:r="http://schemas.openxmlformats.org/officeDocument/2006/relationships" xmlns:p="http://schemas.openxmlformats.org/presentationml/2006/main" type="tx">
  <p:cSld name="12_Title and Content">
    <p:bg>
      <p:bgPr>
        <a:solidFill>
          <a:srgbClr val="E7E6E6"/>
        </a:solidFill>
        <a:effectLst/>
      </p:bgPr>
    </p:bg>
    <p:spTree>
      <p:nvGrpSpPr>
        <p:cNvPr id="1" name=""/>
        <p:cNvGrpSpPr/>
        <p:nvPr/>
      </p:nvGrpSpPr>
      <p:grpSpPr>
        <a:xfrm>
          <a:off x="0" y="0"/>
          <a:ext cx="0" cy="0"/>
          <a:chOff x="0" y="0"/>
          <a:chExt cx="0" cy="0"/>
        </a:xfrm>
      </p:grpSpPr>
      <p:sp>
        <p:nvSpPr>
          <p:cNvPr id="1577" name="Shape 157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78" name="Shape 157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79" name="Shape 15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5" name="Shape 85"/>
          <p:cNvSpPr>
            <a:spLocks noGrp="1"/>
          </p:cNvSpPr>
          <p:nvPr>
            <p:ph type="title"/>
          </p:nvPr>
        </p:nvSpPr>
        <p:spPr>
          <a:prstGeom prst="rect">
            <a:avLst/>
          </a:prstGeom>
        </p:spPr>
        <p:txBody>
          <a:bodyPr/>
          <a:lstStyle/>
          <a:p>
            <a:r>
              <a:t>Title Text</a:t>
            </a:r>
          </a:p>
        </p:txBody>
      </p:sp>
      <p:sp>
        <p:nvSpPr>
          <p:cNvPr id="86" name="Shape 8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 name="Shape 8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711" name="Shape 71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12" name="Shape 7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00.xml><?xml version="1.0" encoding="utf-8"?>
<p:sldLayout xmlns:a="http://schemas.openxmlformats.org/drawingml/2006/main" xmlns:r="http://schemas.openxmlformats.org/officeDocument/2006/relationships" xmlns:p="http://schemas.openxmlformats.org/presentationml/2006/main" type="tx">
  <p:cSld name="12_Section Header">
    <p:bg>
      <p:bgPr>
        <a:solidFill>
          <a:srgbClr val="E7E6E6"/>
        </a:solidFill>
        <a:effectLst/>
      </p:bgPr>
    </p:bg>
    <p:spTree>
      <p:nvGrpSpPr>
        <p:cNvPr id="1" name=""/>
        <p:cNvGrpSpPr/>
        <p:nvPr/>
      </p:nvGrpSpPr>
      <p:grpSpPr>
        <a:xfrm>
          <a:off x="0" y="0"/>
          <a:ext cx="0" cy="0"/>
          <a:chOff x="0" y="0"/>
          <a:chExt cx="0" cy="0"/>
        </a:xfrm>
      </p:grpSpPr>
      <p:sp>
        <p:nvSpPr>
          <p:cNvPr id="1586" name="Shape 158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587" name="Shape 158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588" name="Shape 15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01.xml><?xml version="1.0" encoding="utf-8"?>
<p:sldLayout xmlns:a="http://schemas.openxmlformats.org/drawingml/2006/main" xmlns:r="http://schemas.openxmlformats.org/officeDocument/2006/relationships" xmlns:p="http://schemas.openxmlformats.org/presentationml/2006/main" type="tx">
  <p:cSld name="12_Two Content">
    <p:bg>
      <p:bgPr>
        <a:solidFill>
          <a:srgbClr val="E7E6E6"/>
        </a:solidFill>
        <a:effectLst/>
      </p:bgPr>
    </p:bg>
    <p:spTree>
      <p:nvGrpSpPr>
        <p:cNvPr id="1" name=""/>
        <p:cNvGrpSpPr/>
        <p:nvPr/>
      </p:nvGrpSpPr>
      <p:grpSpPr>
        <a:xfrm>
          <a:off x="0" y="0"/>
          <a:ext cx="0" cy="0"/>
          <a:chOff x="0" y="0"/>
          <a:chExt cx="0" cy="0"/>
        </a:xfrm>
      </p:grpSpPr>
      <p:sp>
        <p:nvSpPr>
          <p:cNvPr id="1595" name="Shape 159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96" name="Shape 159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97" name="Shape 15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02.xml><?xml version="1.0" encoding="utf-8"?>
<p:sldLayout xmlns:a="http://schemas.openxmlformats.org/drawingml/2006/main" xmlns:r="http://schemas.openxmlformats.org/officeDocument/2006/relationships" xmlns:p="http://schemas.openxmlformats.org/presentationml/2006/main" type="tx">
  <p:cSld name="12_Comparison">
    <p:bg>
      <p:bgPr>
        <a:solidFill>
          <a:srgbClr val="E7E6E6"/>
        </a:solidFill>
        <a:effectLst/>
      </p:bgPr>
    </p:bg>
    <p:spTree>
      <p:nvGrpSpPr>
        <p:cNvPr id="1" name=""/>
        <p:cNvGrpSpPr/>
        <p:nvPr/>
      </p:nvGrpSpPr>
      <p:grpSpPr>
        <a:xfrm>
          <a:off x="0" y="0"/>
          <a:ext cx="0" cy="0"/>
          <a:chOff x="0" y="0"/>
          <a:chExt cx="0" cy="0"/>
        </a:xfrm>
      </p:grpSpPr>
      <p:sp>
        <p:nvSpPr>
          <p:cNvPr id="1604" name="Shape 160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05" name="Shape 160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606" name="Shape 160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607" name="Shape 16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03.xml><?xml version="1.0" encoding="utf-8"?>
<p:sldLayout xmlns:a="http://schemas.openxmlformats.org/drawingml/2006/main" xmlns:r="http://schemas.openxmlformats.org/officeDocument/2006/relationships" xmlns:p="http://schemas.openxmlformats.org/presentationml/2006/main" type="tx">
  <p:cSld name="12_Title Only">
    <p:bg>
      <p:bgPr>
        <a:solidFill>
          <a:srgbClr val="E7E6E6"/>
        </a:solidFill>
        <a:effectLst/>
      </p:bgPr>
    </p:bg>
    <p:spTree>
      <p:nvGrpSpPr>
        <p:cNvPr id="1" name=""/>
        <p:cNvGrpSpPr/>
        <p:nvPr/>
      </p:nvGrpSpPr>
      <p:grpSpPr>
        <a:xfrm>
          <a:off x="0" y="0"/>
          <a:ext cx="0" cy="0"/>
          <a:chOff x="0" y="0"/>
          <a:chExt cx="0" cy="0"/>
        </a:xfrm>
      </p:grpSpPr>
      <p:sp>
        <p:nvSpPr>
          <p:cNvPr id="1614" name="Shape 161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15" name="Shape 16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04.xml><?xml version="1.0" encoding="utf-8"?>
<p:sldLayout xmlns:a="http://schemas.openxmlformats.org/drawingml/2006/main" xmlns:r="http://schemas.openxmlformats.org/officeDocument/2006/relationships" xmlns:p="http://schemas.openxmlformats.org/presentationml/2006/main" type="tx">
  <p:cSld name="11_Blank">
    <p:bg>
      <p:bgPr>
        <a:solidFill>
          <a:srgbClr val="E7E6E6"/>
        </a:solidFill>
        <a:effectLst/>
      </p:bgPr>
    </p:bg>
    <p:spTree>
      <p:nvGrpSpPr>
        <p:cNvPr id="1" name=""/>
        <p:cNvGrpSpPr/>
        <p:nvPr/>
      </p:nvGrpSpPr>
      <p:grpSpPr>
        <a:xfrm>
          <a:off x="0" y="0"/>
          <a:ext cx="0" cy="0"/>
          <a:chOff x="0" y="0"/>
          <a:chExt cx="0" cy="0"/>
        </a:xfrm>
      </p:grpSpPr>
      <p:sp>
        <p:nvSpPr>
          <p:cNvPr id="1622" name="Shape 16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05.xml><?xml version="1.0" encoding="utf-8"?>
<p:sldLayout xmlns:a="http://schemas.openxmlformats.org/drawingml/2006/main" xmlns:r="http://schemas.openxmlformats.org/officeDocument/2006/relationships" xmlns:p="http://schemas.openxmlformats.org/presentationml/2006/main" type="tx">
  <p:cSld name="9_Blank 0">
    <p:bg>
      <p:bgPr>
        <a:solidFill>
          <a:srgbClr val="86754D"/>
        </a:solidFill>
        <a:effectLst/>
      </p:bgPr>
    </p:bg>
    <p:spTree>
      <p:nvGrpSpPr>
        <p:cNvPr id="1" name=""/>
        <p:cNvGrpSpPr/>
        <p:nvPr/>
      </p:nvGrpSpPr>
      <p:grpSpPr>
        <a:xfrm>
          <a:off x="0" y="0"/>
          <a:ext cx="0" cy="0"/>
          <a:chOff x="0" y="0"/>
          <a:chExt cx="0" cy="0"/>
        </a:xfrm>
      </p:grpSpPr>
      <p:sp>
        <p:nvSpPr>
          <p:cNvPr id="1629" name="Shape 162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06.xml><?xml version="1.0" encoding="utf-8"?>
<p:sldLayout xmlns:a="http://schemas.openxmlformats.org/drawingml/2006/main" xmlns:r="http://schemas.openxmlformats.org/officeDocument/2006/relationships" xmlns:p="http://schemas.openxmlformats.org/presentationml/2006/main" type="tx">
  <p:cSld name="12_Content with Caption">
    <p:bg>
      <p:bgPr>
        <a:solidFill>
          <a:srgbClr val="E7E6E6"/>
        </a:solidFill>
        <a:effectLst/>
      </p:bgPr>
    </p:bg>
    <p:spTree>
      <p:nvGrpSpPr>
        <p:cNvPr id="1" name=""/>
        <p:cNvGrpSpPr/>
        <p:nvPr/>
      </p:nvGrpSpPr>
      <p:grpSpPr>
        <a:xfrm>
          <a:off x="0" y="0"/>
          <a:ext cx="0" cy="0"/>
          <a:chOff x="0" y="0"/>
          <a:chExt cx="0" cy="0"/>
        </a:xfrm>
      </p:grpSpPr>
      <p:sp>
        <p:nvSpPr>
          <p:cNvPr id="1636" name="Shape 163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637" name="Shape 163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638" name="Shape 163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639" name="Shape 163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07.xml><?xml version="1.0" encoding="utf-8"?>
<p:sldLayout xmlns:a="http://schemas.openxmlformats.org/drawingml/2006/main" xmlns:r="http://schemas.openxmlformats.org/officeDocument/2006/relationships" xmlns:p="http://schemas.openxmlformats.org/presentationml/2006/main" type="tx">
  <p:cSld name="12_Picture with Caption">
    <p:bg>
      <p:bgPr>
        <a:solidFill>
          <a:srgbClr val="E7E6E6"/>
        </a:solidFill>
        <a:effectLst/>
      </p:bgPr>
    </p:bg>
    <p:spTree>
      <p:nvGrpSpPr>
        <p:cNvPr id="1" name=""/>
        <p:cNvGrpSpPr/>
        <p:nvPr/>
      </p:nvGrpSpPr>
      <p:grpSpPr>
        <a:xfrm>
          <a:off x="0" y="0"/>
          <a:ext cx="0" cy="0"/>
          <a:chOff x="0" y="0"/>
          <a:chExt cx="0" cy="0"/>
        </a:xfrm>
      </p:grpSpPr>
      <p:sp>
        <p:nvSpPr>
          <p:cNvPr id="1646" name="Shape 164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647" name="Shape 164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648" name="Shape 164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649" name="Shape 16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08.xml><?xml version="1.0" encoding="utf-8"?>
<p:sldLayout xmlns:a="http://schemas.openxmlformats.org/drawingml/2006/main" xmlns:r="http://schemas.openxmlformats.org/officeDocument/2006/relationships" xmlns:p="http://schemas.openxmlformats.org/presentationml/2006/main" type="tx">
  <p:cSld name="12_Title and Vertical Text">
    <p:bg>
      <p:bgPr>
        <a:solidFill>
          <a:srgbClr val="E7E6E6"/>
        </a:solidFill>
        <a:effectLst/>
      </p:bgPr>
    </p:bg>
    <p:spTree>
      <p:nvGrpSpPr>
        <p:cNvPr id="1" name=""/>
        <p:cNvGrpSpPr/>
        <p:nvPr/>
      </p:nvGrpSpPr>
      <p:grpSpPr>
        <a:xfrm>
          <a:off x="0" y="0"/>
          <a:ext cx="0" cy="0"/>
          <a:chOff x="0" y="0"/>
          <a:chExt cx="0" cy="0"/>
        </a:xfrm>
      </p:grpSpPr>
      <p:sp>
        <p:nvSpPr>
          <p:cNvPr id="1656" name="Shape 165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57" name="Shape 165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658" name="Shape 165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09.xml><?xml version="1.0" encoding="utf-8"?>
<p:sldLayout xmlns:a="http://schemas.openxmlformats.org/drawingml/2006/main" xmlns:r="http://schemas.openxmlformats.org/officeDocument/2006/relationships" xmlns:p="http://schemas.openxmlformats.org/presentationml/2006/main" type="tx">
  <p:cSld name="12_Vertical Title and Text">
    <p:bg>
      <p:bgPr>
        <a:solidFill>
          <a:srgbClr val="E7E6E6"/>
        </a:solidFill>
        <a:effectLst/>
      </p:bgPr>
    </p:bg>
    <p:spTree>
      <p:nvGrpSpPr>
        <p:cNvPr id="1" name=""/>
        <p:cNvGrpSpPr/>
        <p:nvPr/>
      </p:nvGrpSpPr>
      <p:grpSpPr>
        <a:xfrm>
          <a:off x="0" y="0"/>
          <a:ext cx="0" cy="0"/>
          <a:chOff x="0" y="0"/>
          <a:chExt cx="0" cy="0"/>
        </a:xfrm>
      </p:grpSpPr>
      <p:sp>
        <p:nvSpPr>
          <p:cNvPr id="1665" name="Shape 166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666" name="Shape 166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667" name="Shape 16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719" name="Shape 7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10.xml><?xml version="1.0" encoding="utf-8"?>
<p:sldLayout xmlns:a="http://schemas.openxmlformats.org/drawingml/2006/main" xmlns:r="http://schemas.openxmlformats.org/officeDocument/2006/relationships" xmlns:p="http://schemas.openxmlformats.org/presentationml/2006/main" type="tx">
  <p:cSld name="13_Title Slide">
    <p:bg>
      <p:bgPr>
        <a:solidFill>
          <a:srgbClr val="E7E6E6"/>
        </a:solidFill>
        <a:effectLst/>
      </p:bgPr>
    </p:bg>
    <p:spTree>
      <p:nvGrpSpPr>
        <p:cNvPr id="1" name=""/>
        <p:cNvGrpSpPr/>
        <p:nvPr/>
      </p:nvGrpSpPr>
      <p:grpSpPr>
        <a:xfrm>
          <a:off x="0" y="0"/>
          <a:ext cx="0" cy="0"/>
          <a:chOff x="0" y="0"/>
          <a:chExt cx="0" cy="0"/>
        </a:xfrm>
      </p:grpSpPr>
      <p:sp>
        <p:nvSpPr>
          <p:cNvPr id="1674" name="Shape 167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675" name="Shape 167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676" name="Shape 16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11.xml><?xml version="1.0" encoding="utf-8"?>
<p:sldLayout xmlns:a="http://schemas.openxmlformats.org/drawingml/2006/main" xmlns:r="http://schemas.openxmlformats.org/officeDocument/2006/relationships" xmlns:p="http://schemas.openxmlformats.org/presentationml/2006/main" type="tx">
  <p:cSld name="36_Custom Layout">
    <p:bg>
      <p:bgPr>
        <a:solidFill>
          <a:srgbClr val="E7E6E6"/>
        </a:solidFill>
        <a:effectLst/>
      </p:bgPr>
    </p:bg>
    <p:spTree>
      <p:nvGrpSpPr>
        <p:cNvPr id="1" name=""/>
        <p:cNvGrpSpPr/>
        <p:nvPr/>
      </p:nvGrpSpPr>
      <p:grpSpPr>
        <a:xfrm>
          <a:off x="0" y="0"/>
          <a:ext cx="0" cy="0"/>
          <a:chOff x="0" y="0"/>
          <a:chExt cx="0" cy="0"/>
        </a:xfrm>
      </p:grpSpPr>
      <p:sp>
        <p:nvSpPr>
          <p:cNvPr id="1683" name="Shape 168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684" name="Shape 168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12.xml><?xml version="1.0" encoding="utf-8"?>
<p:sldLayout xmlns:a="http://schemas.openxmlformats.org/drawingml/2006/main" xmlns:r="http://schemas.openxmlformats.org/officeDocument/2006/relationships" xmlns:p="http://schemas.openxmlformats.org/presentationml/2006/main" type="tx">
  <p:cSld name="37_Custom Layout">
    <p:bg>
      <p:bgPr>
        <a:solidFill>
          <a:srgbClr val="E7E6E6"/>
        </a:solidFill>
        <a:effectLst/>
      </p:bgPr>
    </p:bg>
    <p:spTree>
      <p:nvGrpSpPr>
        <p:cNvPr id="1" name=""/>
        <p:cNvGrpSpPr/>
        <p:nvPr/>
      </p:nvGrpSpPr>
      <p:grpSpPr>
        <a:xfrm>
          <a:off x="0" y="0"/>
          <a:ext cx="0" cy="0"/>
          <a:chOff x="0" y="0"/>
          <a:chExt cx="0" cy="0"/>
        </a:xfrm>
      </p:grpSpPr>
      <p:sp>
        <p:nvSpPr>
          <p:cNvPr id="1691" name="Shape 169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692" name="Shape 169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13.xml><?xml version="1.0" encoding="utf-8"?>
<p:sldLayout xmlns:a="http://schemas.openxmlformats.org/drawingml/2006/main" xmlns:r="http://schemas.openxmlformats.org/officeDocument/2006/relationships" xmlns:p="http://schemas.openxmlformats.org/presentationml/2006/main" type="tx">
  <p:cSld name="38_Custom Layout">
    <p:bg>
      <p:bgPr>
        <a:solidFill>
          <a:srgbClr val="E7E6E6"/>
        </a:solidFill>
        <a:effectLst/>
      </p:bgPr>
    </p:bg>
    <p:spTree>
      <p:nvGrpSpPr>
        <p:cNvPr id="1" name=""/>
        <p:cNvGrpSpPr/>
        <p:nvPr/>
      </p:nvGrpSpPr>
      <p:grpSpPr>
        <a:xfrm>
          <a:off x="0" y="0"/>
          <a:ext cx="0" cy="0"/>
          <a:chOff x="0" y="0"/>
          <a:chExt cx="0" cy="0"/>
        </a:xfrm>
      </p:grpSpPr>
      <p:sp>
        <p:nvSpPr>
          <p:cNvPr id="1699" name="Shape 169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700" name="Shape 170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14.xml><?xml version="1.0" encoding="utf-8"?>
<p:sldLayout xmlns:a="http://schemas.openxmlformats.org/drawingml/2006/main" xmlns:r="http://schemas.openxmlformats.org/officeDocument/2006/relationships" xmlns:p="http://schemas.openxmlformats.org/presentationml/2006/main" type="tx">
  <p:cSld name="13_Title and Content">
    <p:bg>
      <p:bgPr>
        <a:solidFill>
          <a:srgbClr val="E7E6E6"/>
        </a:solidFill>
        <a:effectLst/>
      </p:bgPr>
    </p:bg>
    <p:spTree>
      <p:nvGrpSpPr>
        <p:cNvPr id="1" name=""/>
        <p:cNvGrpSpPr/>
        <p:nvPr/>
      </p:nvGrpSpPr>
      <p:grpSpPr>
        <a:xfrm>
          <a:off x="0" y="0"/>
          <a:ext cx="0" cy="0"/>
          <a:chOff x="0" y="0"/>
          <a:chExt cx="0" cy="0"/>
        </a:xfrm>
      </p:grpSpPr>
      <p:sp>
        <p:nvSpPr>
          <p:cNvPr id="1707" name="Shape 170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08" name="Shape 170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09" name="Shape 17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15.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E7E6E6"/>
        </a:solidFill>
        <a:effectLst/>
      </p:bgPr>
    </p:bg>
    <p:spTree>
      <p:nvGrpSpPr>
        <p:cNvPr id="1" name=""/>
        <p:cNvGrpSpPr/>
        <p:nvPr/>
      </p:nvGrpSpPr>
      <p:grpSpPr>
        <a:xfrm>
          <a:off x="0" y="0"/>
          <a:ext cx="0" cy="0"/>
          <a:chOff x="0" y="0"/>
          <a:chExt cx="0" cy="0"/>
        </a:xfrm>
      </p:grpSpPr>
      <p:sp>
        <p:nvSpPr>
          <p:cNvPr id="1716" name="Shape 171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717" name="Shape 171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718" name="Shape 171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16.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E7E6E6"/>
        </a:solidFill>
        <a:effectLst/>
      </p:bgPr>
    </p:bg>
    <p:spTree>
      <p:nvGrpSpPr>
        <p:cNvPr id="1" name=""/>
        <p:cNvGrpSpPr/>
        <p:nvPr/>
      </p:nvGrpSpPr>
      <p:grpSpPr>
        <a:xfrm>
          <a:off x="0" y="0"/>
          <a:ext cx="0" cy="0"/>
          <a:chOff x="0" y="0"/>
          <a:chExt cx="0" cy="0"/>
        </a:xfrm>
      </p:grpSpPr>
      <p:sp>
        <p:nvSpPr>
          <p:cNvPr id="1725" name="Shape 172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26" name="Shape 172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27" name="Shape 17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17.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E7E6E6"/>
        </a:solidFill>
        <a:effectLst/>
      </p:bgPr>
    </p:bg>
    <p:spTree>
      <p:nvGrpSpPr>
        <p:cNvPr id="1" name=""/>
        <p:cNvGrpSpPr/>
        <p:nvPr/>
      </p:nvGrpSpPr>
      <p:grpSpPr>
        <a:xfrm>
          <a:off x="0" y="0"/>
          <a:ext cx="0" cy="0"/>
          <a:chOff x="0" y="0"/>
          <a:chExt cx="0" cy="0"/>
        </a:xfrm>
      </p:grpSpPr>
      <p:sp>
        <p:nvSpPr>
          <p:cNvPr id="1734" name="Shape 173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35" name="Shape 173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736" name="Shape 173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737" name="Shape 17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18.xml><?xml version="1.0" encoding="utf-8"?>
<p:sldLayout xmlns:a="http://schemas.openxmlformats.org/drawingml/2006/main" xmlns:r="http://schemas.openxmlformats.org/officeDocument/2006/relationships" xmlns:p="http://schemas.openxmlformats.org/presentationml/2006/main" type="tx">
  <p:cSld name="13_Title Only">
    <p:bg>
      <p:bgPr>
        <a:solidFill>
          <a:srgbClr val="E7E6E6"/>
        </a:solidFill>
        <a:effectLst/>
      </p:bgPr>
    </p:bg>
    <p:spTree>
      <p:nvGrpSpPr>
        <p:cNvPr id="1" name=""/>
        <p:cNvGrpSpPr/>
        <p:nvPr/>
      </p:nvGrpSpPr>
      <p:grpSpPr>
        <a:xfrm>
          <a:off x="0" y="0"/>
          <a:ext cx="0" cy="0"/>
          <a:chOff x="0" y="0"/>
          <a:chExt cx="0" cy="0"/>
        </a:xfrm>
      </p:grpSpPr>
      <p:sp>
        <p:nvSpPr>
          <p:cNvPr id="1744" name="Shape 174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45" name="Shape 17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19.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E7E6E6"/>
        </a:solidFill>
        <a:effectLst/>
      </p:bgPr>
    </p:bg>
    <p:spTree>
      <p:nvGrpSpPr>
        <p:cNvPr id="1" name=""/>
        <p:cNvGrpSpPr/>
        <p:nvPr/>
      </p:nvGrpSpPr>
      <p:grpSpPr>
        <a:xfrm>
          <a:off x="0" y="0"/>
          <a:ext cx="0" cy="0"/>
          <a:chOff x="0" y="0"/>
          <a:chExt cx="0" cy="0"/>
        </a:xfrm>
      </p:grpSpPr>
      <p:sp>
        <p:nvSpPr>
          <p:cNvPr id="1752" name="Shape 1752"/>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753" name="Shape 1753"/>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754" name="Shape 1754"/>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755" name="Shape 17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Blank 0">
    <p:bg>
      <p:bgPr>
        <a:solidFill>
          <a:srgbClr val="86754D"/>
        </a:solidFill>
        <a:effectLst/>
      </p:bgPr>
    </p:bg>
    <p:spTree>
      <p:nvGrpSpPr>
        <p:cNvPr id="1" name=""/>
        <p:cNvGrpSpPr/>
        <p:nvPr/>
      </p:nvGrpSpPr>
      <p:grpSpPr>
        <a:xfrm>
          <a:off x="0" y="0"/>
          <a:ext cx="0" cy="0"/>
          <a:chOff x="0" y="0"/>
          <a:chExt cx="0" cy="0"/>
        </a:xfrm>
      </p:grpSpPr>
      <p:sp>
        <p:nvSpPr>
          <p:cNvPr id="726" name="Shape 7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20.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E7E6E6"/>
        </a:solidFill>
        <a:effectLst/>
      </p:bgPr>
    </p:bg>
    <p:spTree>
      <p:nvGrpSpPr>
        <p:cNvPr id="1" name=""/>
        <p:cNvGrpSpPr/>
        <p:nvPr/>
      </p:nvGrpSpPr>
      <p:grpSpPr>
        <a:xfrm>
          <a:off x="0" y="0"/>
          <a:ext cx="0" cy="0"/>
          <a:chOff x="0" y="0"/>
          <a:chExt cx="0" cy="0"/>
        </a:xfrm>
      </p:grpSpPr>
      <p:sp>
        <p:nvSpPr>
          <p:cNvPr id="1762" name="Shape 1762"/>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763" name="Shape 1763"/>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764" name="Shape 1764"/>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765" name="Shape 17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21.xml><?xml version="1.0" encoding="utf-8"?>
<p:sldLayout xmlns:a="http://schemas.openxmlformats.org/drawingml/2006/main" xmlns:r="http://schemas.openxmlformats.org/officeDocument/2006/relationships" xmlns:p="http://schemas.openxmlformats.org/presentationml/2006/main" type="tx">
  <p:cSld name="13_Title and Vertical Text">
    <p:bg>
      <p:bgPr>
        <a:solidFill>
          <a:srgbClr val="E7E6E6"/>
        </a:solidFill>
        <a:effectLst/>
      </p:bgPr>
    </p:bg>
    <p:spTree>
      <p:nvGrpSpPr>
        <p:cNvPr id="1" name=""/>
        <p:cNvGrpSpPr/>
        <p:nvPr/>
      </p:nvGrpSpPr>
      <p:grpSpPr>
        <a:xfrm>
          <a:off x="0" y="0"/>
          <a:ext cx="0" cy="0"/>
          <a:chOff x="0" y="0"/>
          <a:chExt cx="0" cy="0"/>
        </a:xfrm>
      </p:grpSpPr>
      <p:sp>
        <p:nvSpPr>
          <p:cNvPr id="1772" name="Shape 177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73" name="Shape 177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74" name="Shape 17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22.xml><?xml version="1.0" encoding="utf-8"?>
<p:sldLayout xmlns:a="http://schemas.openxmlformats.org/drawingml/2006/main" xmlns:r="http://schemas.openxmlformats.org/officeDocument/2006/relationships" xmlns:p="http://schemas.openxmlformats.org/presentationml/2006/main" type="tx">
  <p:cSld name="13_Vertical Title and Text">
    <p:bg>
      <p:bgPr>
        <a:solidFill>
          <a:srgbClr val="E7E6E6"/>
        </a:solidFill>
        <a:effectLst/>
      </p:bgPr>
    </p:bg>
    <p:spTree>
      <p:nvGrpSpPr>
        <p:cNvPr id="1" name=""/>
        <p:cNvGrpSpPr/>
        <p:nvPr/>
      </p:nvGrpSpPr>
      <p:grpSpPr>
        <a:xfrm>
          <a:off x="0" y="0"/>
          <a:ext cx="0" cy="0"/>
          <a:chOff x="0" y="0"/>
          <a:chExt cx="0" cy="0"/>
        </a:xfrm>
      </p:grpSpPr>
      <p:sp>
        <p:nvSpPr>
          <p:cNvPr id="1781" name="Shape 1781"/>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782" name="Shape 1782"/>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83" name="Shape 17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23.xml><?xml version="1.0" encoding="utf-8"?>
<p:sldLayout xmlns:a="http://schemas.openxmlformats.org/drawingml/2006/main" xmlns:r="http://schemas.openxmlformats.org/officeDocument/2006/relationships" xmlns:p="http://schemas.openxmlformats.org/presentationml/2006/main" type="tx">
  <p:cSld name="14_Comparison">
    <p:spTree>
      <p:nvGrpSpPr>
        <p:cNvPr id="1" name=""/>
        <p:cNvGrpSpPr/>
        <p:nvPr/>
      </p:nvGrpSpPr>
      <p:grpSpPr>
        <a:xfrm>
          <a:off x="0" y="0"/>
          <a:ext cx="0" cy="0"/>
          <a:chOff x="0" y="0"/>
          <a:chExt cx="0" cy="0"/>
        </a:xfrm>
      </p:grpSpPr>
      <p:pic>
        <p:nvPicPr>
          <p:cNvPr id="1790" name="image1.png" descr="Untitled-2.png"/>
          <p:cNvPicPr>
            <a:picLocks noChangeAspect="1"/>
          </p:cNvPicPr>
          <p:nvPr/>
        </p:nvPicPr>
        <p:blipFill>
          <a:blip r:embed="rId2">
            <a:extLst/>
          </a:blip>
          <a:stretch>
            <a:fillRect/>
          </a:stretch>
        </p:blipFill>
        <p:spPr>
          <a:xfrm>
            <a:off x="-3" y="6252462"/>
            <a:ext cx="12192005" cy="605543"/>
          </a:xfrm>
          <a:prstGeom prst="rect">
            <a:avLst/>
          </a:prstGeom>
          <a:ln w="12700">
            <a:miter lim="400000"/>
          </a:ln>
        </p:spPr>
      </p:pic>
      <p:sp>
        <p:nvSpPr>
          <p:cNvPr id="1791" name="Shape 1791"/>
          <p:cNvSpPr>
            <a:spLocks noGrp="1"/>
          </p:cNvSpPr>
          <p:nvPr>
            <p:ph type="title"/>
          </p:nvPr>
        </p:nvSpPr>
        <p:spPr>
          <a:xfrm>
            <a:off x="609598" y="256810"/>
            <a:ext cx="10972804" cy="1178659"/>
          </a:xfrm>
          <a:prstGeom prst="rect">
            <a:avLst/>
          </a:prstGeom>
        </p:spPr>
        <p:txBody>
          <a:bodyPr lIns="60955" tIns="60955" rIns="60955" bIns="60955"/>
          <a:lstStyle>
            <a:lvl1pPr defTabSz="1219200">
              <a:defRPr sz="5800">
                <a:solidFill>
                  <a:srgbClr val="191227"/>
                </a:solidFill>
              </a:defRPr>
            </a:lvl1pPr>
          </a:lstStyle>
          <a:p>
            <a:r>
              <a:t>Title Text</a:t>
            </a:r>
          </a:p>
        </p:txBody>
      </p:sp>
      <p:sp>
        <p:nvSpPr>
          <p:cNvPr id="1792" name="Shape 1792"/>
          <p:cNvSpPr>
            <a:spLocks noGrp="1"/>
          </p:cNvSpPr>
          <p:nvPr>
            <p:ph type="body" sz="quarter" idx="1"/>
          </p:nvPr>
        </p:nvSpPr>
        <p:spPr>
          <a:xfrm>
            <a:off x="609598" y="1435464"/>
            <a:ext cx="5386922" cy="739416"/>
          </a:xfrm>
          <a:prstGeom prst="rect">
            <a:avLst/>
          </a:prstGeom>
        </p:spPr>
        <p:txBody>
          <a:bodyPr lIns="60955" tIns="60955" rIns="60955" bIns="60955" anchor="b"/>
          <a:lstStyle>
            <a:lvl1pPr marL="0" indent="0" defTabSz="1219200">
              <a:spcBef>
                <a:spcPts val="600"/>
              </a:spcBef>
              <a:buSzTx/>
              <a:buFontTx/>
              <a:buNone/>
              <a:defRPr sz="3200">
                <a:solidFill>
                  <a:srgbClr val="191227"/>
                </a:solidFill>
              </a:defRPr>
            </a:lvl1pPr>
            <a:lvl2pPr marL="0" indent="0" defTabSz="1219200">
              <a:spcBef>
                <a:spcPts val="600"/>
              </a:spcBef>
              <a:buSzTx/>
              <a:buFontTx/>
              <a:buNone/>
              <a:defRPr sz="3200">
                <a:solidFill>
                  <a:srgbClr val="191227"/>
                </a:solidFill>
              </a:defRPr>
            </a:lvl2pPr>
            <a:lvl3pPr marL="0" indent="0" defTabSz="1219200">
              <a:spcBef>
                <a:spcPts val="600"/>
              </a:spcBef>
              <a:buSzTx/>
              <a:buFontTx/>
              <a:buNone/>
              <a:defRPr sz="3200">
                <a:solidFill>
                  <a:srgbClr val="191227"/>
                </a:solidFill>
              </a:defRPr>
            </a:lvl3pPr>
            <a:lvl4pPr marL="0" indent="0" defTabSz="1219200">
              <a:spcBef>
                <a:spcPts val="600"/>
              </a:spcBef>
              <a:buSzTx/>
              <a:buFontTx/>
              <a:buNone/>
              <a:defRPr sz="3200">
                <a:solidFill>
                  <a:srgbClr val="191227"/>
                </a:solidFill>
              </a:defRPr>
            </a:lvl4pPr>
            <a:lvl5pPr marL="0" indent="0" defTabSz="1219200">
              <a:spcBef>
                <a:spcPts val="600"/>
              </a:spcBef>
              <a:buSzTx/>
              <a:buFontTx/>
              <a:buNone/>
              <a:defRPr sz="3200">
                <a:solidFill>
                  <a:srgbClr val="191227"/>
                </a:solidFill>
              </a:defRPr>
            </a:lvl5pPr>
          </a:lstStyle>
          <a:p>
            <a:r>
              <a:t>Body Level One</a:t>
            </a:r>
          </a:p>
          <a:p>
            <a:pPr lvl="1"/>
            <a:r>
              <a:t>Body Level Two</a:t>
            </a:r>
          </a:p>
          <a:p>
            <a:pPr lvl="2"/>
            <a:r>
              <a:t>Body Level Three</a:t>
            </a:r>
          </a:p>
          <a:p>
            <a:pPr lvl="3"/>
            <a:r>
              <a:t>Body Level Four</a:t>
            </a:r>
          </a:p>
          <a:p>
            <a:pPr lvl="4"/>
            <a:r>
              <a:t>Body Level Five</a:t>
            </a:r>
          </a:p>
        </p:txBody>
      </p:sp>
      <p:sp>
        <p:nvSpPr>
          <p:cNvPr id="1793" name="Shape 1793"/>
          <p:cNvSpPr>
            <a:spLocks noGrp="1"/>
          </p:cNvSpPr>
          <p:nvPr>
            <p:ph type="sldNum" sz="quarter" idx="2"/>
          </p:nvPr>
        </p:nvSpPr>
        <p:spPr>
          <a:xfrm>
            <a:off x="8737600" y="6356351"/>
            <a:ext cx="439411" cy="528311"/>
          </a:xfrm>
          <a:prstGeom prst="rect">
            <a:avLst/>
          </a:prstGeom>
        </p:spPr>
        <p:txBody>
          <a:bodyPr lIns="60955" tIns="60955" rIns="60955" bIns="60955" anchor="t"/>
          <a:lstStyle>
            <a:lvl1pPr algn="l" defTabSz="609600">
              <a:defRPr sz="24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24.xml><?xml version="1.0" encoding="utf-8"?>
<p:sldLayout xmlns:a="http://schemas.openxmlformats.org/drawingml/2006/main" xmlns:r="http://schemas.openxmlformats.org/officeDocument/2006/relationships" xmlns:p="http://schemas.openxmlformats.org/presentationml/2006/main" type="tx">
  <p:cSld name="2_Title and Content 0">
    <p:bg>
      <p:bgPr>
        <a:solidFill>
          <a:srgbClr val="E7E6E6"/>
        </a:solidFill>
        <a:effectLst/>
      </p:bgPr>
    </p:bg>
    <p:spTree>
      <p:nvGrpSpPr>
        <p:cNvPr id="1" name=""/>
        <p:cNvGrpSpPr/>
        <p:nvPr/>
      </p:nvGrpSpPr>
      <p:grpSpPr>
        <a:xfrm>
          <a:off x="0" y="0"/>
          <a:ext cx="0" cy="0"/>
          <a:chOff x="0" y="0"/>
          <a:chExt cx="0" cy="0"/>
        </a:xfrm>
      </p:grpSpPr>
      <p:sp>
        <p:nvSpPr>
          <p:cNvPr id="1800" name="Shape 180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801" name="Shape 180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802" name="Shape 18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25.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809" name="Shape 1809"/>
          <p:cNvSpPr>
            <a:spLocks noGrp="1"/>
          </p:cNvSpPr>
          <p:nvPr>
            <p:ph type="title"/>
          </p:nvPr>
        </p:nvSpPr>
        <p:spPr>
          <a:xfrm>
            <a:off x="914627" y="2130903"/>
            <a:ext cx="10363204" cy="1470029"/>
          </a:xfrm>
          <a:prstGeom prst="rect">
            <a:avLst/>
          </a:prstGeom>
        </p:spPr>
        <p:txBody>
          <a:bodyPr/>
          <a:lstStyle/>
          <a:p>
            <a:r>
              <a:t>Title Text</a:t>
            </a:r>
          </a:p>
        </p:txBody>
      </p:sp>
      <p:sp>
        <p:nvSpPr>
          <p:cNvPr id="1810" name="Shape 1810"/>
          <p:cNvSpPr>
            <a:spLocks noGrp="1"/>
          </p:cNvSpPr>
          <p:nvPr>
            <p:ph type="body" sz="quarter" idx="1"/>
          </p:nvPr>
        </p:nvSpPr>
        <p:spPr>
          <a:xfrm>
            <a:off x="1828818" y="3886200"/>
            <a:ext cx="8534401" cy="1752600"/>
          </a:xfrm>
          <a:prstGeom prst="rect">
            <a:avLst/>
          </a:prstGeom>
        </p:spPr>
        <p:txBody>
          <a:bodyPr/>
          <a:lstStyle>
            <a:lvl1pPr marL="0" indent="0" algn="ctr">
              <a:buSzTx/>
              <a:buFontTx/>
              <a:buNone/>
              <a:defRPr>
                <a:solidFill>
                  <a:srgbClr val="888888"/>
                </a:solidFill>
              </a:defRPr>
            </a:lvl1pPr>
            <a:lvl2pPr algn="ctr">
              <a:buFontTx/>
              <a:defRPr>
                <a:solidFill>
                  <a:srgbClr val="888888"/>
                </a:solidFill>
              </a:defRPr>
            </a:lvl2pPr>
            <a:lvl3pPr algn="ctr">
              <a:buFontTx/>
              <a:defRPr>
                <a:solidFill>
                  <a:srgbClr val="888888"/>
                </a:solidFill>
              </a:defRPr>
            </a:lvl3pPr>
            <a:lvl4pPr algn="ctr">
              <a:buFontTx/>
              <a:defRPr>
                <a:solidFill>
                  <a:srgbClr val="888888"/>
                </a:solidFill>
              </a:defRPr>
            </a:lvl4pPr>
            <a:lvl5pPr algn="ctr">
              <a:buFontTx/>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811" name="Shape 1811"/>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26.xml><?xml version="1.0" encoding="utf-8"?>
<p:sldLayout xmlns:a="http://schemas.openxmlformats.org/drawingml/2006/main" xmlns:r="http://schemas.openxmlformats.org/officeDocument/2006/relationships" xmlns:p="http://schemas.openxmlformats.org/presentationml/2006/main" type="tx">
  <p:cSld name="14_Title and Content">
    <p:spTree>
      <p:nvGrpSpPr>
        <p:cNvPr id="1" name=""/>
        <p:cNvGrpSpPr/>
        <p:nvPr/>
      </p:nvGrpSpPr>
      <p:grpSpPr>
        <a:xfrm>
          <a:off x="0" y="0"/>
          <a:ext cx="0" cy="0"/>
          <a:chOff x="0" y="0"/>
          <a:chExt cx="0" cy="0"/>
        </a:xfrm>
      </p:grpSpPr>
      <p:sp>
        <p:nvSpPr>
          <p:cNvPr id="1818" name="Shape 1818"/>
          <p:cNvSpPr>
            <a:spLocks noGrp="1"/>
          </p:cNvSpPr>
          <p:nvPr>
            <p:ph type="title"/>
          </p:nvPr>
        </p:nvSpPr>
        <p:spPr>
          <a:prstGeom prst="rect">
            <a:avLst/>
          </a:prstGeom>
        </p:spPr>
        <p:txBody>
          <a:bodyPr/>
          <a:lstStyle/>
          <a:p>
            <a:r>
              <a:t>Title Text</a:t>
            </a:r>
          </a:p>
        </p:txBody>
      </p:sp>
      <p:sp>
        <p:nvSpPr>
          <p:cNvPr id="1819" name="Shape 181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20" name="Shape 1820"/>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27.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1827" name="Shape 1827"/>
          <p:cNvSpPr>
            <a:spLocks noGrp="1"/>
          </p:cNvSpPr>
          <p:nvPr>
            <p:ph type="title"/>
          </p:nvPr>
        </p:nvSpPr>
        <p:spPr>
          <a:xfrm>
            <a:off x="963084" y="4407363"/>
            <a:ext cx="10363201" cy="1362079"/>
          </a:xfrm>
          <a:prstGeom prst="rect">
            <a:avLst/>
          </a:prstGeom>
        </p:spPr>
        <p:txBody>
          <a:bodyPr anchor="t"/>
          <a:lstStyle>
            <a:lvl1pPr algn="l">
              <a:defRPr sz="5300" b="1" cap="all"/>
            </a:lvl1pPr>
          </a:lstStyle>
          <a:p>
            <a:r>
              <a:t>Title Text</a:t>
            </a:r>
          </a:p>
        </p:txBody>
      </p:sp>
      <p:sp>
        <p:nvSpPr>
          <p:cNvPr id="1828" name="Shape 1828"/>
          <p:cNvSpPr>
            <a:spLocks noGrp="1"/>
          </p:cNvSpPr>
          <p:nvPr>
            <p:ph type="body" sz="quarter" idx="1"/>
          </p:nvPr>
        </p:nvSpPr>
        <p:spPr>
          <a:xfrm>
            <a:off x="963084" y="2906713"/>
            <a:ext cx="10363201" cy="1500191"/>
          </a:xfrm>
          <a:prstGeom prst="rect">
            <a:avLst/>
          </a:prstGeom>
        </p:spPr>
        <p:txBody>
          <a:bodyPr anchor="b"/>
          <a:lstStyle>
            <a:lvl1pPr marL="0" indent="0">
              <a:spcBef>
                <a:spcPts val="600"/>
              </a:spcBef>
              <a:buSzTx/>
              <a:buFontTx/>
              <a:buNone/>
              <a:defRPr sz="2700">
                <a:solidFill>
                  <a:srgbClr val="888888"/>
                </a:solidFill>
              </a:defRPr>
            </a:lvl1pPr>
            <a:lvl2pPr marL="887324" indent="-277931">
              <a:spcBef>
                <a:spcPts val="600"/>
              </a:spcBef>
              <a:buFontTx/>
              <a:defRPr sz="2700">
                <a:solidFill>
                  <a:srgbClr val="888888"/>
                </a:solidFill>
              </a:defRPr>
            </a:lvl2pPr>
            <a:lvl3pPr marL="1475860" indent="-257078">
              <a:spcBef>
                <a:spcPts val="600"/>
              </a:spcBef>
              <a:buFontTx/>
              <a:defRPr sz="2700">
                <a:solidFill>
                  <a:srgbClr val="888888"/>
                </a:solidFill>
              </a:defRPr>
            </a:lvl3pPr>
            <a:lvl4pPr marL="2132851" indent="-304687">
              <a:spcBef>
                <a:spcPts val="600"/>
              </a:spcBef>
              <a:buFontTx/>
              <a:defRPr sz="2700">
                <a:solidFill>
                  <a:srgbClr val="888888"/>
                </a:solidFill>
              </a:defRPr>
            </a:lvl4pPr>
            <a:lvl5pPr marL="2742245" indent="-304687">
              <a:spcBef>
                <a:spcPts val="600"/>
              </a:spcBef>
              <a:buFontTx/>
              <a:defRPr sz="27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829" name="Shape 1829"/>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28.xml><?xml version="1.0" encoding="utf-8"?>
<p:sldLayout xmlns:a="http://schemas.openxmlformats.org/drawingml/2006/main" xmlns:r="http://schemas.openxmlformats.org/officeDocument/2006/relationships" xmlns:p="http://schemas.openxmlformats.org/presentationml/2006/main" type="tx">
  <p:cSld name="14_Two Content">
    <p:spTree>
      <p:nvGrpSpPr>
        <p:cNvPr id="1" name=""/>
        <p:cNvGrpSpPr/>
        <p:nvPr/>
      </p:nvGrpSpPr>
      <p:grpSpPr>
        <a:xfrm>
          <a:off x="0" y="0"/>
          <a:ext cx="0" cy="0"/>
          <a:chOff x="0" y="0"/>
          <a:chExt cx="0" cy="0"/>
        </a:xfrm>
      </p:grpSpPr>
      <p:sp>
        <p:nvSpPr>
          <p:cNvPr id="1836" name="Shape 1836"/>
          <p:cNvSpPr>
            <a:spLocks noGrp="1"/>
          </p:cNvSpPr>
          <p:nvPr>
            <p:ph type="title"/>
          </p:nvPr>
        </p:nvSpPr>
        <p:spPr>
          <a:prstGeom prst="rect">
            <a:avLst/>
          </a:prstGeom>
        </p:spPr>
        <p:txBody>
          <a:bodyPr/>
          <a:lstStyle/>
          <a:p>
            <a:r>
              <a:t>Title Text</a:t>
            </a:r>
          </a:p>
        </p:txBody>
      </p:sp>
      <p:sp>
        <p:nvSpPr>
          <p:cNvPr id="1837" name="Shape 1837"/>
          <p:cNvSpPr>
            <a:spLocks noGrp="1"/>
          </p:cNvSpPr>
          <p:nvPr>
            <p:ph type="body" sz="half" idx="1"/>
          </p:nvPr>
        </p:nvSpPr>
        <p:spPr>
          <a:xfrm>
            <a:off x="609600" y="1600206"/>
            <a:ext cx="5384800" cy="4525963"/>
          </a:xfrm>
          <a:prstGeom prst="rect">
            <a:avLst/>
          </a:prstGeom>
        </p:spPr>
        <p:txBody>
          <a:bodyPr/>
          <a:lstStyle>
            <a:lvl1pPr>
              <a:spcBef>
                <a:spcPts val="800"/>
              </a:spcBef>
              <a:defRPr sz="3700"/>
            </a:lvl1pPr>
            <a:lvl2pPr marL="1049771" indent="-440378">
              <a:spcBef>
                <a:spcPts val="800"/>
              </a:spcBef>
              <a:defRPr sz="3700"/>
            </a:lvl2pPr>
            <a:lvl3pPr marL="1636316" indent="-417534">
              <a:spcBef>
                <a:spcPts val="800"/>
              </a:spcBef>
              <a:defRPr sz="3700"/>
            </a:lvl3pPr>
            <a:lvl4pPr marL="2297889" indent="-469725">
              <a:spcBef>
                <a:spcPts val="800"/>
              </a:spcBef>
              <a:defRPr sz="3700"/>
            </a:lvl4pPr>
            <a:lvl5pPr marL="2907283" indent="-469725">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1838" name="Shape 1838"/>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29.xml><?xml version="1.0" encoding="utf-8"?>
<p:sldLayout xmlns:a="http://schemas.openxmlformats.org/drawingml/2006/main" xmlns:r="http://schemas.openxmlformats.org/officeDocument/2006/relationships" xmlns:p="http://schemas.openxmlformats.org/presentationml/2006/main" type="tx">
  <p:cSld name="15_Comparison">
    <p:spTree>
      <p:nvGrpSpPr>
        <p:cNvPr id="1" name=""/>
        <p:cNvGrpSpPr/>
        <p:nvPr/>
      </p:nvGrpSpPr>
      <p:grpSpPr>
        <a:xfrm>
          <a:off x="0" y="0"/>
          <a:ext cx="0" cy="0"/>
          <a:chOff x="0" y="0"/>
          <a:chExt cx="0" cy="0"/>
        </a:xfrm>
      </p:grpSpPr>
      <p:sp>
        <p:nvSpPr>
          <p:cNvPr id="1845" name="Shape 1845"/>
          <p:cNvSpPr>
            <a:spLocks noGrp="1"/>
          </p:cNvSpPr>
          <p:nvPr>
            <p:ph type="title"/>
          </p:nvPr>
        </p:nvSpPr>
        <p:spPr>
          <a:prstGeom prst="rect">
            <a:avLst/>
          </a:prstGeom>
        </p:spPr>
        <p:txBody>
          <a:bodyPr/>
          <a:lstStyle/>
          <a:p>
            <a:r>
              <a:t>Title Text</a:t>
            </a:r>
          </a:p>
        </p:txBody>
      </p:sp>
      <p:sp>
        <p:nvSpPr>
          <p:cNvPr id="1846" name="Shape 1846"/>
          <p:cNvSpPr>
            <a:spLocks noGrp="1"/>
          </p:cNvSpPr>
          <p:nvPr>
            <p:ph type="body" sz="quarter" idx="1"/>
          </p:nvPr>
        </p:nvSpPr>
        <p:spPr>
          <a:xfrm>
            <a:off x="609829" y="1535115"/>
            <a:ext cx="5386919" cy="639767"/>
          </a:xfrm>
          <a:prstGeom prst="rect">
            <a:avLst/>
          </a:prstGeom>
        </p:spPr>
        <p:txBody>
          <a:bodyPr anchor="b"/>
          <a:lstStyle>
            <a:lvl1pPr marL="0" indent="0">
              <a:spcBef>
                <a:spcPts val="700"/>
              </a:spcBef>
              <a:buSzTx/>
              <a:buFontTx/>
              <a:buNone/>
              <a:defRPr sz="3200" b="1"/>
            </a:lvl1pPr>
            <a:lvl2pPr marL="938792" indent="-329398">
              <a:spcBef>
                <a:spcPts val="700"/>
              </a:spcBef>
              <a:buFontTx/>
              <a:defRPr sz="3200" b="1"/>
            </a:lvl2pPr>
            <a:lvl3pPr marL="1523466" indent="-304687">
              <a:spcBef>
                <a:spcPts val="700"/>
              </a:spcBef>
              <a:buFontTx/>
              <a:defRPr sz="3200" b="1"/>
            </a:lvl3pPr>
            <a:lvl4pPr marL="2189276" indent="-361109">
              <a:spcBef>
                <a:spcPts val="700"/>
              </a:spcBef>
              <a:buFontTx/>
              <a:defRPr sz="3200" b="1"/>
            </a:lvl4pPr>
            <a:lvl5pPr marL="2798669" indent="-361109">
              <a:spcBef>
                <a:spcPts val="700"/>
              </a:spcBef>
              <a:buFontTx/>
              <a:defRPr sz="3200" b="1"/>
            </a:lvl5pPr>
          </a:lstStyle>
          <a:p>
            <a:r>
              <a:t>Body Level One</a:t>
            </a:r>
          </a:p>
          <a:p>
            <a:pPr lvl="1"/>
            <a:r>
              <a:t>Body Level Two</a:t>
            </a:r>
          </a:p>
          <a:p>
            <a:pPr lvl="2"/>
            <a:r>
              <a:t>Body Level Three</a:t>
            </a:r>
          </a:p>
          <a:p>
            <a:pPr lvl="3"/>
            <a:r>
              <a:t>Body Level Four</a:t>
            </a:r>
          </a:p>
          <a:p>
            <a:pPr lvl="4"/>
            <a:r>
              <a:t>Body Level Five</a:t>
            </a:r>
          </a:p>
        </p:txBody>
      </p:sp>
      <p:sp>
        <p:nvSpPr>
          <p:cNvPr id="1847" name="Shape 1847"/>
          <p:cNvSpPr>
            <a:spLocks noGrp="1"/>
          </p:cNvSpPr>
          <p:nvPr>
            <p:ph type="body" sz="quarter" idx="13"/>
          </p:nvPr>
        </p:nvSpPr>
        <p:spPr>
          <a:xfrm>
            <a:off x="6193386" y="1535115"/>
            <a:ext cx="5389038" cy="639767"/>
          </a:xfrm>
          <a:prstGeom prst="rect">
            <a:avLst/>
          </a:prstGeom>
        </p:spPr>
        <p:txBody>
          <a:bodyPr anchor="b"/>
          <a:lstStyle/>
          <a:p>
            <a:pPr marL="329064" indent="-329064" defTabSz="658368">
              <a:spcBef>
                <a:spcPts val="700"/>
              </a:spcBef>
              <a:defRPr sz="3096"/>
            </a:pPr>
            <a:endParaRPr/>
          </a:p>
        </p:txBody>
      </p:sp>
      <p:sp>
        <p:nvSpPr>
          <p:cNvPr id="1848" name="Shape 1848"/>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733" name="Shape 73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734" name="Shape 734"/>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735" name="Shape 735"/>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736" name="Shape 7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30.xml><?xml version="1.0" encoding="utf-8"?>
<p:sldLayout xmlns:a="http://schemas.openxmlformats.org/drawingml/2006/main" xmlns:r="http://schemas.openxmlformats.org/officeDocument/2006/relationships" xmlns:p="http://schemas.openxmlformats.org/presentationml/2006/main" type="tx">
  <p:cSld name="14_Title Only">
    <p:spTree>
      <p:nvGrpSpPr>
        <p:cNvPr id="1" name=""/>
        <p:cNvGrpSpPr/>
        <p:nvPr/>
      </p:nvGrpSpPr>
      <p:grpSpPr>
        <a:xfrm>
          <a:off x="0" y="0"/>
          <a:ext cx="0" cy="0"/>
          <a:chOff x="0" y="0"/>
          <a:chExt cx="0" cy="0"/>
        </a:xfrm>
      </p:grpSpPr>
      <p:sp>
        <p:nvSpPr>
          <p:cNvPr id="1855" name="Shape 1855"/>
          <p:cNvSpPr>
            <a:spLocks noGrp="1"/>
          </p:cNvSpPr>
          <p:nvPr>
            <p:ph type="title"/>
          </p:nvPr>
        </p:nvSpPr>
        <p:spPr>
          <a:prstGeom prst="rect">
            <a:avLst/>
          </a:prstGeom>
        </p:spPr>
        <p:txBody>
          <a:bodyPr/>
          <a:lstStyle/>
          <a:p>
            <a:r>
              <a:t>Title Text</a:t>
            </a:r>
          </a:p>
        </p:txBody>
      </p:sp>
      <p:sp>
        <p:nvSpPr>
          <p:cNvPr id="1856" name="Shape 185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31.xml><?xml version="1.0" encoding="utf-8"?>
<p:sldLayout xmlns:a="http://schemas.openxmlformats.org/drawingml/2006/main" xmlns:r="http://schemas.openxmlformats.org/officeDocument/2006/relationships" xmlns:p="http://schemas.openxmlformats.org/presentationml/2006/main" type="tx">
  <p:cSld name="14_Content with Caption">
    <p:spTree>
      <p:nvGrpSpPr>
        <p:cNvPr id="1" name=""/>
        <p:cNvGrpSpPr/>
        <p:nvPr/>
      </p:nvGrpSpPr>
      <p:grpSpPr>
        <a:xfrm>
          <a:off x="0" y="0"/>
          <a:ext cx="0" cy="0"/>
          <a:chOff x="0" y="0"/>
          <a:chExt cx="0" cy="0"/>
        </a:xfrm>
      </p:grpSpPr>
      <p:sp>
        <p:nvSpPr>
          <p:cNvPr id="1863" name="Shape 1863"/>
          <p:cNvSpPr>
            <a:spLocks noGrp="1"/>
          </p:cNvSpPr>
          <p:nvPr>
            <p:ph type="title"/>
          </p:nvPr>
        </p:nvSpPr>
        <p:spPr>
          <a:xfrm>
            <a:off x="609603" y="273151"/>
            <a:ext cx="4011084" cy="1162051"/>
          </a:xfrm>
          <a:prstGeom prst="rect">
            <a:avLst/>
          </a:prstGeom>
        </p:spPr>
        <p:txBody>
          <a:bodyPr anchor="b"/>
          <a:lstStyle>
            <a:lvl1pPr algn="l">
              <a:defRPr sz="2700" b="1"/>
            </a:lvl1pPr>
          </a:lstStyle>
          <a:p>
            <a:r>
              <a:t>Title Text</a:t>
            </a:r>
          </a:p>
        </p:txBody>
      </p:sp>
      <p:sp>
        <p:nvSpPr>
          <p:cNvPr id="1864" name="Shape 1864"/>
          <p:cNvSpPr>
            <a:spLocks noGrp="1"/>
          </p:cNvSpPr>
          <p:nvPr>
            <p:ph type="body" idx="1"/>
          </p:nvPr>
        </p:nvSpPr>
        <p:spPr>
          <a:xfrm>
            <a:off x="4766733" y="273166"/>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65" name="Shape 1865"/>
          <p:cNvSpPr>
            <a:spLocks noGrp="1"/>
          </p:cNvSpPr>
          <p:nvPr>
            <p:ph type="body" sz="half" idx="13"/>
          </p:nvPr>
        </p:nvSpPr>
        <p:spPr>
          <a:xfrm>
            <a:off x="609599" y="1435104"/>
            <a:ext cx="4011090" cy="4691063"/>
          </a:xfrm>
          <a:prstGeom prst="rect">
            <a:avLst/>
          </a:prstGeom>
        </p:spPr>
        <p:txBody>
          <a:bodyPr/>
          <a:lstStyle/>
          <a:p>
            <a:endParaRPr/>
          </a:p>
        </p:txBody>
      </p:sp>
      <p:sp>
        <p:nvSpPr>
          <p:cNvPr id="1866" name="Shape 186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32.xml><?xml version="1.0" encoding="utf-8"?>
<p:sldLayout xmlns:a="http://schemas.openxmlformats.org/drawingml/2006/main" xmlns:r="http://schemas.openxmlformats.org/officeDocument/2006/relationships" xmlns:p="http://schemas.openxmlformats.org/presentationml/2006/main" type="tx">
  <p:cSld name="14_Picture with Caption">
    <p:spTree>
      <p:nvGrpSpPr>
        <p:cNvPr id="1" name=""/>
        <p:cNvGrpSpPr/>
        <p:nvPr/>
      </p:nvGrpSpPr>
      <p:grpSpPr>
        <a:xfrm>
          <a:off x="0" y="0"/>
          <a:ext cx="0" cy="0"/>
          <a:chOff x="0" y="0"/>
          <a:chExt cx="0" cy="0"/>
        </a:xfrm>
      </p:grpSpPr>
      <p:sp>
        <p:nvSpPr>
          <p:cNvPr id="1873" name="Shape 1873"/>
          <p:cNvSpPr>
            <a:spLocks noGrp="1"/>
          </p:cNvSpPr>
          <p:nvPr>
            <p:ph type="title"/>
          </p:nvPr>
        </p:nvSpPr>
        <p:spPr>
          <a:xfrm>
            <a:off x="2389945" y="4801063"/>
            <a:ext cx="7315201" cy="566743"/>
          </a:xfrm>
          <a:prstGeom prst="rect">
            <a:avLst/>
          </a:prstGeom>
        </p:spPr>
        <p:txBody>
          <a:bodyPr anchor="b"/>
          <a:lstStyle>
            <a:lvl1pPr algn="l">
              <a:defRPr sz="2700" b="1"/>
            </a:lvl1pPr>
          </a:lstStyle>
          <a:p>
            <a:r>
              <a:t>Title Text</a:t>
            </a:r>
          </a:p>
        </p:txBody>
      </p:sp>
      <p:sp>
        <p:nvSpPr>
          <p:cNvPr id="1874" name="Shape 1874"/>
          <p:cNvSpPr>
            <a:spLocks noGrp="1"/>
          </p:cNvSpPr>
          <p:nvPr>
            <p:ph type="pic" sz="half" idx="13"/>
          </p:nvPr>
        </p:nvSpPr>
        <p:spPr>
          <a:xfrm>
            <a:off x="2389945" y="612775"/>
            <a:ext cx="7315201" cy="4114800"/>
          </a:xfrm>
          <a:prstGeom prst="rect">
            <a:avLst/>
          </a:prstGeom>
        </p:spPr>
        <p:txBody>
          <a:bodyPr lIns="91439" tIns="45719" rIns="91439" bIns="45719">
            <a:noAutofit/>
          </a:bodyPr>
          <a:lstStyle/>
          <a:p>
            <a:endParaRPr/>
          </a:p>
        </p:txBody>
      </p:sp>
      <p:sp>
        <p:nvSpPr>
          <p:cNvPr id="1875" name="Shape 1875"/>
          <p:cNvSpPr>
            <a:spLocks noGrp="1"/>
          </p:cNvSpPr>
          <p:nvPr>
            <p:ph type="body" sz="quarter" idx="1"/>
          </p:nvPr>
        </p:nvSpPr>
        <p:spPr>
          <a:xfrm>
            <a:off x="2389945" y="5367816"/>
            <a:ext cx="7315201" cy="804867"/>
          </a:xfrm>
          <a:prstGeom prst="rect">
            <a:avLst/>
          </a:prstGeom>
        </p:spPr>
        <p:txBody>
          <a:bodyPr/>
          <a:lstStyle>
            <a:lvl1pPr marL="0" indent="0">
              <a:spcBef>
                <a:spcPts val="400"/>
              </a:spcBef>
              <a:buSzTx/>
              <a:buFontTx/>
              <a:buNone/>
              <a:defRPr sz="1900"/>
            </a:lvl1pPr>
            <a:lvl2pPr marL="804974" indent="-195580">
              <a:spcBef>
                <a:spcPts val="400"/>
              </a:spcBef>
              <a:buFontTx/>
              <a:defRPr sz="1900"/>
            </a:lvl2pPr>
            <a:lvl3pPr marL="1399688" indent="-180906">
              <a:spcBef>
                <a:spcPts val="400"/>
              </a:spcBef>
              <a:buFontTx/>
              <a:defRPr sz="1900"/>
            </a:lvl3pPr>
            <a:lvl4pPr marL="2042572" indent="-214409">
              <a:spcBef>
                <a:spcPts val="400"/>
              </a:spcBef>
              <a:buFontTx/>
              <a:defRPr sz="1900"/>
            </a:lvl4pPr>
            <a:lvl5pPr marL="2651967" indent="-214409">
              <a:spcBef>
                <a:spcPts val="400"/>
              </a:spcBef>
              <a:buFontTx/>
              <a:defRPr sz="1900"/>
            </a:lvl5pPr>
          </a:lstStyle>
          <a:p>
            <a:r>
              <a:t>Body Level One</a:t>
            </a:r>
          </a:p>
          <a:p>
            <a:pPr lvl="1"/>
            <a:r>
              <a:t>Body Level Two</a:t>
            </a:r>
          </a:p>
          <a:p>
            <a:pPr lvl="2"/>
            <a:r>
              <a:t>Body Level Three</a:t>
            </a:r>
          </a:p>
          <a:p>
            <a:pPr lvl="3"/>
            <a:r>
              <a:t>Body Level Four</a:t>
            </a:r>
          </a:p>
          <a:p>
            <a:pPr lvl="4"/>
            <a:r>
              <a:t>Body Level Five</a:t>
            </a:r>
          </a:p>
        </p:txBody>
      </p:sp>
      <p:sp>
        <p:nvSpPr>
          <p:cNvPr id="1876" name="Shape 187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33.xml><?xml version="1.0" encoding="utf-8"?>
<p:sldLayout xmlns:a="http://schemas.openxmlformats.org/drawingml/2006/main" xmlns:r="http://schemas.openxmlformats.org/officeDocument/2006/relationships" xmlns:p="http://schemas.openxmlformats.org/presentationml/2006/main" type="tx">
  <p:cSld name="14_Title and Vertical Text">
    <p:spTree>
      <p:nvGrpSpPr>
        <p:cNvPr id="1" name=""/>
        <p:cNvGrpSpPr/>
        <p:nvPr/>
      </p:nvGrpSpPr>
      <p:grpSpPr>
        <a:xfrm>
          <a:off x="0" y="0"/>
          <a:ext cx="0" cy="0"/>
          <a:chOff x="0" y="0"/>
          <a:chExt cx="0" cy="0"/>
        </a:xfrm>
      </p:grpSpPr>
      <p:sp>
        <p:nvSpPr>
          <p:cNvPr id="1883" name="Shape 1883"/>
          <p:cNvSpPr>
            <a:spLocks noGrp="1"/>
          </p:cNvSpPr>
          <p:nvPr>
            <p:ph type="title"/>
          </p:nvPr>
        </p:nvSpPr>
        <p:spPr>
          <a:prstGeom prst="rect">
            <a:avLst/>
          </a:prstGeom>
        </p:spPr>
        <p:txBody>
          <a:bodyPr/>
          <a:lstStyle/>
          <a:p>
            <a:r>
              <a:t>Title Text</a:t>
            </a:r>
          </a:p>
        </p:txBody>
      </p:sp>
      <p:sp>
        <p:nvSpPr>
          <p:cNvPr id="1884" name="Shape 1884"/>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85" name="Shape 1885"/>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34.xml><?xml version="1.0" encoding="utf-8"?>
<p:sldLayout xmlns:a="http://schemas.openxmlformats.org/drawingml/2006/main" xmlns:r="http://schemas.openxmlformats.org/officeDocument/2006/relationships" xmlns:p="http://schemas.openxmlformats.org/presentationml/2006/main" type="tx">
  <p:cSld name="14_Vertical Title and Text">
    <p:spTree>
      <p:nvGrpSpPr>
        <p:cNvPr id="1" name=""/>
        <p:cNvGrpSpPr/>
        <p:nvPr/>
      </p:nvGrpSpPr>
      <p:grpSpPr>
        <a:xfrm>
          <a:off x="0" y="0"/>
          <a:ext cx="0" cy="0"/>
          <a:chOff x="0" y="0"/>
          <a:chExt cx="0" cy="0"/>
        </a:xfrm>
      </p:grpSpPr>
      <p:sp>
        <p:nvSpPr>
          <p:cNvPr id="1892" name="Shape 1892"/>
          <p:cNvSpPr>
            <a:spLocks noGrp="1"/>
          </p:cNvSpPr>
          <p:nvPr>
            <p:ph type="title"/>
          </p:nvPr>
        </p:nvSpPr>
        <p:spPr>
          <a:xfrm>
            <a:off x="8839200" y="274738"/>
            <a:ext cx="2743200" cy="5851527"/>
          </a:xfrm>
          <a:prstGeom prst="rect">
            <a:avLst/>
          </a:prstGeom>
        </p:spPr>
        <p:txBody>
          <a:bodyPr/>
          <a:lstStyle/>
          <a:p>
            <a:r>
              <a:t>Title Text</a:t>
            </a:r>
          </a:p>
        </p:txBody>
      </p:sp>
      <p:sp>
        <p:nvSpPr>
          <p:cNvPr id="1893" name="Shape 1893"/>
          <p:cNvSpPr>
            <a:spLocks noGrp="1"/>
          </p:cNvSpPr>
          <p:nvPr>
            <p:ph type="body" idx="1"/>
          </p:nvPr>
        </p:nvSpPr>
        <p:spPr>
          <a:xfrm>
            <a:off x="609600" y="274738"/>
            <a:ext cx="80264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94" name="Shape 1894"/>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35.xml><?xml version="1.0" encoding="utf-8"?>
<p:sldLayout xmlns:a="http://schemas.openxmlformats.org/drawingml/2006/main" xmlns:r="http://schemas.openxmlformats.org/officeDocument/2006/relationships" xmlns:p="http://schemas.openxmlformats.org/presentationml/2006/main" type="tx">
  <p:cSld name="15_Title Slide">
    <p:bg>
      <p:bgPr>
        <a:solidFill>
          <a:srgbClr val="E7E6E6"/>
        </a:solidFill>
        <a:effectLst/>
      </p:bgPr>
    </p:bg>
    <p:spTree>
      <p:nvGrpSpPr>
        <p:cNvPr id="1" name=""/>
        <p:cNvGrpSpPr/>
        <p:nvPr/>
      </p:nvGrpSpPr>
      <p:grpSpPr>
        <a:xfrm>
          <a:off x="0" y="0"/>
          <a:ext cx="0" cy="0"/>
          <a:chOff x="0" y="0"/>
          <a:chExt cx="0" cy="0"/>
        </a:xfrm>
      </p:grpSpPr>
      <p:sp>
        <p:nvSpPr>
          <p:cNvPr id="1901" name="Shape 190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902" name="Shape 1902"/>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903" name="Shape 19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36.xml><?xml version="1.0" encoding="utf-8"?>
<p:sldLayout xmlns:a="http://schemas.openxmlformats.org/drawingml/2006/main" xmlns:r="http://schemas.openxmlformats.org/officeDocument/2006/relationships" xmlns:p="http://schemas.openxmlformats.org/presentationml/2006/main" type="tx">
  <p:cSld name="39_Custom Layout">
    <p:bg>
      <p:bgPr>
        <a:solidFill>
          <a:srgbClr val="E7E6E6"/>
        </a:solidFill>
        <a:effectLst/>
      </p:bgPr>
    </p:bg>
    <p:spTree>
      <p:nvGrpSpPr>
        <p:cNvPr id="1" name=""/>
        <p:cNvGrpSpPr/>
        <p:nvPr/>
      </p:nvGrpSpPr>
      <p:grpSpPr>
        <a:xfrm>
          <a:off x="0" y="0"/>
          <a:ext cx="0" cy="0"/>
          <a:chOff x="0" y="0"/>
          <a:chExt cx="0" cy="0"/>
        </a:xfrm>
      </p:grpSpPr>
      <p:sp>
        <p:nvSpPr>
          <p:cNvPr id="1910" name="Shape 191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11" name="Shape 191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37.xml><?xml version="1.0" encoding="utf-8"?>
<p:sldLayout xmlns:a="http://schemas.openxmlformats.org/drawingml/2006/main" xmlns:r="http://schemas.openxmlformats.org/officeDocument/2006/relationships" xmlns:p="http://schemas.openxmlformats.org/presentationml/2006/main" type="tx">
  <p:cSld name="1_Custom Layout 0">
    <p:bg>
      <p:bgPr>
        <a:solidFill>
          <a:srgbClr val="E7E6E6"/>
        </a:solidFill>
        <a:effectLst/>
      </p:bgPr>
    </p:bg>
    <p:spTree>
      <p:nvGrpSpPr>
        <p:cNvPr id="1" name=""/>
        <p:cNvGrpSpPr/>
        <p:nvPr/>
      </p:nvGrpSpPr>
      <p:grpSpPr>
        <a:xfrm>
          <a:off x="0" y="0"/>
          <a:ext cx="0" cy="0"/>
          <a:chOff x="0" y="0"/>
          <a:chExt cx="0" cy="0"/>
        </a:xfrm>
      </p:grpSpPr>
      <p:sp>
        <p:nvSpPr>
          <p:cNvPr id="1918" name="Shape 191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38.xml><?xml version="1.0" encoding="utf-8"?>
<p:sldLayout xmlns:a="http://schemas.openxmlformats.org/drawingml/2006/main" xmlns:r="http://schemas.openxmlformats.org/officeDocument/2006/relationships" xmlns:p="http://schemas.openxmlformats.org/presentationml/2006/main" type="tx">
  <p:cSld name="40_Custom Layout">
    <p:bg>
      <p:bgPr>
        <a:solidFill>
          <a:srgbClr val="E7E6E6"/>
        </a:solidFill>
        <a:effectLst/>
      </p:bgPr>
    </p:bg>
    <p:spTree>
      <p:nvGrpSpPr>
        <p:cNvPr id="1" name=""/>
        <p:cNvGrpSpPr/>
        <p:nvPr/>
      </p:nvGrpSpPr>
      <p:grpSpPr>
        <a:xfrm>
          <a:off x="0" y="0"/>
          <a:ext cx="0" cy="0"/>
          <a:chOff x="0" y="0"/>
          <a:chExt cx="0" cy="0"/>
        </a:xfrm>
      </p:grpSpPr>
      <p:sp>
        <p:nvSpPr>
          <p:cNvPr id="1925" name="Shape 1925"/>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26" name="Shape 1926"/>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39.xml><?xml version="1.0" encoding="utf-8"?>
<p:sldLayout xmlns:a="http://schemas.openxmlformats.org/drawingml/2006/main" xmlns:r="http://schemas.openxmlformats.org/officeDocument/2006/relationships" xmlns:p="http://schemas.openxmlformats.org/presentationml/2006/main" type="tx">
  <p:cSld name="41_Custom Layout">
    <p:bg>
      <p:bgPr>
        <a:solidFill>
          <a:srgbClr val="E7E6E6"/>
        </a:solidFill>
        <a:effectLst/>
      </p:bgPr>
    </p:bg>
    <p:spTree>
      <p:nvGrpSpPr>
        <p:cNvPr id="1" name=""/>
        <p:cNvGrpSpPr/>
        <p:nvPr/>
      </p:nvGrpSpPr>
      <p:grpSpPr>
        <a:xfrm>
          <a:off x="0" y="0"/>
          <a:ext cx="0" cy="0"/>
          <a:chOff x="0" y="0"/>
          <a:chExt cx="0" cy="0"/>
        </a:xfrm>
      </p:grpSpPr>
      <p:sp>
        <p:nvSpPr>
          <p:cNvPr id="1933" name="Shape 1933"/>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34" name="Shape 193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743" name="Shape 74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744" name="Shape 744"/>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745" name="Shape 745"/>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746" name="Shape 7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40.xml><?xml version="1.0" encoding="utf-8"?>
<p:sldLayout xmlns:a="http://schemas.openxmlformats.org/drawingml/2006/main" xmlns:r="http://schemas.openxmlformats.org/officeDocument/2006/relationships" xmlns:p="http://schemas.openxmlformats.org/presentationml/2006/main" type="tx">
  <p:cSld name="15_Title and Content">
    <p:bg>
      <p:bgPr>
        <a:solidFill>
          <a:srgbClr val="E7E6E6"/>
        </a:solidFill>
        <a:effectLst/>
      </p:bgPr>
    </p:bg>
    <p:spTree>
      <p:nvGrpSpPr>
        <p:cNvPr id="1" name=""/>
        <p:cNvGrpSpPr/>
        <p:nvPr/>
      </p:nvGrpSpPr>
      <p:grpSpPr>
        <a:xfrm>
          <a:off x="0" y="0"/>
          <a:ext cx="0" cy="0"/>
          <a:chOff x="0" y="0"/>
          <a:chExt cx="0" cy="0"/>
        </a:xfrm>
      </p:grpSpPr>
      <p:sp>
        <p:nvSpPr>
          <p:cNvPr id="1941" name="Shape 19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42" name="Shape 194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43" name="Shape 19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41.xml><?xml version="1.0" encoding="utf-8"?>
<p:sldLayout xmlns:a="http://schemas.openxmlformats.org/drawingml/2006/main" xmlns:r="http://schemas.openxmlformats.org/officeDocument/2006/relationships" xmlns:p="http://schemas.openxmlformats.org/presentationml/2006/main" type="tx">
  <p:cSld name="3_Title and Content 0">
    <p:bg>
      <p:bgPr>
        <a:solidFill>
          <a:srgbClr val="E7E6E6"/>
        </a:solidFill>
        <a:effectLst/>
      </p:bgPr>
    </p:bg>
    <p:spTree>
      <p:nvGrpSpPr>
        <p:cNvPr id="1" name=""/>
        <p:cNvGrpSpPr/>
        <p:nvPr/>
      </p:nvGrpSpPr>
      <p:grpSpPr>
        <a:xfrm>
          <a:off x="0" y="0"/>
          <a:ext cx="0" cy="0"/>
          <a:chOff x="0" y="0"/>
          <a:chExt cx="0" cy="0"/>
        </a:xfrm>
      </p:grpSpPr>
      <p:sp>
        <p:nvSpPr>
          <p:cNvPr id="1950" name="Shape 195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51" name="Shape 195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52" name="Shape 19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42.xml><?xml version="1.0" encoding="utf-8"?>
<p:sldLayout xmlns:a="http://schemas.openxmlformats.org/drawingml/2006/main" xmlns:r="http://schemas.openxmlformats.org/officeDocument/2006/relationships" xmlns:p="http://schemas.openxmlformats.org/presentationml/2006/main" type="tx">
  <p:cSld name="15_Section Header">
    <p:bg>
      <p:bgPr>
        <a:solidFill>
          <a:srgbClr val="E7E6E6"/>
        </a:solidFill>
        <a:effectLst/>
      </p:bgPr>
    </p:bg>
    <p:spTree>
      <p:nvGrpSpPr>
        <p:cNvPr id="1" name=""/>
        <p:cNvGrpSpPr/>
        <p:nvPr/>
      </p:nvGrpSpPr>
      <p:grpSpPr>
        <a:xfrm>
          <a:off x="0" y="0"/>
          <a:ext cx="0" cy="0"/>
          <a:chOff x="0" y="0"/>
          <a:chExt cx="0" cy="0"/>
        </a:xfrm>
      </p:grpSpPr>
      <p:sp>
        <p:nvSpPr>
          <p:cNvPr id="1959" name="Shape 1959"/>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960" name="Shape 1960"/>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961" name="Shape 196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43.xml><?xml version="1.0" encoding="utf-8"?>
<p:sldLayout xmlns:a="http://schemas.openxmlformats.org/drawingml/2006/main" xmlns:r="http://schemas.openxmlformats.org/officeDocument/2006/relationships" xmlns:p="http://schemas.openxmlformats.org/presentationml/2006/main" type="tx">
  <p:cSld name="15_Two Content">
    <p:bg>
      <p:bgPr>
        <a:solidFill>
          <a:srgbClr val="E7E6E6"/>
        </a:solidFill>
        <a:effectLst/>
      </p:bgPr>
    </p:bg>
    <p:spTree>
      <p:nvGrpSpPr>
        <p:cNvPr id="1" name=""/>
        <p:cNvGrpSpPr/>
        <p:nvPr/>
      </p:nvGrpSpPr>
      <p:grpSpPr>
        <a:xfrm>
          <a:off x="0" y="0"/>
          <a:ext cx="0" cy="0"/>
          <a:chOff x="0" y="0"/>
          <a:chExt cx="0" cy="0"/>
        </a:xfrm>
      </p:grpSpPr>
      <p:sp>
        <p:nvSpPr>
          <p:cNvPr id="1968" name="Shape 1968"/>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69" name="Shape 1969"/>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70" name="Shape 19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44.xml><?xml version="1.0" encoding="utf-8"?>
<p:sldLayout xmlns:a="http://schemas.openxmlformats.org/drawingml/2006/main" xmlns:r="http://schemas.openxmlformats.org/officeDocument/2006/relationships" xmlns:p="http://schemas.openxmlformats.org/presentationml/2006/main" type="tx">
  <p:cSld name="16_Comparison">
    <p:bg>
      <p:bgPr>
        <a:solidFill>
          <a:srgbClr val="E7E6E6"/>
        </a:solidFill>
        <a:effectLst/>
      </p:bgPr>
    </p:bg>
    <p:spTree>
      <p:nvGrpSpPr>
        <p:cNvPr id="1" name=""/>
        <p:cNvGrpSpPr/>
        <p:nvPr/>
      </p:nvGrpSpPr>
      <p:grpSpPr>
        <a:xfrm>
          <a:off x="0" y="0"/>
          <a:ext cx="0" cy="0"/>
          <a:chOff x="0" y="0"/>
          <a:chExt cx="0" cy="0"/>
        </a:xfrm>
      </p:grpSpPr>
      <p:sp>
        <p:nvSpPr>
          <p:cNvPr id="1977" name="Shape 1977"/>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78" name="Shape 1978"/>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979" name="Shape 1979"/>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980" name="Shape 198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45.xml><?xml version="1.0" encoding="utf-8"?>
<p:sldLayout xmlns:a="http://schemas.openxmlformats.org/drawingml/2006/main" xmlns:r="http://schemas.openxmlformats.org/officeDocument/2006/relationships" xmlns:p="http://schemas.openxmlformats.org/presentationml/2006/main" type="tx">
  <p:cSld name="15_Title Only">
    <p:bg>
      <p:bgPr>
        <a:solidFill>
          <a:srgbClr val="E7E6E6"/>
        </a:solidFill>
        <a:effectLst/>
      </p:bgPr>
    </p:bg>
    <p:spTree>
      <p:nvGrpSpPr>
        <p:cNvPr id="1" name=""/>
        <p:cNvGrpSpPr/>
        <p:nvPr/>
      </p:nvGrpSpPr>
      <p:grpSpPr>
        <a:xfrm>
          <a:off x="0" y="0"/>
          <a:ext cx="0" cy="0"/>
          <a:chOff x="0" y="0"/>
          <a:chExt cx="0" cy="0"/>
        </a:xfrm>
      </p:grpSpPr>
      <p:sp>
        <p:nvSpPr>
          <p:cNvPr id="1987" name="Shape 198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88" name="Shape 19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46.xml><?xml version="1.0" encoding="utf-8"?>
<p:sldLayout xmlns:a="http://schemas.openxmlformats.org/drawingml/2006/main" xmlns:r="http://schemas.openxmlformats.org/officeDocument/2006/relationships" xmlns:p="http://schemas.openxmlformats.org/presentationml/2006/main" type="tx">
  <p:cSld name="12_Blank">
    <p:bg>
      <p:bgPr>
        <a:solidFill>
          <a:srgbClr val="E7E6E6"/>
        </a:solidFill>
        <a:effectLst/>
      </p:bgPr>
    </p:bg>
    <p:spTree>
      <p:nvGrpSpPr>
        <p:cNvPr id="1" name=""/>
        <p:cNvGrpSpPr/>
        <p:nvPr/>
      </p:nvGrpSpPr>
      <p:grpSpPr>
        <a:xfrm>
          <a:off x="0" y="0"/>
          <a:ext cx="0" cy="0"/>
          <a:chOff x="0" y="0"/>
          <a:chExt cx="0" cy="0"/>
        </a:xfrm>
      </p:grpSpPr>
      <p:sp>
        <p:nvSpPr>
          <p:cNvPr id="1995" name="Shape 19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47.xml><?xml version="1.0" encoding="utf-8"?>
<p:sldLayout xmlns:a="http://schemas.openxmlformats.org/drawingml/2006/main" xmlns:r="http://schemas.openxmlformats.org/officeDocument/2006/relationships" xmlns:p="http://schemas.openxmlformats.org/presentationml/2006/main" type="tx">
  <p:cSld name="10_Blank 0">
    <p:bg>
      <p:bgPr>
        <a:solidFill>
          <a:srgbClr val="E7E6E6"/>
        </a:solidFill>
        <a:effectLst/>
      </p:bgPr>
    </p:bg>
    <p:spTree>
      <p:nvGrpSpPr>
        <p:cNvPr id="1" name=""/>
        <p:cNvGrpSpPr/>
        <p:nvPr/>
      </p:nvGrpSpPr>
      <p:grpSpPr>
        <a:xfrm>
          <a:off x="0" y="0"/>
          <a:ext cx="0" cy="0"/>
          <a:chOff x="0" y="0"/>
          <a:chExt cx="0" cy="0"/>
        </a:xfrm>
      </p:grpSpPr>
      <p:sp>
        <p:nvSpPr>
          <p:cNvPr id="2002" name="Shape 20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48.xml><?xml version="1.0" encoding="utf-8"?>
<p:sldLayout xmlns:a="http://schemas.openxmlformats.org/drawingml/2006/main" xmlns:r="http://schemas.openxmlformats.org/officeDocument/2006/relationships" xmlns:p="http://schemas.openxmlformats.org/presentationml/2006/main" type="tx">
  <p:cSld name="15_Content with Caption">
    <p:bg>
      <p:bgPr>
        <a:solidFill>
          <a:srgbClr val="E7E6E6"/>
        </a:solidFill>
        <a:effectLst/>
      </p:bgPr>
    </p:bg>
    <p:spTree>
      <p:nvGrpSpPr>
        <p:cNvPr id="1" name=""/>
        <p:cNvGrpSpPr/>
        <p:nvPr/>
      </p:nvGrpSpPr>
      <p:grpSpPr>
        <a:xfrm>
          <a:off x="0" y="0"/>
          <a:ext cx="0" cy="0"/>
          <a:chOff x="0" y="0"/>
          <a:chExt cx="0" cy="0"/>
        </a:xfrm>
      </p:grpSpPr>
      <p:sp>
        <p:nvSpPr>
          <p:cNvPr id="2009" name="Shape 2009"/>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010" name="Shape 2010"/>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011" name="Shape 2011"/>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012" name="Shape 20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49.xml><?xml version="1.0" encoding="utf-8"?>
<p:sldLayout xmlns:a="http://schemas.openxmlformats.org/drawingml/2006/main" xmlns:r="http://schemas.openxmlformats.org/officeDocument/2006/relationships" xmlns:p="http://schemas.openxmlformats.org/presentationml/2006/main" type="tx">
  <p:cSld name="15_Picture with Caption">
    <p:bg>
      <p:bgPr>
        <a:solidFill>
          <a:srgbClr val="E7E6E6"/>
        </a:solidFill>
        <a:effectLst/>
      </p:bgPr>
    </p:bg>
    <p:spTree>
      <p:nvGrpSpPr>
        <p:cNvPr id="1" name=""/>
        <p:cNvGrpSpPr/>
        <p:nvPr/>
      </p:nvGrpSpPr>
      <p:grpSpPr>
        <a:xfrm>
          <a:off x="0" y="0"/>
          <a:ext cx="0" cy="0"/>
          <a:chOff x="0" y="0"/>
          <a:chExt cx="0" cy="0"/>
        </a:xfrm>
      </p:grpSpPr>
      <p:sp>
        <p:nvSpPr>
          <p:cNvPr id="2019" name="Shape 2019"/>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020" name="Shape 2020"/>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021" name="Shape 2021"/>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022" name="Shape 20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753" name="Shape 75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54" name="Shape 75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50.xml><?xml version="1.0" encoding="utf-8"?>
<p:sldLayout xmlns:a="http://schemas.openxmlformats.org/drawingml/2006/main" xmlns:r="http://schemas.openxmlformats.org/officeDocument/2006/relationships" xmlns:p="http://schemas.openxmlformats.org/presentationml/2006/main" type="tx">
  <p:cSld name="15_Title and Vertical Text">
    <p:bg>
      <p:bgPr>
        <a:solidFill>
          <a:srgbClr val="E7E6E6"/>
        </a:solidFill>
        <a:effectLst/>
      </p:bgPr>
    </p:bg>
    <p:spTree>
      <p:nvGrpSpPr>
        <p:cNvPr id="1" name=""/>
        <p:cNvGrpSpPr/>
        <p:nvPr/>
      </p:nvGrpSpPr>
      <p:grpSpPr>
        <a:xfrm>
          <a:off x="0" y="0"/>
          <a:ext cx="0" cy="0"/>
          <a:chOff x="0" y="0"/>
          <a:chExt cx="0" cy="0"/>
        </a:xfrm>
      </p:grpSpPr>
      <p:sp>
        <p:nvSpPr>
          <p:cNvPr id="2029" name="Shape 202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30" name="Shape 2030"/>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31" name="Shape 203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51.xml><?xml version="1.0" encoding="utf-8"?>
<p:sldLayout xmlns:a="http://schemas.openxmlformats.org/drawingml/2006/main" xmlns:r="http://schemas.openxmlformats.org/officeDocument/2006/relationships" xmlns:p="http://schemas.openxmlformats.org/presentationml/2006/main" type="tx">
  <p:cSld name="15_Vertical Title and Text">
    <p:bg>
      <p:bgPr>
        <a:solidFill>
          <a:srgbClr val="E7E6E6"/>
        </a:solidFill>
        <a:effectLst/>
      </p:bgPr>
    </p:bg>
    <p:spTree>
      <p:nvGrpSpPr>
        <p:cNvPr id="1" name=""/>
        <p:cNvGrpSpPr/>
        <p:nvPr/>
      </p:nvGrpSpPr>
      <p:grpSpPr>
        <a:xfrm>
          <a:off x="0" y="0"/>
          <a:ext cx="0" cy="0"/>
          <a:chOff x="0" y="0"/>
          <a:chExt cx="0" cy="0"/>
        </a:xfrm>
      </p:grpSpPr>
      <p:sp>
        <p:nvSpPr>
          <p:cNvPr id="2038" name="Shape 2038"/>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039" name="Shape 2039"/>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40" name="Shape 204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52.xml><?xml version="1.0" encoding="utf-8"?>
<p:sldLayout xmlns:a="http://schemas.openxmlformats.org/drawingml/2006/main" xmlns:r="http://schemas.openxmlformats.org/officeDocument/2006/relationships" xmlns:p="http://schemas.openxmlformats.org/presentationml/2006/main" type="tx">
  <p:cSld name="16_Title Slide">
    <p:bg>
      <p:bgPr>
        <a:solidFill>
          <a:srgbClr val="E7E6E6"/>
        </a:solidFill>
        <a:effectLst/>
      </p:bgPr>
    </p:bg>
    <p:spTree>
      <p:nvGrpSpPr>
        <p:cNvPr id="1" name=""/>
        <p:cNvGrpSpPr/>
        <p:nvPr/>
      </p:nvGrpSpPr>
      <p:grpSpPr>
        <a:xfrm>
          <a:off x="0" y="0"/>
          <a:ext cx="0" cy="0"/>
          <a:chOff x="0" y="0"/>
          <a:chExt cx="0" cy="0"/>
        </a:xfrm>
      </p:grpSpPr>
      <p:sp>
        <p:nvSpPr>
          <p:cNvPr id="2047" name="Shape 2047"/>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048" name="Shape 2048"/>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049" name="Shape 20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53.xml><?xml version="1.0" encoding="utf-8"?>
<p:sldLayout xmlns:a="http://schemas.openxmlformats.org/drawingml/2006/main" xmlns:r="http://schemas.openxmlformats.org/officeDocument/2006/relationships" xmlns:p="http://schemas.openxmlformats.org/presentationml/2006/main" type="tx">
  <p:cSld name="42_Custom Layout">
    <p:bg>
      <p:bgPr>
        <a:solidFill>
          <a:srgbClr val="E7E6E6"/>
        </a:solidFill>
        <a:effectLst/>
      </p:bgPr>
    </p:bg>
    <p:spTree>
      <p:nvGrpSpPr>
        <p:cNvPr id="1" name=""/>
        <p:cNvGrpSpPr/>
        <p:nvPr/>
      </p:nvGrpSpPr>
      <p:grpSpPr>
        <a:xfrm>
          <a:off x="0" y="0"/>
          <a:ext cx="0" cy="0"/>
          <a:chOff x="0" y="0"/>
          <a:chExt cx="0" cy="0"/>
        </a:xfrm>
      </p:grpSpPr>
      <p:sp>
        <p:nvSpPr>
          <p:cNvPr id="2056" name="Shape 2056"/>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57" name="Shape 20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54.xml><?xml version="1.0" encoding="utf-8"?>
<p:sldLayout xmlns:a="http://schemas.openxmlformats.org/drawingml/2006/main" xmlns:r="http://schemas.openxmlformats.org/officeDocument/2006/relationships" xmlns:p="http://schemas.openxmlformats.org/presentationml/2006/main" type="tx">
  <p:cSld name="43_Custom Layout">
    <p:bg>
      <p:bgPr>
        <a:solidFill>
          <a:srgbClr val="E7E6E6"/>
        </a:solidFill>
        <a:effectLst/>
      </p:bgPr>
    </p:bg>
    <p:spTree>
      <p:nvGrpSpPr>
        <p:cNvPr id="1" name=""/>
        <p:cNvGrpSpPr/>
        <p:nvPr/>
      </p:nvGrpSpPr>
      <p:grpSpPr>
        <a:xfrm>
          <a:off x="0" y="0"/>
          <a:ext cx="0" cy="0"/>
          <a:chOff x="0" y="0"/>
          <a:chExt cx="0" cy="0"/>
        </a:xfrm>
      </p:grpSpPr>
      <p:sp>
        <p:nvSpPr>
          <p:cNvPr id="2064" name="Shape 2064"/>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65" name="Shape 206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55.xml><?xml version="1.0" encoding="utf-8"?>
<p:sldLayout xmlns:a="http://schemas.openxmlformats.org/drawingml/2006/main" xmlns:r="http://schemas.openxmlformats.org/officeDocument/2006/relationships" xmlns:p="http://schemas.openxmlformats.org/presentationml/2006/main" type="tx">
  <p:cSld name="44_Custom Layout">
    <p:bg>
      <p:bgPr>
        <a:solidFill>
          <a:srgbClr val="E7E6E6"/>
        </a:solidFill>
        <a:effectLst/>
      </p:bgPr>
    </p:bg>
    <p:spTree>
      <p:nvGrpSpPr>
        <p:cNvPr id="1" name=""/>
        <p:cNvGrpSpPr/>
        <p:nvPr/>
      </p:nvGrpSpPr>
      <p:grpSpPr>
        <a:xfrm>
          <a:off x="0" y="0"/>
          <a:ext cx="0" cy="0"/>
          <a:chOff x="0" y="0"/>
          <a:chExt cx="0" cy="0"/>
        </a:xfrm>
      </p:grpSpPr>
      <p:sp>
        <p:nvSpPr>
          <p:cNvPr id="2072" name="Shape 2072"/>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73" name="Shape 2073"/>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56.xml><?xml version="1.0" encoding="utf-8"?>
<p:sldLayout xmlns:a="http://schemas.openxmlformats.org/drawingml/2006/main" xmlns:r="http://schemas.openxmlformats.org/officeDocument/2006/relationships" xmlns:p="http://schemas.openxmlformats.org/presentationml/2006/main" type="tx">
  <p:cSld name="16_Title and Content">
    <p:bg>
      <p:bgPr>
        <a:solidFill>
          <a:srgbClr val="E7E6E6"/>
        </a:solidFill>
        <a:effectLst/>
      </p:bgPr>
    </p:bg>
    <p:spTree>
      <p:nvGrpSpPr>
        <p:cNvPr id="1" name=""/>
        <p:cNvGrpSpPr/>
        <p:nvPr/>
      </p:nvGrpSpPr>
      <p:grpSpPr>
        <a:xfrm>
          <a:off x="0" y="0"/>
          <a:ext cx="0" cy="0"/>
          <a:chOff x="0" y="0"/>
          <a:chExt cx="0" cy="0"/>
        </a:xfrm>
      </p:grpSpPr>
      <p:sp>
        <p:nvSpPr>
          <p:cNvPr id="2080" name="Shape 208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81" name="Shape 208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82" name="Shape 20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57.xml><?xml version="1.0" encoding="utf-8"?>
<p:sldLayout xmlns:a="http://schemas.openxmlformats.org/drawingml/2006/main" xmlns:r="http://schemas.openxmlformats.org/officeDocument/2006/relationships" xmlns:p="http://schemas.openxmlformats.org/presentationml/2006/main" type="tx">
  <p:cSld name="4_Title and Content 0">
    <p:bg>
      <p:bgPr>
        <a:solidFill>
          <a:srgbClr val="E7E6E6"/>
        </a:solidFill>
        <a:effectLst/>
      </p:bgPr>
    </p:bg>
    <p:spTree>
      <p:nvGrpSpPr>
        <p:cNvPr id="1" name=""/>
        <p:cNvGrpSpPr/>
        <p:nvPr/>
      </p:nvGrpSpPr>
      <p:grpSpPr>
        <a:xfrm>
          <a:off x="0" y="0"/>
          <a:ext cx="0" cy="0"/>
          <a:chOff x="0" y="0"/>
          <a:chExt cx="0" cy="0"/>
        </a:xfrm>
      </p:grpSpPr>
      <p:sp>
        <p:nvSpPr>
          <p:cNvPr id="2089" name="Shape 208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90" name="Shape 2090"/>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91" name="Shape 209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58.xml><?xml version="1.0" encoding="utf-8"?>
<p:sldLayout xmlns:a="http://schemas.openxmlformats.org/drawingml/2006/main" xmlns:r="http://schemas.openxmlformats.org/officeDocument/2006/relationships" xmlns:p="http://schemas.openxmlformats.org/presentationml/2006/main" type="tx">
  <p:cSld name="16_Section Header">
    <p:bg>
      <p:bgPr>
        <a:solidFill>
          <a:srgbClr val="E7E6E6"/>
        </a:solidFill>
        <a:effectLst/>
      </p:bgPr>
    </p:bg>
    <p:spTree>
      <p:nvGrpSpPr>
        <p:cNvPr id="1" name=""/>
        <p:cNvGrpSpPr/>
        <p:nvPr/>
      </p:nvGrpSpPr>
      <p:grpSpPr>
        <a:xfrm>
          <a:off x="0" y="0"/>
          <a:ext cx="0" cy="0"/>
          <a:chOff x="0" y="0"/>
          <a:chExt cx="0" cy="0"/>
        </a:xfrm>
      </p:grpSpPr>
      <p:sp>
        <p:nvSpPr>
          <p:cNvPr id="2098" name="Shape 2098"/>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099" name="Shape 2099"/>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100" name="Shape 210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59.xml><?xml version="1.0" encoding="utf-8"?>
<p:sldLayout xmlns:a="http://schemas.openxmlformats.org/drawingml/2006/main" xmlns:r="http://schemas.openxmlformats.org/officeDocument/2006/relationships" xmlns:p="http://schemas.openxmlformats.org/presentationml/2006/main" type="tx">
  <p:cSld name="16_Two Content">
    <p:bg>
      <p:bgPr>
        <a:solidFill>
          <a:srgbClr val="E7E6E6"/>
        </a:solidFill>
        <a:effectLst/>
      </p:bgPr>
    </p:bg>
    <p:spTree>
      <p:nvGrpSpPr>
        <p:cNvPr id="1" name=""/>
        <p:cNvGrpSpPr/>
        <p:nvPr/>
      </p:nvGrpSpPr>
      <p:grpSpPr>
        <a:xfrm>
          <a:off x="0" y="0"/>
          <a:ext cx="0" cy="0"/>
          <a:chOff x="0" y="0"/>
          <a:chExt cx="0" cy="0"/>
        </a:xfrm>
      </p:grpSpPr>
      <p:sp>
        <p:nvSpPr>
          <p:cNvPr id="2107" name="Shape 210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08" name="Shape 2108"/>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09" name="Shape 21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762" name="Shape 762"/>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763" name="Shape 76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764" name="Shape 7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60.xml><?xml version="1.0" encoding="utf-8"?>
<p:sldLayout xmlns:a="http://schemas.openxmlformats.org/drawingml/2006/main" xmlns:r="http://schemas.openxmlformats.org/officeDocument/2006/relationships" xmlns:p="http://schemas.openxmlformats.org/presentationml/2006/main" type="tx">
  <p:cSld name="17_Comparison">
    <p:bg>
      <p:bgPr>
        <a:solidFill>
          <a:srgbClr val="E7E6E6"/>
        </a:solidFill>
        <a:effectLst/>
      </p:bgPr>
    </p:bg>
    <p:spTree>
      <p:nvGrpSpPr>
        <p:cNvPr id="1" name=""/>
        <p:cNvGrpSpPr/>
        <p:nvPr/>
      </p:nvGrpSpPr>
      <p:grpSpPr>
        <a:xfrm>
          <a:off x="0" y="0"/>
          <a:ext cx="0" cy="0"/>
          <a:chOff x="0" y="0"/>
          <a:chExt cx="0" cy="0"/>
        </a:xfrm>
      </p:grpSpPr>
      <p:sp>
        <p:nvSpPr>
          <p:cNvPr id="2116" name="Shape 2116"/>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17" name="Shape 2117"/>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118" name="Shape 2118"/>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119" name="Shape 21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61.xml><?xml version="1.0" encoding="utf-8"?>
<p:sldLayout xmlns:a="http://schemas.openxmlformats.org/drawingml/2006/main" xmlns:r="http://schemas.openxmlformats.org/officeDocument/2006/relationships" xmlns:p="http://schemas.openxmlformats.org/presentationml/2006/main" type="tx">
  <p:cSld name="16_Title Only">
    <p:bg>
      <p:bgPr>
        <a:solidFill>
          <a:srgbClr val="E7E6E6"/>
        </a:solidFill>
        <a:effectLst/>
      </p:bgPr>
    </p:bg>
    <p:spTree>
      <p:nvGrpSpPr>
        <p:cNvPr id="1" name=""/>
        <p:cNvGrpSpPr/>
        <p:nvPr/>
      </p:nvGrpSpPr>
      <p:grpSpPr>
        <a:xfrm>
          <a:off x="0" y="0"/>
          <a:ext cx="0" cy="0"/>
          <a:chOff x="0" y="0"/>
          <a:chExt cx="0" cy="0"/>
        </a:xfrm>
      </p:grpSpPr>
      <p:sp>
        <p:nvSpPr>
          <p:cNvPr id="2126" name="Shape 212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27" name="Shape 21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62.xml><?xml version="1.0" encoding="utf-8"?>
<p:sldLayout xmlns:a="http://schemas.openxmlformats.org/drawingml/2006/main" xmlns:r="http://schemas.openxmlformats.org/officeDocument/2006/relationships" xmlns:p="http://schemas.openxmlformats.org/presentationml/2006/main" type="tx">
  <p:cSld name="13_Blank">
    <p:bg>
      <p:bgPr>
        <a:solidFill>
          <a:srgbClr val="E7E6E6"/>
        </a:solidFill>
        <a:effectLst/>
      </p:bgPr>
    </p:bg>
    <p:spTree>
      <p:nvGrpSpPr>
        <p:cNvPr id="1" name=""/>
        <p:cNvGrpSpPr/>
        <p:nvPr/>
      </p:nvGrpSpPr>
      <p:grpSpPr>
        <a:xfrm>
          <a:off x="0" y="0"/>
          <a:ext cx="0" cy="0"/>
          <a:chOff x="0" y="0"/>
          <a:chExt cx="0" cy="0"/>
        </a:xfrm>
      </p:grpSpPr>
      <p:sp>
        <p:nvSpPr>
          <p:cNvPr id="2134" name="Shape 21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63.xml><?xml version="1.0" encoding="utf-8"?>
<p:sldLayout xmlns:a="http://schemas.openxmlformats.org/drawingml/2006/main" xmlns:r="http://schemas.openxmlformats.org/officeDocument/2006/relationships" xmlns:p="http://schemas.openxmlformats.org/presentationml/2006/main" type="tx">
  <p:cSld name="16_Content with Caption">
    <p:bg>
      <p:bgPr>
        <a:solidFill>
          <a:srgbClr val="E7E6E6"/>
        </a:solidFill>
        <a:effectLst/>
      </p:bgPr>
    </p:bg>
    <p:spTree>
      <p:nvGrpSpPr>
        <p:cNvPr id="1" name=""/>
        <p:cNvGrpSpPr/>
        <p:nvPr/>
      </p:nvGrpSpPr>
      <p:grpSpPr>
        <a:xfrm>
          <a:off x="0" y="0"/>
          <a:ext cx="0" cy="0"/>
          <a:chOff x="0" y="0"/>
          <a:chExt cx="0" cy="0"/>
        </a:xfrm>
      </p:grpSpPr>
      <p:sp>
        <p:nvSpPr>
          <p:cNvPr id="2141" name="Shape 214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42" name="Shape 214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143" name="Shape 214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144" name="Shape 21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64.xml><?xml version="1.0" encoding="utf-8"?>
<p:sldLayout xmlns:a="http://schemas.openxmlformats.org/drawingml/2006/main" xmlns:r="http://schemas.openxmlformats.org/officeDocument/2006/relationships" xmlns:p="http://schemas.openxmlformats.org/presentationml/2006/main" type="tx">
  <p:cSld name="16_Picture with Caption">
    <p:bg>
      <p:bgPr>
        <a:solidFill>
          <a:srgbClr val="E7E6E6"/>
        </a:solidFill>
        <a:effectLst/>
      </p:bgPr>
    </p:bg>
    <p:spTree>
      <p:nvGrpSpPr>
        <p:cNvPr id="1" name=""/>
        <p:cNvGrpSpPr/>
        <p:nvPr/>
      </p:nvGrpSpPr>
      <p:grpSpPr>
        <a:xfrm>
          <a:off x="0" y="0"/>
          <a:ext cx="0" cy="0"/>
          <a:chOff x="0" y="0"/>
          <a:chExt cx="0" cy="0"/>
        </a:xfrm>
      </p:grpSpPr>
      <p:sp>
        <p:nvSpPr>
          <p:cNvPr id="2151" name="Shape 215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52" name="Shape 215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153" name="Shape 215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154" name="Shape 2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65.xml><?xml version="1.0" encoding="utf-8"?>
<p:sldLayout xmlns:a="http://schemas.openxmlformats.org/drawingml/2006/main" xmlns:r="http://schemas.openxmlformats.org/officeDocument/2006/relationships" xmlns:p="http://schemas.openxmlformats.org/presentationml/2006/main" type="tx">
  <p:cSld name="16_Title and Vertical Text">
    <p:bg>
      <p:bgPr>
        <a:solidFill>
          <a:srgbClr val="E7E6E6"/>
        </a:solidFill>
        <a:effectLst/>
      </p:bgPr>
    </p:bg>
    <p:spTree>
      <p:nvGrpSpPr>
        <p:cNvPr id="1" name=""/>
        <p:cNvGrpSpPr/>
        <p:nvPr/>
      </p:nvGrpSpPr>
      <p:grpSpPr>
        <a:xfrm>
          <a:off x="0" y="0"/>
          <a:ext cx="0" cy="0"/>
          <a:chOff x="0" y="0"/>
          <a:chExt cx="0" cy="0"/>
        </a:xfrm>
      </p:grpSpPr>
      <p:sp>
        <p:nvSpPr>
          <p:cNvPr id="2161" name="Shape 216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62" name="Shape 216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63" name="Shape 2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66.xml><?xml version="1.0" encoding="utf-8"?>
<p:sldLayout xmlns:a="http://schemas.openxmlformats.org/drawingml/2006/main" xmlns:r="http://schemas.openxmlformats.org/officeDocument/2006/relationships" xmlns:p="http://schemas.openxmlformats.org/presentationml/2006/main" type="tx">
  <p:cSld name="16_Vertical Title and Text">
    <p:bg>
      <p:bgPr>
        <a:solidFill>
          <a:srgbClr val="E7E6E6"/>
        </a:solidFill>
        <a:effectLst/>
      </p:bgPr>
    </p:bg>
    <p:spTree>
      <p:nvGrpSpPr>
        <p:cNvPr id="1" name=""/>
        <p:cNvGrpSpPr/>
        <p:nvPr/>
      </p:nvGrpSpPr>
      <p:grpSpPr>
        <a:xfrm>
          <a:off x="0" y="0"/>
          <a:ext cx="0" cy="0"/>
          <a:chOff x="0" y="0"/>
          <a:chExt cx="0" cy="0"/>
        </a:xfrm>
      </p:grpSpPr>
      <p:sp>
        <p:nvSpPr>
          <p:cNvPr id="2170" name="Shape 217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171" name="Shape 217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72" name="Shape 21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67.xml><?xml version="1.0" encoding="utf-8"?>
<p:sldLayout xmlns:a="http://schemas.openxmlformats.org/drawingml/2006/main" xmlns:r="http://schemas.openxmlformats.org/officeDocument/2006/relationships" xmlns:p="http://schemas.openxmlformats.org/presentationml/2006/main" type="tx">
  <p:cSld name="17_Title Slide">
    <p:bg>
      <p:bgPr>
        <a:solidFill>
          <a:srgbClr val="E7E6E6"/>
        </a:solidFill>
        <a:effectLst/>
      </p:bgPr>
    </p:bg>
    <p:spTree>
      <p:nvGrpSpPr>
        <p:cNvPr id="1" name=""/>
        <p:cNvGrpSpPr/>
        <p:nvPr/>
      </p:nvGrpSpPr>
      <p:grpSpPr>
        <a:xfrm>
          <a:off x="0" y="0"/>
          <a:ext cx="0" cy="0"/>
          <a:chOff x="0" y="0"/>
          <a:chExt cx="0" cy="0"/>
        </a:xfrm>
      </p:grpSpPr>
      <p:sp>
        <p:nvSpPr>
          <p:cNvPr id="2179" name="Shape 217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180" name="Shape 218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181" name="Shape 218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68.xml><?xml version="1.0" encoding="utf-8"?>
<p:sldLayout xmlns:a="http://schemas.openxmlformats.org/drawingml/2006/main" xmlns:r="http://schemas.openxmlformats.org/officeDocument/2006/relationships" xmlns:p="http://schemas.openxmlformats.org/presentationml/2006/main" type="tx">
  <p:cSld name="45_Custom Layout">
    <p:bg>
      <p:bgPr>
        <a:solidFill>
          <a:srgbClr val="E7E6E6"/>
        </a:solidFill>
        <a:effectLst/>
      </p:bgPr>
    </p:bg>
    <p:spTree>
      <p:nvGrpSpPr>
        <p:cNvPr id="1" name=""/>
        <p:cNvGrpSpPr/>
        <p:nvPr/>
      </p:nvGrpSpPr>
      <p:grpSpPr>
        <a:xfrm>
          <a:off x="0" y="0"/>
          <a:ext cx="0" cy="0"/>
          <a:chOff x="0" y="0"/>
          <a:chExt cx="0" cy="0"/>
        </a:xfrm>
      </p:grpSpPr>
      <p:sp>
        <p:nvSpPr>
          <p:cNvPr id="2188" name="Shape 218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189" name="Shape 218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69.xml><?xml version="1.0" encoding="utf-8"?>
<p:sldLayout xmlns:a="http://schemas.openxmlformats.org/drawingml/2006/main" xmlns:r="http://schemas.openxmlformats.org/officeDocument/2006/relationships" xmlns:p="http://schemas.openxmlformats.org/presentationml/2006/main" type="tx">
  <p:cSld name="46_Custom Layout">
    <p:bg>
      <p:bgPr>
        <a:solidFill>
          <a:srgbClr val="E7E6E6"/>
        </a:solidFill>
        <a:effectLst/>
      </p:bgPr>
    </p:bg>
    <p:spTree>
      <p:nvGrpSpPr>
        <p:cNvPr id="1" name=""/>
        <p:cNvGrpSpPr/>
        <p:nvPr/>
      </p:nvGrpSpPr>
      <p:grpSpPr>
        <a:xfrm>
          <a:off x="0" y="0"/>
          <a:ext cx="0" cy="0"/>
          <a:chOff x="0" y="0"/>
          <a:chExt cx="0" cy="0"/>
        </a:xfrm>
      </p:grpSpPr>
      <p:sp>
        <p:nvSpPr>
          <p:cNvPr id="2196" name="Shape 219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197" name="Shape 219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771" name="Shape 771"/>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772" name="Shape 772"/>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773" name="Shape 77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70.xml><?xml version="1.0" encoding="utf-8"?>
<p:sldLayout xmlns:a="http://schemas.openxmlformats.org/drawingml/2006/main" xmlns:r="http://schemas.openxmlformats.org/officeDocument/2006/relationships" xmlns:p="http://schemas.openxmlformats.org/presentationml/2006/main" type="tx">
  <p:cSld name="47_Custom Layout">
    <p:bg>
      <p:bgPr>
        <a:solidFill>
          <a:srgbClr val="E7E6E6"/>
        </a:solidFill>
        <a:effectLst/>
      </p:bgPr>
    </p:bg>
    <p:spTree>
      <p:nvGrpSpPr>
        <p:cNvPr id="1" name=""/>
        <p:cNvGrpSpPr/>
        <p:nvPr/>
      </p:nvGrpSpPr>
      <p:grpSpPr>
        <a:xfrm>
          <a:off x="0" y="0"/>
          <a:ext cx="0" cy="0"/>
          <a:chOff x="0" y="0"/>
          <a:chExt cx="0" cy="0"/>
        </a:xfrm>
      </p:grpSpPr>
      <p:sp>
        <p:nvSpPr>
          <p:cNvPr id="2204" name="Shape 220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205" name="Shape 220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71.xml><?xml version="1.0" encoding="utf-8"?>
<p:sldLayout xmlns:a="http://schemas.openxmlformats.org/drawingml/2006/main" xmlns:r="http://schemas.openxmlformats.org/officeDocument/2006/relationships" xmlns:p="http://schemas.openxmlformats.org/presentationml/2006/main" type="tx">
  <p:cSld name="17_Title and Content">
    <p:bg>
      <p:bgPr>
        <a:solidFill>
          <a:srgbClr val="E7E6E6"/>
        </a:solidFill>
        <a:effectLst/>
      </p:bgPr>
    </p:bg>
    <p:spTree>
      <p:nvGrpSpPr>
        <p:cNvPr id="1" name=""/>
        <p:cNvGrpSpPr/>
        <p:nvPr/>
      </p:nvGrpSpPr>
      <p:grpSpPr>
        <a:xfrm>
          <a:off x="0" y="0"/>
          <a:ext cx="0" cy="0"/>
          <a:chOff x="0" y="0"/>
          <a:chExt cx="0" cy="0"/>
        </a:xfrm>
      </p:grpSpPr>
      <p:sp>
        <p:nvSpPr>
          <p:cNvPr id="2212" name="Shape 22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13" name="Shape 221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14" name="Shape 2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72.xml><?xml version="1.0" encoding="utf-8"?>
<p:sldLayout xmlns:a="http://schemas.openxmlformats.org/drawingml/2006/main" xmlns:r="http://schemas.openxmlformats.org/officeDocument/2006/relationships" xmlns:p="http://schemas.openxmlformats.org/presentationml/2006/main" type="tx">
  <p:cSld name="17_Section Header">
    <p:bg>
      <p:bgPr>
        <a:solidFill>
          <a:srgbClr val="E7E6E6"/>
        </a:solidFill>
        <a:effectLst/>
      </p:bgPr>
    </p:bg>
    <p:spTree>
      <p:nvGrpSpPr>
        <p:cNvPr id="1" name=""/>
        <p:cNvGrpSpPr/>
        <p:nvPr/>
      </p:nvGrpSpPr>
      <p:grpSpPr>
        <a:xfrm>
          <a:off x="0" y="0"/>
          <a:ext cx="0" cy="0"/>
          <a:chOff x="0" y="0"/>
          <a:chExt cx="0" cy="0"/>
        </a:xfrm>
      </p:grpSpPr>
      <p:sp>
        <p:nvSpPr>
          <p:cNvPr id="2221" name="Shape 222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222" name="Shape 222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223" name="Shape 222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73.xml><?xml version="1.0" encoding="utf-8"?>
<p:sldLayout xmlns:a="http://schemas.openxmlformats.org/drawingml/2006/main" xmlns:r="http://schemas.openxmlformats.org/officeDocument/2006/relationships" xmlns:p="http://schemas.openxmlformats.org/presentationml/2006/main" type="tx">
  <p:cSld name="17_Two Content">
    <p:bg>
      <p:bgPr>
        <a:solidFill>
          <a:srgbClr val="E7E6E6"/>
        </a:solidFill>
        <a:effectLst/>
      </p:bgPr>
    </p:bg>
    <p:spTree>
      <p:nvGrpSpPr>
        <p:cNvPr id="1" name=""/>
        <p:cNvGrpSpPr/>
        <p:nvPr/>
      </p:nvGrpSpPr>
      <p:grpSpPr>
        <a:xfrm>
          <a:off x="0" y="0"/>
          <a:ext cx="0" cy="0"/>
          <a:chOff x="0" y="0"/>
          <a:chExt cx="0" cy="0"/>
        </a:xfrm>
      </p:grpSpPr>
      <p:sp>
        <p:nvSpPr>
          <p:cNvPr id="2230" name="Shape 223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31" name="Shape 223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32" name="Shape 22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74.xml><?xml version="1.0" encoding="utf-8"?>
<p:sldLayout xmlns:a="http://schemas.openxmlformats.org/drawingml/2006/main" xmlns:r="http://schemas.openxmlformats.org/officeDocument/2006/relationships" xmlns:p="http://schemas.openxmlformats.org/presentationml/2006/main" type="tx">
  <p:cSld name="18_Comparison">
    <p:bg>
      <p:bgPr>
        <a:solidFill>
          <a:srgbClr val="E7E6E6"/>
        </a:solidFill>
        <a:effectLst/>
      </p:bgPr>
    </p:bg>
    <p:spTree>
      <p:nvGrpSpPr>
        <p:cNvPr id="1" name=""/>
        <p:cNvGrpSpPr/>
        <p:nvPr/>
      </p:nvGrpSpPr>
      <p:grpSpPr>
        <a:xfrm>
          <a:off x="0" y="0"/>
          <a:ext cx="0" cy="0"/>
          <a:chOff x="0" y="0"/>
          <a:chExt cx="0" cy="0"/>
        </a:xfrm>
      </p:grpSpPr>
      <p:sp>
        <p:nvSpPr>
          <p:cNvPr id="2239" name="Shape 223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40" name="Shape 224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241" name="Shape 224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242" name="Shape 22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75.xml><?xml version="1.0" encoding="utf-8"?>
<p:sldLayout xmlns:a="http://schemas.openxmlformats.org/drawingml/2006/main" xmlns:r="http://schemas.openxmlformats.org/officeDocument/2006/relationships" xmlns:p="http://schemas.openxmlformats.org/presentationml/2006/main" type="tx">
  <p:cSld name="17_Title Only">
    <p:bg>
      <p:bgPr>
        <a:solidFill>
          <a:srgbClr val="E7E6E6"/>
        </a:solidFill>
        <a:effectLst/>
      </p:bgPr>
    </p:bg>
    <p:spTree>
      <p:nvGrpSpPr>
        <p:cNvPr id="1" name=""/>
        <p:cNvGrpSpPr/>
        <p:nvPr/>
      </p:nvGrpSpPr>
      <p:grpSpPr>
        <a:xfrm>
          <a:off x="0" y="0"/>
          <a:ext cx="0" cy="0"/>
          <a:chOff x="0" y="0"/>
          <a:chExt cx="0" cy="0"/>
        </a:xfrm>
      </p:grpSpPr>
      <p:sp>
        <p:nvSpPr>
          <p:cNvPr id="2249" name="Shape 224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50" name="Shape 225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76.xml><?xml version="1.0" encoding="utf-8"?>
<p:sldLayout xmlns:a="http://schemas.openxmlformats.org/drawingml/2006/main" xmlns:r="http://schemas.openxmlformats.org/officeDocument/2006/relationships" xmlns:p="http://schemas.openxmlformats.org/presentationml/2006/main" type="tx">
  <p:cSld name="14_Blank">
    <p:bg>
      <p:bgPr>
        <a:solidFill>
          <a:srgbClr val="E7E6E6"/>
        </a:solidFill>
        <a:effectLst/>
      </p:bgPr>
    </p:bg>
    <p:spTree>
      <p:nvGrpSpPr>
        <p:cNvPr id="1" name=""/>
        <p:cNvGrpSpPr/>
        <p:nvPr/>
      </p:nvGrpSpPr>
      <p:grpSpPr>
        <a:xfrm>
          <a:off x="0" y="0"/>
          <a:ext cx="0" cy="0"/>
          <a:chOff x="0" y="0"/>
          <a:chExt cx="0" cy="0"/>
        </a:xfrm>
      </p:grpSpPr>
      <p:sp>
        <p:nvSpPr>
          <p:cNvPr id="2257" name="Shape 225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77.xml><?xml version="1.0" encoding="utf-8"?>
<p:sldLayout xmlns:a="http://schemas.openxmlformats.org/drawingml/2006/main" xmlns:r="http://schemas.openxmlformats.org/officeDocument/2006/relationships" xmlns:p="http://schemas.openxmlformats.org/presentationml/2006/main" type="tx">
  <p:cSld name="11_Blank 0">
    <p:bg>
      <p:bgPr>
        <a:solidFill>
          <a:srgbClr val="86754D"/>
        </a:solidFill>
        <a:effectLst/>
      </p:bgPr>
    </p:bg>
    <p:spTree>
      <p:nvGrpSpPr>
        <p:cNvPr id="1" name=""/>
        <p:cNvGrpSpPr/>
        <p:nvPr/>
      </p:nvGrpSpPr>
      <p:grpSpPr>
        <a:xfrm>
          <a:off x="0" y="0"/>
          <a:ext cx="0" cy="0"/>
          <a:chOff x="0" y="0"/>
          <a:chExt cx="0" cy="0"/>
        </a:xfrm>
      </p:grpSpPr>
      <p:sp>
        <p:nvSpPr>
          <p:cNvPr id="2264" name="Shape 22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78.xml><?xml version="1.0" encoding="utf-8"?>
<p:sldLayout xmlns:a="http://schemas.openxmlformats.org/drawingml/2006/main" xmlns:r="http://schemas.openxmlformats.org/officeDocument/2006/relationships" xmlns:p="http://schemas.openxmlformats.org/presentationml/2006/main" type="tx">
  <p:cSld name="17_Content with Caption">
    <p:bg>
      <p:bgPr>
        <a:solidFill>
          <a:srgbClr val="E7E6E6"/>
        </a:solidFill>
        <a:effectLst/>
      </p:bgPr>
    </p:bg>
    <p:spTree>
      <p:nvGrpSpPr>
        <p:cNvPr id="1" name=""/>
        <p:cNvGrpSpPr/>
        <p:nvPr/>
      </p:nvGrpSpPr>
      <p:grpSpPr>
        <a:xfrm>
          <a:off x="0" y="0"/>
          <a:ext cx="0" cy="0"/>
          <a:chOff x="0" y="0"/>
          <a:chExt cx="0" cy="0"/>
        </a:xfrm>
      </p:grpSpPr>
      <p:sp>
        <p:nvSpPr>
          <p:cNvPr id="2271" name="Shape 227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72" name="Shape 227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273" name="Shape 227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274" name="Shape 22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79.xml><?xml version="1.0" encoding="utf-8"?>
<p:sldLayout xmlns:a="http://schemas.openxmlformats.org/drawingml/2006/main" xmlns:r="http://schemas.openxmlformats.org/officeDocument/2006/relationships" xmlns:p="http://schemas.openxmlformats.org/presentationml/2006/main" type="tx">
  <p:cSld name="17_Picture with Caption">
    <p:bg>
      <p:bgPr>
        <a:solidFill>
          <a:srgbClr val="E7E6E6"/>
        </a:solidFill>
        <a:effectLst/>
      </p:bgPr>
    </p:bg>
    <p:spTree>
      <p:nvGrpSpPr>
        <p:cNvPr id="1" name=""/>
        <p:cNvGrpSpPr/>
        <p:nvPr/>
      </p:nvGrpSpPr>
      <p:grpSpPr>
        <a:xfrm>
          <a:off x="0" y="0"/>
          <a:ext cx="0" cy="0"/>
          <a:chOff x="0" y="0"/>
          <a:chExt cx="0" cy="0"/>
        </a:xfrm>
      </p:grpSpPr>
      <p:sp>
        <p:nvSpPr>
          <p:cNvPr id="2281" name="Shape 228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82" name="Shape 228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283" name="Shape 228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284" name="Shape 22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780" name="Shape 780"/>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781" name="Shape 781"/>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80.xml><?xml version="1.0" encoding="utf-8"?>
<p:sldLayout xmlns:a="http://schemas.openxmlformats.org/drawingml/2006/main" xmlns:r="http://schemas.openxmlformats.org/officeDocument/2006/relationships" xmlns:p="http://schemas.openxmlformats.org/presentationml/2006/main" type="tx">
  <p:cSld name="17_Title and Vertical Text">
    <p:bg>
      <p:bgPr>
        <a:solidFill>
          <a:srgbClr val="E7E6E6"/>
        </a:solidFill>
        <a:effectLst/>
      </p:bgPr>
    </p:bg>
    <p:spTree>
      <p:nvGrpSpPr>
        <p:cNvPr id="1" name=""/>
        <p:cNvGrpSpPr/>
        <p:nvPr/>
      </p:nvGrpSpPr>
      <p:grpSpPr>
        <a:xfrm>
          <a:off x="0" y="0"/>
          <a:ext cx="0" cy="0"/>
          <a:chOff x="0" y="0"/>
          <a:chExt cx="0" cy="0"/>
        </a:xfrm>
      </p:grpSpPr>
      <p:sp>
        <p:nvSpPr>
          <p:cNvPr id="2291" name="Shape 229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92" name="Shape 229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93" name="Shape 229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81.xml><?xml version="1.0" encoding="utf-8"?>
<p:sldLayout xmlns:a="http://schemas.openxmlformats.org/drawingml/2006/main" xmlns:r="http://schemas.openxmlformats.org/officeDocument/2006/relationships" xmlns:p="http://schemas.openxmlformats.org/presentationml/2006/main" type="tx">
  <p:cSld name="17_Vertical Title and Text">
    <p:bg>
      <p:bgPr>
        <a:solidFill>
          <a:srgbClr val="E7E6E6"/>
        </a:solidFill>
        <a:effectLst/>
      </p:bgPr>
    </p:bg>
    <p:spTree>
      <p:nvGrpSpPr>
        <p:cNvPr id="1" name=""/>
        <p:cNvGrpSpPr/>
        <p:nvPr/>
      </p:nvGrpSpPr>
      <p:grpSpPr>
        <a:xfrm>
          <a:off x="0" y="0"/>
          <a:ext cx="0" cy="0"/>
          <a:chOff x="0" y="0"/>
          <a:chExt cx="0" cy="0"/>
        </a:xfrm>
      </p:grpSpPr>
      <p:sp>
        <p:nvSpPr>
          <p:cNvPr id="2300" name="Shape 230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301" name="Shape 230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02" name="Shape 23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82.xml><?xml version="1.0" encoding="utf-8"?>
<p:sldLayout xmlns:a="http://schemas.openxmlformats.org/drawingml/2006/main" xmlns:r="http://schemas.openxmlformats.org/officeDocument/2006/relationships" xmlns:p="http://schemas.openxmlformats.org/presentationml/2006/main" type="tx">
  <p:cSld name="18_Title Slide">
    <p:bg>
      <p:bgPr>
        <a:solidFill>
          <a:srgbClr val="E7E6E6"/>
        </a:solidFill>
        <a:effectLst/>
      </p:bgPr>
    </p:bg>
    <p:spTree>
      <p:nvGrpSpPr>
        <p:cNvPr id="1" name=""/>
        <p:cNvGrpSpPr/>
        <p:nvPr/>
      </p:nvGrpSpPr>
      <p:grpSpPr>
        <a:xfrm>
          <a:off x="0" y="0"/>
          <a:ext cx="0" cy="0"/>
          <a:chOff x="0" y="0"/>
          <a:chExt cx="0" cy="0"/>
        </a:xfrm>
      </p:grpSpPr>
      <p:sp>
        <p:nvSpPr>
          <p:cNvPr id="2309" name="Shape 230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310" name="Shape 231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311" name="Shape 231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83.xml><?xml version="1.0" encoding="utf-8"?>
<p:sldLayout xmlns:a="http://schemas.openxmlformats.org/drawingml/2006/main" xmlns:r="http://schemas.openxmlformats.org/officeDocument/2006/relationships" xmlns:p="http://schemas.openxmlformats.org/presentationml/2006/main" type="tx">
  <p:cSld name="48_Custom Layout">
    <p:bg>
      <p:bgPr>
        <a:solidFill>
          <a:srgbClr val="E7E6E6"/>
        </a:solidFill>
        <a:effectLst/>
      </p:bgPr>
    </p:bg>
    <p:spTree>
      <p:nvGrpSpPr>
        <p:cNvPr id="1" name=""/>
        <p:cNvGrpSpPr/>
        <p:nvPr/>
      </p:nvGrpSpPr>
      <p:grpSpPr>
        <a:xfrm>
          <a:off x="0" y="0"/>
          <a:ext cx="0" cy="0"/>
          <a:chOff x="0" y="0"/>
          <a:chExt cx="0" cy="0"/>
        </a:xfrm>
      </p:grpSpPr>
      <p:sp>
        <p:nvSpPr>
          <p:cNvPr id="2318" name="Shape 231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19" name="Shape 231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84.xml><?xml version="1.0" encoding="utf-8"?>
<p:sldLayout xmlns:a="http://schemas.openxmlformats.org/drawingml/2006/main" xmlns:r="http://schemas.openxmlformats.org/officeDocument/2006/relationships" xmlns:p="http://schemas.openxmlformats.org/presentationml/2006/main" type="tx">
  <p:cSld name="49_Custom Layout">
    <p:bg>
      <p:bgPr>
        <a:solidFill>
          <a:srgbClr val="E7E6E6"/>
        </a:solidFill>
        <a:effectLst/>
      </p:bgPr>
    </p:bg>
    <p:spTree>
      <p:nvGrpSpPr>
        <p:cNvPr id="1" name=""/>
        <p:cNvGrpSpPr/>
        <p:nvPr/>
      </p:nvGrpSpPr>
      <p:grpSpPr>
        <a:xfrm>
          <a:off x="0" y="0"/>
          <a:ext cx="0" cy="0"/>
          <a:chOff x="0" y="0"/>
          <a:chExt cx="0" cy="0"/>
        </a:xfrm>
      </p:grpSpPr>
      <p:sp>
        <p:nvSpPr>
          <p:cNvPr id="2326" name="Shape 232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27" name="Shape 232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85.xml><?xml version="1.0" encoding="utf-8"?>
<p:sldLayout xmlns:a="http://schemas.openxmlformats.org/drawingml/2006/main" xmlns:r="http://schemas.openxmlformats.org/officeDocument/2006/relationships" xmlns:p="http://schemas.openxmlformats.org/presentationml/2006/main" type="tx">
  <p:cSld name="50_Custom Layout">
    <p:bg>
      <p:bgPr>
        <a:solidFill>
          <a:srgbClr val="E7E6E6"/>
        </a:solidFill>
        <a:effectLst/>
      </p:bgPr>
    </p:bg>
    <p:spTree>
      <p:nvGrpSpPr>
        <p:cNvPr id="1" name=""/>
        <p:cNvGrpSpPr/>
        <p:nvPr/>
      </p:nvGrpSpPr>
      <p:grpSpPr>
        <a:xfrm>
          <a:off x="0" y="0"/>
          <a:ext cx="0" cy="0"/>
          <a:chOff x="0" y="0"/>
          <a:chExt cx="0" cy="0"/>
        </a:xfrm>
      </p:grpSpPr>
      <p:sp>
        <p:nvSpPr>
          <p:cNvPr id="2334" name="Shape 233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35" name="Shape 233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86.xml><?xml version="1.0" encoding="utf-8"?>
<p:sldLayout xmlns:a="http://schemas.openxmlformats.org/drawingml/2006/main" xmlns:r="http://schemas.openxmlformats.org/officeDocument/2006/relationships" xmlns:p="http://schemas.openxmlformats.org/presentationml/2006/main" type="tx">
  <p:cSld name="18_Title and Content">
    <p:bg>
      <p:bgPr>
        <a:solidFill>
          <a:srgbClr val="E7E6E6"/>
        </a:solidFill>
        <a:effectLst/>
      </p:bgPr>
    </p:bg>
    <p:spTree>
      <p:nvGrpSpPr>
        <p:cNvPr id="1" name=""/>
        <p:cNvGrpSpPr/>
        <p:nvPr/>
      </p:nvGrpSpPr>
      <p:grpSpPr>
        <a:xfrm>
          <a:off x="0" y="0"/>
          <a:ext cx="0" cy="0"/>
          <a:chOff x="0" y="0"/>
          <a:chExt cx="0" cy="0"/>
        </a:xfrm>
      </p:grpSpPr>
      <p:sp>
        <p:nvSpPr>
          <p:cNvPr id="2342" name="Shape 234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43" name="Shape 234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44" name="Shape 23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87.xml><?xml version="1.0" encoding="utf-8"?>
<p:sldLayout xmlns:a="http://schemas.openxmlformats.org/drawingml/2006/main" xmlns:r="http://schemas.openxmlformats.org/officeDocument/2006/relationships" xmlns:p="http://schemas.openxmlformats.org/presentationml/2006/main" type="tx">
  <p:cSld name="18_Section Header">
    <p:bg>
      <p:bgPr>
        <a:solidFill>
          <a:srgbClr val="E7E6E6"/>
        </a:solidFill>
        <a:effectLst/>
      </p:bgPr>
    </p:bg>
    <p:spTree>
      <p:nvGrpSpPr>
        <p:cNvPr id="1" name=""/>
        <p:cNvGrpSpPr/>
        <p:nvPr/>
      </p:nvGrpSpPr>
      <p:grpSpPr>
        <a:xfrm>
          <a:off x="0" y="0"/>
          <a:ext cx="0" cy="0"/>
          <a:chOff x="0" y="0"/>
          <a:chExt cx="0" cy="0"/>
        </a:xfrm>
      </p:grpSpPr>
      <p:sp>
        <p:nvSpPr>
          <p:cNvPr id="2351" name="Shape 235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352" name="Shape 235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353" name="Shape 23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88.xml><?xml version="1.0" encoding="utf-8"?>
<p:sldLayout xmlns:a="http://schemas.openxmlformats.org/drawingml/2006/main" xmlns:r="http://schemas.openxmlformats.org/officeDocument/2006/relationships" xmlns:p="http://schemas.openxmlformats.org/presentationml/2006/main" type="tx">
  <p:cSld name="18_Two Content">
    <p:bg>
      <p:bgPr>
        <a:solidFill>
          <a:srgbClr val="E7E6E6"/>
        </a:solidFill>
        <a:effectLst/>
      </p:bgPr>
    </p:bg>
    <p:spTree>
      <p:nvGrpSpPr>
        <p:cNvPr id="1" name=""/>
        <p:cNvGrpSpPr/>
        <p:nvPr/>
      </p:nvGrpSpPr>
      <p:grpSpPr>
        <a:xfrm>
          <a:off x="0" y="0"/>
          <a:ext cx="0" cy="0"/>
          <a:chOff x="0" y="0"/>
          <a:chExt cx="0" cy="0"/>
        </a:xfrm>
      </p:grpSpPr>
      <p:sp>
        <p:nvSpPr>
          <p:cNvPr id="2360" name="Shape 236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61" name="Shape 236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62" name="Shape 23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89.xml><?xml version="1.0" encoding="utf-8"?>
<p:sldLayout xmlns:a="http://schemas.openxmlformats.org/drawingml/2006/main" xmlns:r="http://schemas.openxmlformats.org/officeDocument/2006/relationships" xmlns:p="http://schemas.openxmlformats.org/presentationml/2006/main" type="tx">
  <p:cSld name="19_Comparison">
    <p:bg>
      <p:bgPr>
        <a:solidFill>
          <a:srgbClr val="E7E6E6"/>
        </a:solidFill>
        <a:effectLst/>
      </p:bgPr>
    </p:bg>
    <p:spTree>
      <p:nvGrpSpPr>
        <p:cNvPr id="1" name=""/>
        <p:cNvGrpSpPr/>
        <p:nvPr/>
      </p:nvGrpSpPr>
      <p:grpSpPr>
        <a:xfrm>
          <a:off x="0" y="0"/>
          <a:ext cx="0" cy="0"/>
          <a:chOff x="0" y="0"/>
          <a:chExt cx="0" cy="0"/>
        </a:xfrm>
      </p:grpSpPr>
      <p:sp>
        <p:nvSpPr>
          <p:cNvPr id="2369" name="Shape 236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70" name="Shape 237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371" name="Shape 237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372" name="Shape 23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788" name="Shape 788"/>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789" name="Shape 789"/>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90.xml><?xml version="1.0" encoding="utf-8"?>
<p:sldLayout xmlns:a="http://schemas.openxmlformats.org/drawingml/2006/main" xmlns:r="http://schemas.openxmlformats.org/officeDocument/2006/relationships" xmlns:p="http://schemas.openxmlformats.org/presentationml/2006/main" type="tx">
  <p:cSld name="18_Title Only">
    <p:bg>
      <p:bgPr>
        <a:solidFill>
          <a:srgbClr val="E7E6E6"/>
        </a:solidFill>
        <a:effectLst/>
      </p:bgPr>
    </p:bg>
    <p:spTree>
      <p:nvGrpSpPr>
        <p:cNvPr id="1" name=""/>
        <p:cNvGrpSpPr/>
        <p:nvPr/>
      </p:nvGrpSpPr>
      <p:grpSpPr>
        <a:xfrm>
          <a:off x="0" y="0"/>
          <a:ext cx="0" cy="0"/>
          <a:chOff x="0" y="0"/>
          <a:chExt cx="0" cy="0"/>
        </a:xfrm>
      </p:grpSpPr>
      <p:sp>
        <p:nvSpPr>
          <p:cNvPr id="2379" name="Shape 237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80" name="Shape 238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91.xml><?xml version="1.0" encoding="utf-8"?>
<p:sldLayout xmlns:a="http://schemas.openxmlformats.org/drawingml/2006/main" xmlns:r="http://schemas.openxmlformats.org/officeDocument/2006/relationships" xmlns:p="http://schemas.openxmlformats.org/presentationml/2006/main" type="tx">
  <p:cSld name="15_Blank">
    <p:bg>
      <p:bgPr>
        <a:solidFill>
          <a:srgbClr val="E7E6E6"/>
        </a:solidFill>
        <a:effectLst/>
      </p:bgPr>
    </p:bg>
    <p:spTree>
      <p:nvGrpSpPr>
        <p:cNvPr id="1" name=""/>
        <p:cNvGrpSpPr/>
        <p:nvPr/>
      </p:nvGrpSpPr>
      <p:grpSpPr>
        <a:xfrm>
          <a:off x="0" y="0"/>
          <a:ext cx="0" cy="0"/>
          <a:chOff x="0" y="0"/>
          <a:chExt cx="0" cy="0"/>
        </a:xfrm>
      </p:grpSpPr>
      <p:sp>
        <p:nvSpPr>
          <p:cNvPr id="2387" name="Shape 238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92.xml><?xml version="1.0" encoding="utf-8"?>
<p:sldLayout xmlns:a="http://schemas.openxmlformats.org/drawingml/2006/main" xmlns:r="http://schemas.openxmlformats.org/officeDocument/2006/relationships" xmlns:p="http://schemas.openxmlformats.org/presentationml/2006/main" type="tx">
  <p:cSld name="12_Blank 0">
    <p:bg>
      <p:bgPr>
        <a:solidFill>
          <a:srgbClr val="86754D"/>
        </a:solidFill>
        <a:effectLst/>
      </p:bgPr>
    </p:bg>
    <p:spTree>
      <p:nvGrpSpPr>
        <p:cNvPr id="1" name=""/>
        <p:cNvGrpSpPr/>
        <p:nvPr/>
      </p:nvGrpSpPr>
      <p:grpSpPr>
        <a:xfrm>
          <a:off x="0" y="0"/>
          <a:ext cx="0" cy="0"/>
          <a:chOff x="0" y="0"/>
          <a:chExt cx="0" cy="0"/>
        </a:xfrm>
      </p:grpSpPr>
      <p:sp>
        <p:nvSpPr>
          <p:cNvPr id="2394" name="Shape 23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93.xml><?xml version="1.0" encoding="utf-8"?>
<p:sldLayout xmlns:a="http://schemas.openxmlformats.org/drawingml/2006/main" xmlns:r="http://schemas.openxmlformats.org/officeDocument/2006/relationships" xmlns:p="http://schemas.openxmlformats.org/presentationml/2006/main" type="tx">
  <p:cSld name="18_Content with Caption">
    <p:bg>
      <p:bgPr>
        <a:solidFill>
          <a:srgbClr val="E7E6E6"/>
        </a:solidFill>
        <a:effectLst/>
      </p:bgPr>
    </p:bg>
    <p:spTree>
      <p:nvGrpSpPr>
        <p:cNvPr id="1" name=""/>
        <p:cNvGrpSpPr/>
        <p:nvPr/>
      </p:nvGrpSpPr>
      <p:grpSpPr>
        <a:xfrm>
          <a:off x="0" y="0"/>
          <a:ext cx="0" cy="0"/>
          <a:chOff x="0" y="0"/>
          <a:chExt cx="0" cy="0"/>
        </a:xfrm>
      </p:grpSpPr>
      <p:sp>
        <p:nvSpPr>
          <p:cNvPr id="2401" name="Shape 240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402" name="Shape 240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403" name="Shape 240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404" name="Shape 24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94.xml><?xml version="1.0" encoding="utf-8"?>
<p:sldLayout xmlns:a="http://schemas.openxmlformats.org/drawingml/2006/main" xmlns:r="http://schemas.openxmlformats.org/officeDocument/2006/relationships" xmlns:p="http://schemas.openxmlformats.org/presentationml/2006/main" type="tx">
  <p:cSld name="18_Picture with Caption">
    <p:bg>
      <p:bgPr>
        <a:solidFill>
          <a:srgbClr val="E7E6E6"/>
        </a:solidFill>
        <a:effectLst/>
      </p:bgPr>
    </p:bg>
    <p:spTree>
      <p:nvGrpSpPr>
        <p:cNvPr id="1" name=""/>
        <p:cNvGrpSpPr/>
        <p:nvPr/>
      </p:nvGrpSpPr>
      <p:grpSpPr>
        <a:xfrm>
          <a:off x="0" y="0"/>
          <a:ext cx="0" cy="0"/>
          <a:chOff x="0" y="0"/>
          <a:chExt cx="0" cy="0"/>
        </a:xfrm>
      </p:grpSpPr>
      <p:sp>
        <p:nvSpPr>
          <p:cNvPr id="2411" name="Shape 241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412" name="Shape 241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413" name="Shape 241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414" name="Shape 24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95.xml><?xml version="1.0" encoding="utf-8"?>
<p:sldLayout xmlns:a="http://schemas.openxmlformats.org/drawingml/2006/main" xmlns:r="http://schemas.openxmlformats.org/officeDocument/2006/relationships" xmlns:p="http://schemas.openxmlformats.org/presentationml/2006/main" type="tx">
  <p:cSld name="18_Title and Vertical Text">
    <p:bg>
      <p:bgPr>
        <a:solidFill>
          <a:srgbClr val="E7E6E6"/>
        </a:solidFill>
        <a:effectLst/>
      </p:bgPr>
    </p:bg>
    <p:spTree>
      <p:nvGrpSpPr>
        <p:cNvPr id="1" name=""/>
        <p:cNvGrpSpPr/>
        <p:nvPr/>
      </p:nvGrpSpPr>
      <p:grpSpPr>
        <a:xfrm>
          <a:off x="0" y="0"/>
          <a:ext cx="0" cy="0"/>
          <a:chOff x="0" y="0"/>
          <a:chExt cx="0" cy="0"/>
        </a:xfrm>
      </p:grpSpPr>
      <p:sp>
        <p:nvSpPr>
          <p:cNvPr id="2421" name="Shape 242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22" name="Shape 242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23" name="Shape 242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96.xml><?xml version="1.0" encoding="utf-8"?>
<p:sldLayout xmlns:a="http://schemas.openxmlformats.org/drawingml/2006/main" xmlns:r="http://schemas.openxmlformats.org/officeDocument/2006/relationships" xmlns:p="http://schemas.openxmlformats.org/presentationml/2006/main" type="tx">
  <p:cSld name="18_Vertical Title and Text">
    <p:bg>
      <p:bgPr>
        <a:solidFill>
          <a:srgbClr val="E7E6E6"/>
        </a:solidFill>
        <a:effectLst/>
      </p:bgPr>
    </p:bg>
    <p:spTree>
      <p:nvGrpSpPr>
        <p:cNvPr id="1" name=""/>
        <p:cNvGrpSpPr/>
        <p:nvPr/>
      </p:nvGrpSpPr>
      <p:grpSpPr>
        <a:xfrm>
          <a:off x="0" y="0"/>
          <a:ext cx="0" cy="0"/>
          <a:chOff x="0" y="0"/>
          <a:chExt cx="0" cy="0"/>
        </a:xfrm>
      </p:grpSpPr>
      <p:sp>
        <p:nvSpPr>
          <p:cNvPr id="2430" name="Shape 243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431" name="Shape 243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32" name="Shape 24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97.xml><?xml version="1.0" encoding="utf-8"?>
<p:sldLayout xmlns:a="http://schemas.openxmlformats.org/drawingml/2006/main" xmlns:r="http://schemas.openxmlformats.org/officeDocument/2006/relationships" xmlns:p="http://schemas.openxmlformats.org/presentationml/2006/main" type="tx">
  <p:cSld name="19_Title Slide">
    <p:bg>
      <p:bgPr>
        <a:solidFill>
          <a:srgbClr val="E7E6E6"/>
        </a:solidFill>
        <a:effectLst/>
      </p:bgPr>
    </p:bg>
    <p:spTree>
      <p:nvGrpSpPr>
        <p:cNvPr id="1" name=""/>
        <p:cNvGrpSpPr/>
        <p:nvPr/>
      </p:nvGrpSpPr>
      <p:grpSpPr>
        <a:xfrm>
          <a:off x="0" y="0"/>
          <a:ext cx="0" cy="0"/>
          <a:chOff x="0" y="0"/>
          <a:chExt cx="0" cy="0"/>
        </a:xfrm>
      </p:grpSpPr>
      <p:sp>
        <p:nvSpPr>
          <p:cNvPr id="2439" name="Shape 243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440" name="Shape 244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441" name="Shape 244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98.xml><?xml version="1.0" encoding="utf-8"?>
<p:sldLayout xmlns:a="http://schemas.openxmlformats.org/drawingml/2006/main" xmlns:r="http://schemas.openxmlformats.org/officeDocument/2006/relationships" xmlns:p="http://schemas.openxmlformats.org/presentationml/2006/main" type="tx">
  <p:cSld name="51_Custom Layout">
    <p:bg>
      <p:bgPr>
        <a:solidFill>
          <a:srgbClr val="E7E6E6"/>
        </a:solidFill>
        <a:effectLst/>
      </p:bgPr>
    </p:bg>
    <p:spTree>
      <p:nvGrpSpPr>
        <p:cNvPr id="1" name=""/>
        <p:cNvGrpSpPr/>
        <p:nvPr/>
      </p:nvGrpSpPr>
      <p:grpSpPr>
        <a:xfrm>
          <a:off x="0" y="0"/>
          <a:ext cx="0" cy="0"/>
          <a:chOff x="0" y="0"/>
          <a:chExt cx="0" cy="0"/>
        </a:xfrm>
      </p:grpSpPr>
      <p:sp>
        <p:nvSpPr>
          <p:cNvPr id="2448" name="Shape 244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49" name="Shape 244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99.xml><?xml version="1.0" encoding="utf-8"?>
<p:sldLayout xmlns:a="http://schemas.openxmlformats.org/drawingml/2006/main" xmlns:r="http://schemas.openxmlformats.org/officeDocument/2006/relationships" xmlns:p="http://schemas.openxmlformats.org/presentationml/2006/main" type="tx">
  <p:cSld name="52_Custom Layout">
    <p:bg>
      <p:bgPr>
        <a:solidFill>
          <a:srgbClr val="E7E6E6"/>
        </a:solidFill>
        <a:effectLst/>
      </p:bgPr>
    </p:bg>
    <p:spTree>
      <p:nvGrpSpPr>
        <p:cNvPr id="1" name=""/>
        <p:cNvGrpSpPr/>
        <p:nvPr/>
      </p:nvGrpSpPr>
      <p:grpSpPr>
        <a:xfrm>
          <a:off x="0" y="0"/>
          <a:ext cx="0" cy="0"/>
          <a:chOff x="0" y="0"/>
          <a:chExt cx="0" cy="0"/>
        </a:xfrm>
      </p:grpSpPr>
      <p:sp>
        <p:nvSpPr>
          <p:cNvPr id="2456" name="Shape 245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57" name="Shape 24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4" name="Shape 94"/>
          <p:cNvSpPr>
            <a:spLocks noGrp="1"/>
          </p:cNvSpPr>
          <p:nvPr>
            <p:ph type="title"/>
          </p:nvPr>
        </p:nvSpPr>
        <p:spPr>
          <a:xfrm>
            <a:off x="8839200" y="274738"/>
            <a:ext cx="2743200" cy="5851527"/>
          </a:xfrm>
          <a:prstGeom prst="rect">
            <a:avLst/>
          </a:prstGeom>
        </p:spPr>
        <p:txBody>
          <a:bodyPr/>
          <a:lstStyle/>
          <a:p>
            <a:r>
              <a:t>Title Text</a:t>
            </a:r>
          </a:p>
        </p:txBody>
      </p:sp>
      <p:sp>
        <p:nvSpPr>
          <p:cNvPr id="95" name="Shape 95"/>
          <p:cNvSpPr>
            <a:spLocks noGrp="1"/>
          </p:cNvSpPr>
          <p:nvPr>
            <p:ph type="body" idx="1"/>
          </p:nvPr>
        </p:nvSpPr>
        <p:spPr>
          <a:xfrm>
            <a:off x="609600" y="274738"/>
            <a:ext cx="80264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 name="Shape 9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796" name="Shape 796"/>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797" name="Shape 797"/>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0.xml><?xml version="1.0" encoding="utf-8"?>
<p:sldLayout xmlns:a="http://schemas.openxmlformats.org/drawingml/2006/main" xmlns:r="http://schemas.openxmlformats.org/officeDocument/2006/relationships" xmlns:p="http://schemas.openxmlformats.org/presentationml/2006/main" type="tx">
  <p:cSld name="53_Custom Layout">
    <p:bg>
      <p:bgPr>
        <a:solidFill>
          <a:srgbClr val="E7E6E6"/>
        </a:solidFill>
        <a:effectLst/>
      </p:bgPr>
    </p:bg>
    <p:spTree>
      <p:nvGrpSpPr>
        <p:cNvPr id="1" name=""/>
        <p:cNvGrpSpPr/>
        <p:nvPr/>
      </p:nvGrpSpPr>
      <p:grpSpPr>
        <a:xfrm>
          <a:off x="0" y="0"/>
          <a:ext cx="0" cy="0"/>
          <a:chOff x="0" y="0"/>
          <a:chExt cx="0" cy="0"/>
        </a:xfrm>
      </p:grpSpPr>
      <p:sp>
        <p:nvSpPr>
          <p:cNvPr id="2464" name="Shape 246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65" name="Shape 246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01.xml><?xml version="1.0" encoding="utf-8"?>
<p:sldLayout xmlns:a="http://schemas.openxmlformats.org/drawingml/2006/main" xmlns:r="http://schemas.openxmlformats.org/officeDocument/2006/relationships" xmlns:p="http://schemas.openxmlformats.org/presentationml/2006/main" type="tx">
  <p:cSld name="19_Title and Content">
    <p:bg>
      <p:bgPr>
        <a:solidFill>
          <a:srgbClr val="E7E6E6"/>
        </a:solidFill>
        <a:effectLst/>
      </p:bgPr>
    </p:bg>
    <p:spTree>
      <p:nvGrpSpPr>
        <p:cNvPr id="1" name=""/>
        <p:cNvGrpSpPr/>
        <p:nvPr/>
      </p:nvGrpSpPr>
      <p:grpSpPr>
        <a:xfrm>
          <a:off x="0" y="0"/>
          <a:ext cx="0" cy="0"/>
          <a:chOff x="0" y="0"/>
          <a:chExt cx="0" cy="0"/>
        </a:xfrm>
      </p:grpSpPr>
      <p:sp>
        <p:nvSpPr>
          <p:cNvPr id="2472" name="Shape 247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73" name="Shape 247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74" name="Shape 24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02.xml><?xml version="1.0" encoding="utf-8"?>
<p:sldLayout xmlns:a="http://schemas.openxmlformats.org/drawingml/2006/main" xmlns:r="http://schemas.openxmlformats.org/officeDocument/2006/relationships" xmlns:p="http://schemas.openxmlformats.org/presentationml/2006/main" type="tx">
  <p:cSld name="19_Section Header">
    <p:bg>
      <p:bgPr>
        <a:solidFill>
          <a:srgbClr val="E7E6E6"/>
        </a:solidFill>
        <a:effectLst/>
      </p:bgPr>
    </p:bg>
    <p:spTree>
      <p:nvGrpSpPr>
        <p:cNvPr id="1" name=""/>
        <p:cNvGrpSpPr/>
        <p:nvPr/>
      </p:nvGrpSpPr>
      <p:grpSpPr>
        <a:xfrm>
          <a:off x="0" y="0"/>
          <a:ext cx="0" cy="0"/>
          <a:chOff x="0" y="0"/>
          <a:chExt cx="0" cy="0"/>
        </a:xfrm>
      </p:grpSpPr>
      <p:sp>
        <p:nvSpPr>
          <p:cNvPr id="2481" name="Shape 248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482" name="Shape 248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483" name="Shape 24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03.xml><?xml version="1.0" encoding="utf-8"?>
<p:sldLayout xmlns:a="http://schemas.openxmlformats.org/drawingml/2006/main" xmlns:r="http://schemas.openxmlformats.org/officeDocument/2006/relationships" xmlns:p="http://schemas.openxmlformats.org/presentationml/2006/main" type="tx">
  <p:cSld name="19_Two Content">
    <p:bg>
      <p:bgPr>
        <a:solidFill>
          <a:srgbClr val="E7E6E6"/>
        </a:solidFill>
        <a:effectLst/>
      </p:bgPr>
    </p:bg>
    <p:spTree>
      <p:nvGrpSpPr>
        <p:cNvPr id="1" name=""/>
        <p:cNvGrpSpPr/>
        <p:nvPr/>
      </p:nvGrpSpPr>
      <p:grpSpPr>
        <a:xfrm>
          <a:off x="0" y="0"/>
          <a:ext cx="0" cy="0"/>
          <a:chOff x="0" y="0"/>
          <a:chExt cx="0" cy="0"/>
        </a:xfrm>
      </p:grpSpPr>
      <p:sp>
        <p:nvSpPr>
          <p:cNvPr id="2490" name="Shape 249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91" name="Shape 249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92" name="Shape 24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04.xml><?xml version="1.0" encoding="utf-8"?>
<p:sldLayout xmlns:a="http://schemas.openxmlformats.org/drawingml/2006/main" xmlns:r="http://schemas.openxmlformats.org/officeDocument/2006/relationships" xmlns:p="http://schemas.openxmlformats.org/presentationml/2006/main" type="tx">
  <p:cSld name="20_Comparison">
    <p:bg>
      <p:bgPr>
        <a:solidFill>
          <a:srgbClr val="E7E6E6"/>
        </a:solidFill>
        <a:effectLst/>
      </p:bgPr>
    </p:bg>
    <p:spTree>
      <p:nvGrpSpPr>
        <p:cNvPr id="1" name=""/>
        <p:cNvGrpSpPr/>
        <p:nvPr/>
      </p:nvGrpSpPr>
      <p:grpSpPr>
        <a:xfrm>
          <a:off x="0" y="0"/>
          <a:ext cx="0" cy="0"/>
          <a:chOff x="0" y="0"/>
          <a:chExt cx="0" cy="0"/>
        </a:xfrm>
      </p:grpSpPr>
      <p:sp>
        <p:nvSpPr>
          <p:cNvPr id="2499" name="Shape 249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00" name="Shape 250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501" name="Shape 250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502" name="Shape 25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05.xml><?xml version="1.0" encoding="utf-8"?>
<p:sldLayout xmlns:a="http://schemas.openxmlformats.org/drawingml/2006/main" xmlns:r="http://schemas.openxmlformats.org/officeDocument/2006/relationships" xmlns:p="http://schemas.openxmlformats.org/presentationml/2006/main" type="tx">
  <p:cSld name="19_Title Only">
    <p:bg>
      <p:bgPr>
        <a:solidFill>
          <a:srgbClr val="E7E6E6"/>
        </a:solidFill>
        <a:effectLst/>
      </p:bgPr>
    </p:bg>
    <p:spTree>
      <p:nvGrpSpPr>
        <p:cNvPr id="1" name=""/>
        <p:cNvGrpSpPr/>
        <p:nvPr/>
      </p:nvGrpSpPr>
      <p:grpSpPr>
        <a:xfrm>
          <a:off x="0" y="0"/>
          <a:ext cx="0" cy="0"/>
          <a:chOff x="0" y="0"/>
          <a:chExt cx="0" cy="0"/>
        </a:xfrm>
      </p:grpSpPr>
      <p:sp>
        <p:nvSpPr>
          <p:cNvPr id="2509" name="Shape 250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10" name="Shape 251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06.xml><?xml version="1.0" encoding="utf-8"?>
<p:sldLayout xmlns:a="http://schemas.openxmlformats.org/drawingml/2006/main" xmlns:r="http://schemas.openxmlformats.org/officeDocument/2006/relationships" xmlns:p="http://schemas.openxmlformats.org/presentationml/2006/main" type="tx">
  <p:cSld name="16_Blank">
    <p:bg>
      <p:bgPr>
        <a:solidFill>
          <a:srgbClr val="E7E6E6"/>
        </a:solidFill>
        <a:effectLst/>
      </p:bgPr>
    </p:bg>
    <p:spTree>
      <p:nvGrpSpPr>
        <p:cNvPr id="1" name=""/>
        <p:cNvGrpSpPr/>
        <p:nvPr/>
      </p:nvGrpSpPr>
      <p:grpSpPr>
        <a:xfrm>
          <a:off x="0" y="0"/>
          <a:ext cx="0" cy="0"/>
          <a:chOff x="0" y="0"/>
          <a:chExt cx="0" cy="0"/>
        </a:xfrm>
      </p:grpSpPr>
      <p:sp>
        <p:nvSpPr>
          <p:cNvPr id="2517" name="Shape 25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07.xml><?xml version="1.0" encoding="utf-8"?>
<p:sldLayout xmlns:a="http://schemas.openxmlformats.org/drawingml/2006/main" xmlns:r="http://schemas.openxmlformats.org/officeDocument/2006/relationships" xmlns:p="http://schemas.openxmlformats.org/presentationml/2006/main" type="tx">
  <p:cSld name="13_Blank 0">
    <p:bg>
      <p:bgPr>
        <a:solidFill>
          <a:srgbClr val="86754D"/>
        </a:solidFill>
        <a:effectLst/>
      </p:bgPr>
    </p:bg>
    <p:spTree>
      <p:nvGrpSpPr>
        <p:cNvPr id="1" name=""/>
        <p:cNvGrpSpPr/>
        <p:nvPr/>
      </p:nvGrpSpPr>
      <p:grpSpPr>
        <a:xfrm>
          <a:off x="0" y="0"/>
          <a:ext cx="0" cy="0"/>
          <a:chOff x="0" y="0"/>
          <a:chExt cx="0" cy="0"/>
        </a:xfrm>
      </p:grpSpPr>
      <p:sp>
        <p:nvSpPr>
          <p:cNvPr id="2524" name="Shape 25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08.xml><?xml version="1.0" encoding="utf-8"?>
<p:sldLayout xmlns:a="http://schemas.openxmlformats.org/drawingml/2006/main" xmlns:r="http://schemas.openxmlformats.org/officeDocument/2006/relationships" xmlns:p="http://schemas.openxmlformats.org/presentationml/2006/main" type="tx">
  <p:cSld name="19_Content with Caption">
    <p:bg>
      <p:bgPr>
        <a:solidFill>
          <a:srgbClr val="E7E6E6"/>
        </a:solidFill>
        <a:effectLst/>
      </p:bgPr>
    </p:bg>
    <p:spTree>
      <p:nvGrpSpPr>
        <p:cNvPr id="1" name=""/>
        <p:cNvGrpSpPr/>
        <p:nvPr/>
      </p:nvGrpSpPr>
      <p:grpSpPr>
        <a:xfrm>
          <a:off x="0" y="0"/>
          <a:ext cx="0" cy="0"/>
          <a:chOff x="0" y="0"/>
          <a:chExt cx="0" cy="0"/>
        </a:xfrm>
      </p:grpSpPr>
      <p:sp>
        <p:nvSpPr>
          <p:cNvPr id="2531" name="Shape 253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532" name="Shape 253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533" name="Shape 253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534" name="Shape 25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09.xml><?xml version="1.0" encoding="utf-8"?>
<p:sldLayout xmlns:a="http://schemas.openxmlformats.org/drawingml/2006/main" xmlns:r="http://schemas.openxmlformats.org/officeDocument/2006/relationships" xmlns:p="http://schemas.openxmlformats.org/presentationml/2006/main" type="tx">
  <p:cSld name="19_Picture with Caption">
    <p:bg>
      <p:bgPr>
        <a:solidFill>
          <a:srgbClr val="E7E6E6"/>
        </a:solidFill>
        <a:effectLst/>
      </p:bgPr>
    </p:bg>
    <p:spTree>
      <p:nvGrpSpPr>
        <p:cNvPr id="1" name=""/>
        <p:cNvGrpSpPr/>
        <p:nvPr/>
      </p:nvGrpSpPr>
      <p:grpSpPr>
        <a:xfrm>
          <a:off x="0" y="0"/>
          <a:ext cx="0" cy="0"/>
          <a:chOff x="0" y="0"/>
          <a:chExt cx="0" cy="0"/>
        </a:xfrm>
      </p:grpSpPr>
      <p:sp>
        <p:nvSpPr>
          <p:cNvPr id="2541" name="Shape 254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542" name="Shape 254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543" name="Shape 254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544" name="Shape 25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804" name="Shape 80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05" name="Shape 80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06" name="Shape 8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910.xml><?xml version="1.0" encoding="utf-8"?>
<p:sldLayout xmlns:a="http://schemas.openxmlformats.org/drawingml/2006/main" xmlns:r="http://schemas.openxmlformats.org/officeDocument/2006/relationships" xmlns:p="http://schemas.openxmlformats.org/presentationml/2006/main" type="tx">
  <p:cSld name="19_Title and Vertical Text">
    <p:bg>
      <p:bgPr>
        <a:solidFill>
          <a:srgbClr val="E7E6E6"/>
        </a:solidFill>
        <a:effectLst/>
      </p:bgPr>
    </p:bg>
    <p:spTree>
      <p:nvGrpSpPr>
        <p:cNvPr id="1" name=""/>
        <p:cNvGrpSpPr/>
        <p:nvPr/>
      </p:nvGrpSpPr>
      <p:grpSpPr>
        <a:xfrm>
          <a:off x="0" y="0"/>
          <a:ext cx="0" cy="0"/>
          <a:chOff x="0" y="0"/>
          <a:chExt cx="0" cy="0"/>
        </a:xfrm>
      </p:grpSpPr>
      <p:sp>
        <p:nvSpPr>
          <p:cNvPr id="2551" name="Shape 255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52" name="Shape 255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553" name="Shape 25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11.xml><?xml version="1.0" encoding="utf-8"?>
<p:sldLayout xmlns:a="http://schemas.openxmlformats.org/drawingml/2006/main" xmlns:r="http://schemas.openxmlformats.org/officeDocument/2006/relationships" xmlns:p="http://schemas.openxmlformats.org/presentationml/2006/main" type="tx">
  <p:cSld name="19_Vertical Title and Text">
    <p:bg>
      <p:bgPr>
        <a:solidFill>
          <a:srgbClr val="E7E6E6"/>
        </a:solidFill>
        <a:effectLst/>
      </p:bgPr>
    </p:bg>
    <p:spTree>
      <p:nvGrpSpPr>
        <p:cNvPr id="1" name=""/>
        <p:cNvGrpSpPr/>
        <p:nvPr/>
      </p:nvGrpSpPr>
      <p:grpSpPr>
        <a:xfrm>
          <a:off x="0" y="0"/>
          <a:ext cx="0" cy="0"/>
          <a:chOff x="0" y="0"/>
          <a:chExt cx="0" cy="0"/>
        </a:xfrm>
      </p:grpSpPr>
      <p:sp>
        <p:nvSpPr>
          <p:cNvPr id="2560" name="Shape 256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561" name="Shape 256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562" name="Shape 25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12.xml><?xml version="1.0" encoding="utf-8"?>
<p:sldLayout xmlns:a="http://schemas.openxmlformats.org/drawingml/2006/main" xmlns:r="http://schemas.openxmlformats.org/officeDocument/2006/relationships" xmlns:p="http://schemas.openxmlformats.org/presentationml/2006/main" type="tx">
  <p:cSld name="20_Title Slide">
    <p:bg>
      <p:bgPr>
        <a:solidFill>
          <a:srgbClr val="E7E6E6"/>
        </a:solidFill>
        <a:effectLst/>
      </p:bgPr>
    </p:bg>
    <p:spTree>
      <p:nvGrpSpPr>
        <p:cNvPr id="1" name=""/>
        <p:cNvGrpSpPr/>
        <p:nvPr/>
      </p:nvGrpSpPr>
      <p:grpSpPr>
        <a:xfrm>
          <a:off x="0" y="0"/>
          <a:ext cx="0" cy="0"/>
          <a:chOff x="0" y="0"/>
          <a:chExt cx="0" cy="0"/>
        </a:xfrm>
      </p:grpSpPr>
      <p:sp>
        <p:nvSpPr>
          <p:cNvPr id="2569" name="Shape 256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570" name="Shape 257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571" name="Shape 257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13.xml><?xml version="1.0" encoding="utf-8"?>
<p:sldLayout xmlns:a="http://schemas.openxmlformats.org/drawingml/2006/main" xmlns:r="http://schemas.openxmlformats.org/officeDocument/2006/relationships" xmlns:p="http://schemas.openxmlformats.org/presentationml/2006/main" type="tx">
  <p:cSld name="54_Custom Layout">
    <p:bg>
      <p:bgPr>
        <a:solidFill>
          <a:srgbClr val="E7E6E6"/>
        </a:solidFill>
        <a:effectLst/>
      </p:bgPr>
    </p:bg>
    <p:spTree>
      <p:nvGrpSpPr>
        <p:cNvPr id="1" name=""/>
        <p:cNvGrpSpPr/>
        <p:nvPr/>
      </p:nvGrpSpPr>
      <p:grpSpPr>
        <a:xfrm>
          <a:off x="0" y="0"/>
          <a:ext cx="0" cy="0"/>
          <a:chOff x="0" y="0"/>
          <a:chExt cx="0" cy="0"/>
        </a:xfrm>
      </p:grpSpPr>
      <p:sp>
        <p:nvSpPr>
          <p:cNvPr id="2578" name="Shape 257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79" name="Shape 257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14.xml><?xml version="1.0" encoding="utf-8"?>
<p:sldLayout xmlns:a="http://schemas.openxmlformats.org/drawingml/2006/main" xmlns:r="http://schemas.openxmlformats.org/officeDocument/2006/relationships" xmlns:p="http://schemas.openxmlformats.org/presentationml/2006/main" type="tx">
  <p:cSld name="55_Custom Layout">
    <p:bg>
      <p:bgPr>
        <a:solidFill>
          <a:srgbClr val="E7E6E6"/>
        </a:solidFill>
        <a:effectLst/>
      </p:bgPr>
    </p:bg>
    <p:spTree>
      <p:nvGrpSpPr>
        <p:cNvPr id="1" name=""/>
        <p:cNvGrpSpPr/>
        <p:nvPr/>
      </p:nvGrpSpPr>
      <p:grpSpPr>
        <a:xfrm>
          <a:off x="0" y="0"/>
          <a:ext cx="0" cy="0"/>
          <a:chOff x="0" y="0"/>
          <a:chExt cx="0" cy="0"/>
        </a:xfrm>
      </p:grpSpPr>
      <p:sp>
        <p:nvSpPr>
          <p:cNvPr id="2586" name="Shape 258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87" name="Shape 258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15.xml><?xml version="1.0" encoding="utf-8"?>
<p:sldLayout xmlns:a="http://schemas.openxmlformats.org/drawingml/2006/main" xmlns:r="http://schemas.openxmlformats.org/officeDocument/2006/relationships" xmlns:p="http://schemas.openxmlformats.org/presentationml/2006/main" type="tx">
  <p:cSld name="56_Custom Layout">
    <p:bg>
      <p:bgPr>
        <a:solidFill>
          <a:srgbClr val="E7E6E6"/>
        </a:solidFill>
        <a:effectLst/>
      </p:bgPr>
    </p:bg>
    <p:spTree>
      <p:nvGrpSpPr>
        <p:cNvPr id="1" name=""/>
        <p:cNvGrpSpPr/>
        <p:nvPr/>
      </p:nvGrpSpPr>
      <p:grpSpPr>
        <a:xfrm>
          <a:off x="0" y="0"/>
          <a:ext cx="0" cy="0"/>
          <a:chOff x="0" y="0"/>
          <a:chExt cx="0" cy="0"/>
        </a:xfrm>
      </p:grpSpPr>
      <p:sp>
        <p:nvSpPr>
          <p:cNvPr id="2594" name="Shape 259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95" name="Shape 259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16.xml><?xml version="1.0" encoding="utf-8"?>
<p:sldLayout xmlns:a="http://schemas.openxmlformats.org/drawingml/2006/main" xmlns:r="http://schemas.openxmlformats.org/officeDocument/2006/relationships" xmlns:p="http://schemas.openxmlformats.org/presentationml/2006/main" type="tx">
  <p:cSld name="20_Title and Content">
    <p:bg>
      <p:bgPr>
        <a:solidFill>
          <a:srgbClr val="E7E6E6"/>
        </a:solidFill>
        <a:effectLst/>
      </p:bgPr>
    </p:bg>
    <p:spTree>
      <p:nvGrpSpPr>
        <p:cNvPr id="1" name=""/>
        <p:cNvGrpSpPr/>
        <p:nvPr/>
      </p:nvGrpSpPr>
      <p:grpSpPr>
        <a:xfrm>
          <a:off x="0" y="0"/>
          <a:ext cx="0" cy="0"/>
          <a:chOff x="0" y="0"/>
          <a:chExt cx="0" cy="0"/>
        </a:xfrm>
      </p:grpSpPr>
      <p:sp>
        <p:nvSpPr>
          <p:cNvPr id="2602" name="Shape 260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03" name="Shape 260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04" name="Shape 26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17.xml><?xml version="1.0" encoding="utf-8"?>
<p:sldLayout xmlns:a="http://schemas.openxmlformats.org/drawingml/2006/main" xmlns:r="http://schemas.openxmlformats.org/officeDocument/2006/relationships" xmlns:p="http://schemas.openxmlformats.org/presentationml/2006/main" type="tx">
  <p:cSld name="20_Section Header">
    <p:bg>
      <p:bgPr>
        <a:solidFill>
          <a:srgbClr val="E7E6E6"/>
        </a:solidFill>
        <a:effectLst/>
      </p:bgPr>
    </p:bg>
    <p:spTree>
      <p:nvGrpSpPr>
        <p:cNvPr id="1" name=""/>
        <p:cNvGrpSpPr/>
        <p:nvPr/>
      </p:nvGrpSpPr>
      <p:grpSpPr>
        <a:xfrm>
          <a:off x="0" y="0"/>
          <a:ext cx="0" cy="0"/>
          <a:chOff x="0" y="0"/>
          <a:chExt cx="0" cy="0"/>
        </a:xfrm>
      </p:grpSpPr>
      <p:sp>
        <p:nvSpPr>
          <p:cNvPr id="2611" name="Shape 261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612" name="Shape 261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613" name="Shape 26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18.xml><?xml version="1.0" encoding="utf-8"?>
<p:sldLayout xmlns:a="http://schemas.openxmlformats.org/drawingml/2006/main" xmlns:r="http://schemas.openxmlformats.org/officeDocument/2006/relationships" xmlns:p="http://schemas.openxmlformats.org/presentationml/2006/main" type="tx">
  <p:cSld name="20_Two Content">
    <p:bg>
      <p:bgPr>
        <a:solidFill>
          <a:srgbClr val="E7E6E6"/>
        </a:solidFill>
        <a:effectLst/>
      </p:bgPr>
    </p:bg>
    <p:spTree>
      <p:nvGrpSpPr>
        <p:cNvPr id="1" name=""/>
        <p:cNvGrpSpPr/>
        <p:nvPr/>
      </p:nvGrpSpPr>
      <p:grpSpPr>
        <a:xfrm>
          <a:off x="0" y="0"/>
          <a:ext cx="0" cy="0"/>
          <a:chOff x="0" y="0"/>
          <a:chExt cx="0" cy="0"/>
        </a:xfrm>
      </p:grpSpPr>
      <p:sp>
        <p:nvSpPr>
          <p:cNvPr id="2620" name="Shape 262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21" name="Shape 262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22" name="Shape 26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19.xml><?xml version="1.0" encoding="utf-8"?>
<p:sldLayout xmlns:a="http://schemas.openxmlformats.org/drawingml/2006/main" xmlns:r="http://schemas.openxmlformats.org/officeDocument/2006/relationships" xmlns:p="http://schemas.openxmlformats.org/presentationml/2006/main" type="tx">
  <p:cSld name="21_Comparison">
    <p:bg>
      <p:bgPr>
        <a:solidFill>
          <a:srgbClr val="E7E6E6"/>
        </a:solidFill>
        <a:effectLst/>
      </p:bgPr>
    </p:bg>
    <p:spTree>
      <p:nvGrpSpPr>
        <p:cNvPr id="1" name=""/>
        <p:cNvGrpSpPr/>
        <p:nvPr/>
      </p:nvGrpSpPr>
      <p:grpSpPr>
        <a:xfrm>
          <a:off x="0" y="0"/>
          <a:ext cx="0" cy="0"/>
          <a:chOff x="0" y="0"/>
          <a:chExt cx="0" cy="0"/>
        </a:xfrm>
      </p:grpSpPr>
      <p:sp>
        <p:nvSpPr>
          <p:cNvPr id="2629" name="Shape 262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30" name="Shape 263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631" name="Shape 263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632" name="Shape 26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813" name="Shape 813"/>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814" name="Shape 814"/>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815" name="Shape 8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920.xml><?xml version="1.0" encoding="utf-8"?>
<p:sldLayout xmlns:a="http://schemas.openxmlformats.org/drawingml/2006/main" xmlns:r="http://schemas.openxmlformats.org/officeDocument/2006/relationships" xmlns:p="http://schemas.openxmlformats.org/presentationml/2006/main" type="tx">
  <p:cSld name="20_Title Only">
    <p:bg>
      <p:bgPr>
        <a:solidFill>
          <a:srgbClr val="E7E6E6"/>
        </a:solidFill>
        <a:effectLst/>
      </p:bgPr>
    </p:bg>
    <p:spTree>
      <p:nvGrpSpPr>
        <p:cNvPr id="1" name=""/>
        <p:cNvGrpSpPr/>
        <p:nvPr/>
      </p:nvGrpSpPr>
      <p:grpSpPr>
        <a:xfrm>
          <a:off x="0" y="0"/>
          <a:ext cx="0" cy="0"/>
          <a:chOff x="0" y="0"/>
          <a:chExt cx="0" cy="0"/>
        </a:xfrm>
      </p:grpSpPr>
      <p:sp>
        <p:nvSpPr>
          <p:cNvPr id="2639" name="Shape 263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40" name="Shape 264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21.xml><?xml version="1.0" encoding="utf-8"?>
<p:sldLayout xmlns:a="http://schemas.openxmlformats.org/drawingml/2006/main" xmlns:r="http://schemas.openxmlformats.org/officeDocument/2006/relationships" xmlns:p="http://schemas.openxmlformats.org/presentationml/2006/main" type="tx">
  <p:cSld name="17_Blank">
    <p:bg>
      <p:bgPr>
        <a:solidFill>
          <a:srgbClr val="E7E6E6"/>
        </a:solidFill>
        <a:effectLst/>
      </p:bgPr>
    </p:bg>
    <p:spTree>
      <p:nvGrpSpPr>
        <p:cNvPr id="1" name=""/>
        <p:cNvGrpSpPr/>
        <p:nvPr/>
      </p:nvGrpSpPr>
      <p:grpSpPr>
        <a:xfrm>
          <a:off x="0" y="0"/>
          <a:ext cx="0" cy="0"/>
          <a:chOff x="0" y="0"/>
          <a:chExt cx="0" cy="0"/>
        </a:xfrm>
      </p:grpSpPr>
      <p:sp>
        <p:nvSpPr>
          <p:cNvPr id="2647" name="Shape 26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22.xml><?xml version="1.0" encoding="utf-8"?>
<p:sldLayout xmlns:a="http://schemas.openxmlformats.org/drawingml/2006/main" xmlns:r="http://schemas.openxmlformats.org/officeDocument/2006/relationships" xmlns:p="http://schemas.openxmlformats.org/presentationml/2006/main" type="tx">
  <p:cSld name="14_Blank 0">
    <p:bg>
      <p:bgPr>
        <a:solidFill>
          <a:srgbClr val="221C35"/>
        </a:solidFill>
        <a:effectLst/>
      </p:bgPr>
    </p:bg>
    <p:spTree>
      <p:nvGrpSpPr>
        <p:cNvPr id="1" name=""/>
        <p:cNvGrpSpPr/>
        <p:nvPr/>
      </p:nvGrpSpPr>
      <p:grpSpPr>
        <a:xfrm>
          <a:off x="0" y="0"/>
          <a:ext cx="0" cy="0"/>
          <a:chOff x="0" y="0"/>
          <a:chExt cx="0" cy="0"/>
        </a:xfrm>
      </p:grpSpPr>
      <p:sp>
        <p:nvSpPr>
          <p:cNvPr id="2654" name="Shape 26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23.xml><?xml version="1.0" encoding="utf-8"?>
<p:sldLayout xmlns:a="http://schemas.openxmlformats.org/drawingml/2006/main" xmlns:r="http://schemas.openxmlformats.org/officeDocument/2006/relationships" xmlns:p="http://schemas.openxmlformats.org/presentationml/2006/main" type="tx">
  <p:cSld name="20_Content with Caption">
    <p:bg>
      <p:bgPr>
        <a:solidFill>
          <a:srgbClr val="E7E6E6"/>
        </a:solidFill>
        <a:effectLst/>
      </p:bgPr>
    </p:bg>
    <p:spTree>
      <p:nvGrpSpPr>
        <p:cNvPr id="1" name=""/>
        <p:cNvGrpSpPr/>
        <p:nvPr/>
      </p:nvGrpSpPr>
      <p:grpSpPr>
        <a:xfrm>
          <a:off x="0" y="0"/>
          <a:ext cx="0" cy="0"/>
          <a:chOff x="0" y="0"/>
          <a:chExt cx="0" cy="0"/>
        </a:xfrm>
      </p:grpSpPr>
      <p:sp>
        <p:nvSpPr>
          <p:cNvPr id="2661" name="Shape 266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662" name="Shape 266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663" name="Shape 266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664" name="Shape 26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24.xml><?xml version="1.0" encoding="utf-8"?>
<p:sldLayout xmlns:a="http://schemas.openxmlformats.org/drawingml/2006/main" xmlns:r="http://schemas.openxmlformats.org/officeDocument/2006/relationships" xmlns:p="http://schemas.openxmlformats.org/presentationml/2006/main" type="tx">
  <p:cSld name="20_Picture with Caption">
    <p:bg>
      <p:bgPr>
        <a:solidFill>
          <a:srgbClr val="E7E6E6"/>
        </a:solidFill>
        <a:effectLst/>
      </p:bgPr>
    </p:bg>
    <p:spTree>
      <p:nvGrpSpPr>
        <p:cNvPr id="1" name=""/>
        <p:cNvGrpSpPr/>
        <p:nvPr/>
      </p:nvGrpSpPr>
      <p:grpSpPr>
        <a:xfrm>
          <a:off x="0" y="0"/>
          <a:ext cx="0" cy="0"/>
          <a:chOff x="0" y="0"/>
          <a:chExt cx="0" cy="0"/>
        </a:xfrm>
      </p:grpSpPr>
      <p:sp>
        <p:nvSpPr>
          <p:cNvPr id="2671" name="Shape 267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672" name="Shape 267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673" name="Shape 267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674" name="Shape 26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25.xml><?xml version="1.0" encoding="utf-8"?>
<p:sldLayout xmlns:a="http://schemas.openxmlformats.org/drawingml/2006/main" xmlns:r="http://schemas.openxmlformats.org/officeDocument/2006/relationships" xmlns:p="http://schemas.openxmlformats.org/presentationml/2006/main" type="tx">
  <p:cSld name="20_Title and Vertical Text">
    <p:bg>
      <p:bgPr>
        <a:solidFill>
          <a:srgbClr val="E7E6E6"/>
        </a:solidFill>
        <a:effectLst/>
      </p:bgPr>
    </p:bg>
    <p:spTree>
      <p:nvGrpSpPr>
        <p:cNvPr id="1" name=""/>
        <p:cNvGrpSpPr/>
        <p:nvPr/>
      </p:nvGrpSpPr>
      <p:grpSpPr>
        <a:xfrm>
          <a:off x="0" y="0"/>
          <a:ext cx="0" cy="0"/>
          <a:chOff x="0" y="0"/>
          <a:chExt cx="0" cy="0"/>
        </a:xfrm>
      </p:grpSpPr>
      <p:sp>
        <p:nvSpPr>
          <p:cNvPr id="2681" name="Shape 268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82" name="Shape 268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83" name="Shape 26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26.xml><?xml version="1.0" encoding="utf-8"?>
<p:sldLayout xmlns:a="http://schemas.openxmlformats.org/drawingml/2006/main" xmlns:r="http://schemas.openxmlformats.org/officeDocument/2006/relationships" xmlns:p="http://schemas.openxmlformats.org/presentationml/2006/main" type="tx">
  <p:cSld name="20_Vertical Title and Text">
    <p:bg>
      <p:bgPr>
        <a:solidFill>
          <a:srgbClr val="E7E6E6"/>
        </a:solidFill>
        <a:effectLst/>
      </p:bgPr>
    </p:bg>
    <p:spTree>
      <p:nvGrpSpPr>
        <p:cNvPr id="1" name=""/>
        <p:cNvGrpSpPr/>
        <p:nvPr/>
      </p:nvGrpSpPr>
      <p:grpSpPr>
        <a:xfrm>
          <a:off x="0" y="0"/>
          <a:ext cx="0" cy="0"/>
          <a:chOff x="0" y="0"/>
          <a:chExt cx="0" cy="0"/>
        </a:xfrm>
      </p:grpSpPr>
      <p:sp>
        <p:nvSpPr>
          <p:cNvPr id="2690" name="Shape 269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691" name="Shape 269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92" name="Shape 26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27.xml><?xml version="1.0" encoding="utf-8"?>
<p:sldLayout xmlns:a="http://schemas.openxmlformats.org/drawingml/2006/main" xmlns:r="http://schemas.openxmlformats.org/officeDocument/2006/relationships" xmlns:p="http://schemas.openxmlformats.org/presentationml/2006/main" type="tx">
  <p:cSld name="21_Title Slide">
    <p:bg>
      <p:bgPr>
        <a:solidFill>
          <a:srgbClr val="E7E6E6"/>
        </a:solidFill>
        <a:effectLst/>
      </p:bgPr>
    </p:bg>
    <p:spTree>
      <p:nvGrpSpPr>
        <p:cNvPr id="1" name=""/>
        <p:cNvGrpSpPr/>
        <p:nvPr/>
      </p:nvGrpSpPr>
      <p:grpSpPr>
        <a:xfrm>
          <a:off x="0" y="0"/>
          <a:ext cx="0" cy="0"/>
          <a:chOff x="0" y="0"/>
          <a:chExt cx="0" cy="0"/>
        </a:xfrm>
      </p:grpSpPr>
      <p:sp>
        <p:nvSpPr>
          <p:cNvPr id="2699" name="Shape 269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700" name="Shape 270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701" name="Shape 270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28.xml><?xml version="1.0" encoding="utf-8"?>
<p:sldLayout xmlns:a="http://schemas.openxmlformats.org/drawingml/2006/main" xmlns:r="http://schemas.openxmlformats.org/officeDocument/2006/relationships" xmlns:p="http://schemas.openxmlformats.org/presentationml/2006/main" type="tx">
  <p:cSld name="57_Custom Layout">
    <p:bg>
      <p:bgPr>
        <a:solidFill>
          <a:srgbClr val="E7E6E6"/>
        </a:solidFill>
        <a:effectLst/>
      </p:bgPr>
    </p:bg>
    <p:spTree>
      <p:nvGrpSpPr>
        <p:cNvPr id="1" name=""/>
        <p:cNvGrpSpPr/>
        <p:nvPr/>
      </p:nvGrpSpPr>
      <p:grpSpPr>
        <a:xfrm>
          <a:off x="0" y="0"/>
          <a:ext cx="0" cy="0"/>
          <a:chOff x="0" y="0"/>
          <a:chExt cx="0" cy="0"/>
        </a:xfrm>
      </p:grpSpPr>
      <p:sp>
        <p:nvSpPr>
          <p:cNvPr id="2708" name="Shape 270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09" name="Shape 270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29.xml><?xml version="1.0" encoding="utf-8"?>
<p:sldLayout xmlns:a="http://schemas.openxmlformats.org/drawingml/2006/main" xmlns:r="http://schemas.openxmlformats.org/officeDocument/2006/relationships" xmlns:p="http://schemas.openxmlformats.org/presentationml/2006/main" type="tx">
  <p:cSld name="58_Custom Layout">
    <p:bg>
      <p:bgPr>
        <a:solidFill>
          <a:srgbClr val="E7E6E6"/>
        </a:solidFill>
        <a:effectLst/>
      </p:bgPr>
    </p:bg>
    <p:spTree>
      <p:nvGrpSpPr>
        <p:cNvPr id="1" name=""/>
        <p:cNvGrpSpPr/>
        <p:nvPr/>
      </p:nvGrpSpPr>
      <p:grpSpPr>
        <a:xfrm>
          <a:off x="0" y="0"/>
          <a:ext cx="0" cy="0"/>
          <a:chOff x="0" y="0"/>
          <a:chExt cx="0" cy="0"/>
        </a:xfrm>
      </p:grpSpPr>
      <p:sp>
        <p:nvSpPr>
          <p:cNvPr id="2716" name="Shape 271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17" name="Shape 271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822" name="Shape 82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23" name="Shape 823"/>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24" name="Shape 8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930.xml><?xml version="1.0" encoding="utf-8"?>
<p:sldLayout xmlns:a="http://schemas.openxmlformats.org/drawingml/2006/main" xmlns:r="http://schemas.openxmlformats.org/officeDocument/2006/relationships" xmlns:p="http://schemas.openxmlformats.org/presentationml/2006/main" type="tx">
  <p:cSld name="59_Custom Layout">
    <p:bg>
      <p:bgPr>
        <a:solidFill>
          <a:srgbClr val="E7E6E6"/>
        </a:solidFill>
        <a:effectLst/>
      </p:bgPr>
    </p:bg>
    <p:spTree>
      <p:nvGrpSpPr>
        <p:cNvPr id="1" name=""/>
        <p:cNvGrpSpPr/>
        <p:nvPr/>
      </p:nvGrpSpPr>
      <p:grpSpPr>
        <a:xfrm>
          <a:off x="0" y="0"/>
          <a:ext cx="0" cy="0"/>
          <a:chOff x="0" y="0"/>
          <a:chExt cx="0" cy="0"/>
        </a:xfrm>
      </p:grpSpPr>
      <p:sp>
        <p:nvSpPr>
          <p:cNvPr id="2724" name="Shape 272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25" name="Shape 272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31.xml><?xml version="1.0" encoding="utf-8"?>
<p:sldLayout xmlns:a="http://schemas.openxmlformats.org/drawingml/2006/main" xmlns:r="http://schemas.openxmlformats.org/officeDocument/2006/relationships" xmlns:p="http://schemas.openxmlformats.org/presentationml/2006/main" type="tx">
  <p:cSld name="21_Title and Content">
    <p:bg>
      <p:bgPr>
        <a:solidFill>
          <a:srgbClr val="E7E6E6"/>
        </a:solidFill>
        <a:effectLst/>
      </p:bgPr>
    </p:bg>
    <p:spTree>
      <p:nvGrpSpPr>
        <p:cNvPr id="1" name=""/>
        <p:cNvGrpSpPr/>
        <p:nvPr/>
      </p:nvGrpSpPr>
      <p:grpSpPr>
        <a:xfrm>
          <a:off x="0" y="0"/>
          <a:ext cx="0" cy="0"/>
          <a:chOff x="0" y="0"/>
          <a:chExt cx="0" cy="0"/>
        </a:xfrm>
      </p:grpSpPr>
      <p:sp>
        <p:nvSpPr>
          <p:cNvPr id="2732" name="Shape 273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33" name="Shape 273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734" name="Shape 27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32.xml><?xml version="1.0" encoding="utf-8"?>
<p:sldLayout xmlns:a="http://schemas.openxmlformats.org/drawingml/2006/main" xmlns:r="http://schemas.openxmlformats.org/officeDocument/2006/relationships" xmlns:p="http://schemas.openxmlformats.org/presentationml/2006/main" type="tx">
  <p:cSld name="21_Section Header">
    <p:bg>
      <p:bgPr>
        <a:solidFill>
          <a:srgbClr val="E7E6E6"/>
        </a:solidFill>
        <a:effectLst/>
      </p:bgPr>
    </p:bg>
    <p:spTree>
      <p:nvGrpSpPr>
        <p:cNvPr id="1" name=""/>
        <p:cNvGrpSpPr/>
        <p:nvPr/>
      </p:nvGrpSpPr>
      <p:grpSpPr>
        <a:xfrm>
          <a:off x="0" y="0"/>
          <a:ext cx="0" cy="0"/>
          <a:chOff x="0" y="0"/>
          <a:chExt cx="0" cy="0"/>
        </a:xfrm>
      </p:grpSpPr>
      <p:sp>
        <p:nvSpPr>
          <p:cNvPr id="2741" name="Shape 274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742" name="Shape 274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743" name="Shape 27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33.xml><?xml version="1.0" encoding="utf-8"?>
<p:sldLayout xmlns:a="http://schemas.openxmlformats.org/drawingml/2006/main" xmlns:r="http://schemas.openxmlformats.org/officeDocument/2006/relationships" xmlns:p="http://schemas.openxmlformats.org/presentationml/2006/main" type="tx">
  <p:cSld name="21_Two Content">
    <p:bg>
      <p:bgPr>
        <a:solidFill>
          <a:srgbClr val="E7E6E6"/>
        </a:solidFill>
        <a:effectLst/>
      </p:bgPr>
    </p:bg>
    <p:spTree>
      <p:nvGrpSpPr>
        <p:cNvPr id="1" name=""/>
        <p:cNvGrpSpPr/>
        <p:nvPr/>
      </p:nvGrpSpPr>
      <p:grpSpPr>
        <a:xfrm>
          <a:off x="0" y="0"/>
          <a:ext cx="0" cy="0"/>
          <a:chOff x="0" y="0"/>
          <a:chExt cx="0" cy="0"/>
        </a:xfrm>
      </p:grpSpPr>
      <p:sp>
        <p:nvSpPr>
          <p:cNvPr id="2750" name="Shape 275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51" name="Shape 275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752" name="Shape 27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34.xml><?xml version="1.0" encoding="utf-8"?>
<p:sldLayout xmlns:a="http://schemas.openxmlformats.org/drawingml/2006/main" xmlns:r="http://schemas.openxmlformats.org/officeDocument/2006/relationships" xmlns:p="http://schemas.openxmlformats.org/presentationml/2006/main" type="tx">
  <p:cSld name="22_Comparison">
    <p:bg>
      <p:bgPr>
        <a:solidFill>
          <a:srgbClr val="E7E6E6"/>
        </a:solidFill>
        <a:effectLst/>
      </p:bgPr>
    </p:bg>
    <p:spTree>
      <p:nvGrpSpPr>
        <p:cNvPr id="1" name=""/>
        <p:cNvGrpSpPr/>
        <p:nvPr/>
      </p:nvGrpSpPr>
      <p:grpSpPr>
        <a:xfrm>
          <a:off x="0" y="0"/>
          <a:ext cx="0" cy="0"/>
          <a:chOff x="0" y="0"/>
          <a:chExt cx="0" cy="0"/>
        </a:xfrm>
      </p:grpSpPr>
      <p:sp>
        <p:nvSpPr>
          <p:cNvPr id="2759" name="Shape 275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60" name="Shape 276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761" name="Shape 276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762" name="Shape 27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35.xml><?xml version="1.0" encoding="utf-8"?>
<p:sldLayout xmlns:a="http://schemas.openxmlformats.org/drawingml/2006/main" xmlns:r="http://schemas.openxmlformats.org/officeDocument/2006/relationships" xmlns:p="http://schemas.openxmlformats.org/presentationml/2006/main" type="tx">
  <p:cSld name="21_Title Only">
    <p:bg>
      <p:bgPr>
        <a:solidFill>
          <a:srgbClr val="E7E6E6"/>
        </a:solidFill>
        <a:effectLst/>
      </p:bgPr>
    </p:bg>
    <p:spTree>
      <p:nvGrpSpPr>
        <p:cNvPr id="1" name=""/>
        <p:cNvGrpSpPr/>
        <p:nvPr/>
      </p:nvGrpSpPr>
      <p:grpSpPr>
        <a:xfrm>
          <a:off x="0" y="0"/>
          <a:ext cx="0" cy="0"/>
          <a:chOff x="0" y="0"/>
          <a:chExt cx="0" cy="0"/>
        </a:xfrm>
      </p:grpSpPr>
      <p:sp>
        <p:nvSpPr>
          <p:cNvPr id="2769" name="Shape 276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70" name="Shape 27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36.xml><?xml version="1.0" encoding="utf-8"?>
<p:sldLayout xmlns:a="http://schemas.openxmlformats.org/drawingml/2006/main" xmlns:r="http://schemas.openxmlformats.org/officeDocument/2006/relationships" xmlns:p="http://schemas.openxmlformats.org/presentationml/2006/main" type="tx">
  <p:cSld name="18_Blank">
    <p:bg>
      <p:bgPr>
        <a:solidFill>
          <a:srgbClr val="E7E6E6"/>
        </a:solidFill>
        <a:effectLst/>
      </p:bgPr>
    </p:bg>
    <p:spTree>
      <p:nvGrpSpPr>
        <p:cNvPr id="1" name=""/>
        <p:cNvGrpSpPr/>
        <p:nvPr/>
      </p:nvGrpSpPr>
      <p:grpSpPr>
        <a:xfrm>
          <a:off x="0" y="0"/>
          <a:ext cx="0" cy="0"/>
          <a:chOff x="0" y="0"/>
          <a:chExt cx="0" cy="0"/>
        </a:xfrm>
      </p:grpSpPr>
      <p:sp>
        <p:nvSpPr>
          <p:cNvPr id="2777" name="Shape 27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37.xml><?xml version="1.0" encoding="utf-8"?>
<p:sldLayout xmlns:a="http://schemas.openxmlformats.org/drawingml/2006/main" xmlns:r="http://schemas.openxmlformats.org/officeDocument/2006/relationships" xmlns:p="http://schemas.openxmlformats.org/presentationml/2006/main" type="tx">
  <p:cSld name="15_Blank 0">
    <p:bg>
      <p:bgPr>
        <a:solidFill>
          <a:srgbClr val="86754D"/>
        </a:solidFill>
        <a:effectLst/>
      </p:bgPr>
    </p:bg>
    <p:spTree>
      <p:nvGrpSpPr>
        <p:cNvPr id="1" name=""/>
        <p:cNvGrpSpPr/>
        <p:nvPr/>
      </p:nvGrpSpPr>
      <p:grpSpPr>
        <a:xfrm>
          <a:off x="0" y="0"/>
          <a:ext cx="0" cy="0"/>
          <a:chOff x="0" y="0"/>
          <a:chExt cx="0" cy="0"/>
        </a:xfrm>
      </p:grpSpPr>
      <p:sp>
        <p:nvSpPr>
          <p:cNvPr id="2784" name="Shape 27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38.xml><?xml version="1.0" encoding="utf-8"?>
<p:sldLayout xmlns:a="http://schemas.openxmlformats.org/drawingml/2006/main" xmlns:r="http://schemas.openxmlformats.org/officeDocument/2006/relationships" xmlns:p="http://schemas.openxmlformats.org/presentationml/2006/main" type="tx">
  <p:cSld name="21_Content with Caption">
    <p:bg>
      <p:bgPr>
        <a:solidFill>
          <a:srgbClr val="E7E6E6"/>
        </a:solidFill>
        <a:effectLst/>
      </p:bgPr>
    </p:bg>
    <p:spTree>
      <p:nvGrpSpPr>
        <p:cNvPr id="1" name=""/>
        <p:cNvGrpSpPr/>
        <p:nvPr/>
      </p:nvGrpSpPr>
      <p:grpSpPr>
        <a:xfrm>
          <a:off x="0" y="0"/>
          <a:ext cx="0" cy="0"/>
          <a:chOff x="0" y="0"/>
          <a:chExt cx="0" cy="0"/>
        </a:xfrm>
      </p:grpSpPr>
      <p:sp>
        <p:nvSpPr>
          <p:cNvPr id="2791" name="Shape 279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792" name="Shape 279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793" name="Shape 279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794" name="Shape 27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39.xml><?xml version="1.0" encoding="utf-8"?>
<p:sldLayout xmlns:a="http://schemas.openxmlformats.org/drawingml/2006/main" xmlns:r="http://schemas.openxmlformats.org/officeDocument/2006/relationships" xmlns:p="http://schemas.openxmlformats.org/presentationml/2006/main" type="tx">
  <p:cSld name="21_Picture with Caption">
    <p:bg>
      <p:bgPr>
        <a:solidFill>
          <a:srgbClr val="E7E6E6"/>
        </a:solidFill>
        <a:effectLst/>
      </p:bgPr>
    </p:bg>
    <p:spTree>
      <p:nvGrpSpPr>
        <p:cNvPr id="1" name=""/>
        <p:cNvGrpSpPr/>
        <p:nvPr/>
      </p:nvGrpSpPr>
      <p:grpSpPr>
        <a:xfrm>
          <a:off x="0" y="0"/>
          <a:ext cx="0" cy="0"/>
          <a:chOff x="0" y="0"/>
          <a:chExt cx="0" cy="0"/>
        </a:xfrm>
      </p:grpSpPr>
      <p:sp>
        <p:nvSpPr>
          <p:cNvPr id="2801" name="Shape 280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802" name="Shape 280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803" name="Shape 280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804" name="Shape 28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831" name="Shape 83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32" name="Shape 832"/>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833" name="Shape 83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834" name="Shape 8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940.xml><?xml version="1.0" encoding="utf-8"?>
<p:sldLayout xmlns:a="http://schemas.openxmlformats.org/drawingml/2006/main" xmlns:r="http://schemas.openxmlformats.org/officeDocument/2006/relationships" xmlns:p="http://schemas.openxmlformats.org/presentationml/2006/main" type="tx">
  <p:cSld name="21_Title and Vertical Text">
    <p:bg>
      <p:bgPr>
        <a:solidFill>
          <a:srgbClr val="E7E6E6"/>
        </a:solidFill>
        <a:effectLst/>
      </p:bgPr>
    </p:bg>
    <p:spTree>
      <p:nvGrpSpPr>
        <p:cNvPr id="1" name=""/>
        <p:cNvGrpSpPr/>
        <p:nvPr/>
      </p:nvGrpSpPr>
      <p:grpSpPr>
        <a:xfrm>
          <a:off x="0" y="0"/>
          <a:ext cx="0" cy="0"/>
          <a:chOff x="0" y="0"/>
          <a:chExt cx="0" cy="0"/>
        </a:xfrm>
      </p:grpSpPr>
      <p:sp>
        <p:nvSpPr>
          <p:cNvPr id="2811" name="Shape 281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12" name="Shape 281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13" name="Shape 28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41.xml><?xml version="1.0" encoding="utf-8"?>
<p:sldLayout xmlns:a="http://schemas.openxmlformats.org/drawingml/2006/main" xmlns:r="http://schemas.openxmlformats.org/officeDocument/2006/relationships" xmlns:p="http://schemas.openxmlformats.org/presentationml/2006/main" type="tx">
  <p:cSld name="21_Vertical Title and Text">
    <p:bg>
      <p:bgPr>
        <a:solidFill>
          <a:srgbClr val="E7E6E6"/>
        </a:solidFill>
        <a:effectLst/>
      </p:bgPr>
    </p:bg>
    <p:spTree>
      <p:nvGrpSpPr>
        <p:cNvPr id="1" name=""/>
        <p:cNvGrpSpPr/>
        <p:nvPr/>
      </p:nvGrpSpPr>
      <p:grpSpPr>
        <a:xfrm>
          <a:off x="0" y="0"/>
          <a:ext cx="0" cy="0"/>
          <a:chOff x="0" y="0"/>
          <a:chExt cx="0" cy="0"/>
        </a:xfrm>
      </p:grpSpPr>
      <p:sp>
        <p:nvSpPr>
          <p:cNvPr id="2820" name="Shape 282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821" name="Shape 282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22" name="Shape 28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42.xml><?xml version="1.0" encoding="utf-8"?>
<p:sldLayout xmlns:a="http://schemas.openxmlformats.org/drawingml/2006/main" xmlns:r="http://schemas.openxmlformats.org/officeDocument/2006/relationships" xmlns:p="http://schemas.openxmlformats.org/presentationml/2006/main" type="tx">
  <p:cSld name="22_Title Slide">
    <p:bg>
      <p:bgPr>
        <a:solidFill>
          <a:srgbClr val="E7E6E6"/>
        </a:solidFill>
        <a:effectLst/>
      </p:bgPr>
    </p:bg>
    <p:spTree>
      <p:nvGrpSpPr>
        <p:cNvPr id="1" name=""/>
        <p:cNvGrpSpPr/>
        <p:nvPr/>
      </p:nvGrpSpPr>
      <p:grpSpPr>
        <a:xfrm>
          <a:off x="0" y="0"/>
          <a:ext cx="0" cy="0"/>
          <a:chOff x="0" y="0"/>
          <a:chExt cx="0" cy="0"/>
        </a:xfrm>
      </p:grpSpPr>
      <p:sp>
        <p:nvSpPr>
          <p:cNvPr id="2829" name="Shape 282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830" name="Shape 283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831" name="Shape 283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43.xml><?xml version="1.0" encoding="utf-8"?>
<p:sldLayout xmlns:a="http://schemas.openxmlformats.org/drawingml/2006/main" xmlns:r="http://schemas.openxmlformats.org/officeDocument/2006/relationships" xmlns:p="http://schemas.openxmlformats.org/presentationml/2006/main" type="tx">
  <p:cSld name="60_Custom Layout">
    <p:bg>
      <p:bgPr>
        <a:solidFill>
          <a:srgbClr val="E7E6E6"/>
        </a:solidFill>
        <a:effectLst/>
      </p:bgPr>
    </p:bg>
    <p:spTree>
      <p:nvGrpSpPr>
        <p:cNvPr id="1" name=""/>
        <p:cNvGrpSpPr/>
        <p:nvPr/>
      </p:nvGrpSpPr>
      <p:grpSpPr>
        <a:xfrm>
          <a:off x="0" y="0"/>
          <a:ext cx="0" cy="0"/>
          <a:chOff x="0" y="0"/>
          <a:chExt cx="0" cy="0"/>
        </a:xfrm>
      </p:grpSpPr>
      <p:sp>
        <p:nvSpPr>
          <p:cNvPr id="2838" name="Shape 283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39" name="Shape 283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44.xml><?xml version="1.0" encoding="utf-8"?>
<p:sldLayout xmlns:a="http://schemas.openxmlformats.org/drawingml/2006/main" xmlns:r="http://schemas.openxmlformats.org/officeDocument/2006/relationships" xmlns:p="http://schemas.openxmlformats.org/presentationml/2006/main" type="tx">
  <p:cSld name="61_Custom Layout">
    <p:bg>
      <p:bgPr>
        <a:solidFill>
          <a:srgbClr val="E7E6E6"/>
        </a:solidFill>
        <a:effectLst/>
      </p:bgPr>
    </p:bg>
    <p:spTree>
      <p:nvGrpSpPr>
        <p:cNvPr id="1" name=""/>
        <p:cNvGrpSpPr/>
        <p:nvPr/>
      </p:nvGrpSpPr>
      <p:grpSpPr>
        <a:xfrm>
          <a:off x="0" y="0"/>
          <a:ext cx="0" cy="0"/>
          <a:chOff x="0" y="0"/>
          <a:chExt cx="0" cy="0"/>
        </a:xfrm>
      </p:grpSpPr>
      <p:sp>
        <p:nvSpPr>
          <p:cNvPr id="2846" name="Shape 284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47" name="Shape 284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45.xml><?xml version="1.0" encoding="utf-8"?>
<p:sldLayout xmlns:a="http://schemas.openxmlformats.org/drawingml/2006/main" xmlns:r="http://schemas.openxmlformats.org/officeDocument/2006/relationships" xmlns:p="http://schemas.openxmlformats.org/presentationml/2006/main" type="tx">
  <p:cSld name="62_Custom Layout">
    <p:bg>
      <p:bgPr>
        <a:solidFill>
          <a:srgbClr val="E7E6E6"/>
        </a:solidFill>
        <a:effectLst/>
      </p:bgPr>
    </p:bg>
    <p:spTree>
      <p:nvGrpSpPr>
        <p:cNvPr id="1" name=""/>
        <p:cNvGrpSpPr/>
        <p:nvPr/>
      </p:nvGrpSpPr>
      <p:grpSpPr>
        <a:xfrm>
          <a:off x="0" y="0"/>
          <a:ext cx="0" cy="0"/>
          <a:chOff x="0" y="0"/>
          <a:chExt cx="0" cy="0"/>
        </a:xfrm>
      </p:grpSpPr>
      <p:sp>
        <p:nvSpPr>
          <p:cNvPr id="2854" name="Shape 285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55" name="Shape 285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46.xml><?xml version="1.0" encoding="utf-8"?>
<p:sldLayout xmlns:a="http://schemas.openxmlformats.org/drawingml/2006/main" xmlns:r="http://schemas.openxmlformats.org/officeDocument/2006/relationships" xmlns:p="http://schemas.openxmlformats.org/presentationml/2006/main" type="tx">
  <p:cSld name="22_Title and Content">
    <p:bg>
      <p:bgPr>
        <a:solidFill>
          <a:srgbClr val="E7E6E6"/>
        </a:solidFill>
        <a:effectLst/>
      </p:bgPr>
    </p:bg>
    <p:spTree>
      <p:nvGrpSpPr>
        <p:cNvPr id="1" name=""/>
        <p:cNvGrpSpPr/>
        <p:nvPr/>
      </p:nvGrpSpPr>
      <p:grpSpPr>
        <a:xfrm>
          <a:off x="0" y="0"/>
          <a:ext cx="0" cy="0"/>
          <a:chOff x="0" y="0"/>
          <a:chExt cx="0" cy="0"/>
        </a:xfrm>
      </p:grpSpPr>
      <p:sp>
        <p:nvSpPr>
          <p:cNvPr id="2862" name="Shape 286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63" name="Shape 286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64" name="Shape 28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47.xml><?xml version="1.0" encoding="utf-8"?>
<p:sldLayout xmlns:a="http://schemas.openxmlformats.org/drawingml/2006/main" xmlns:r="http://schemas.openxmlformats.org/officeDocument/2006/relationships" xmlns:p="http://schemas.openxmlformats.org/presentationml/2006/main" type="tx">
  <p:cSld name="22_Section Header">
    <p:bg>
      <p:bgPr>
        <a:solidFill>
          <a:srgbClr val="E7E6E6"/>
        </a:solidFill>
        <a:effectLst/>
      </p:bgPr>
    </p:bg>
    <p:spTree>
      <p:nvGrpSpPr>
        <p:cNvPr id="1" name=""/>
        <p:cNvGrpSpPr/>
        <p:nvPr/>
      </p:nvGrpSpPr>
      <p:grpSpPr>
        <a:xfrm>
          <a:off x="0" y="0"/>
          <a:ext cx="0" cy="0"/>
          <a:chOff x="0" y="0"/>
          <a:chExt cx="0" cy="0"/>
        </a:xfrm>
      </p:grpSpPr>
      <p:sp>
        <p:nvSpPr>
          <p:cNvPr id="2871" name="Shape 287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872" name="Shape 287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873" name="Shape 287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48.xml><?xml version="1.0" encoding="utf-8"?>
<p:sldLayout xmlns:a="http://schemas.openxmlformats.org/drawingml/2006/main" xmlns:r="http://schemas.openxmlformats.org/officeDocument/2006/relationships" xmlns:p="http://schemas.openxmlformats.org/presentationml/2006/main" type="tx">
  <p:cSld name="22_Two Content">
    <p:bg>
      <p:bgPr>
        <a:solidFill>
          <a:srgbClr val="E7E6E6"/>
        </a:solidFill>
        <a:effectLst/>
      </p:bgPr>
    </p:bg>
    <p:spTree>
      <p:nvGrpSpPr>
        <p:cNvPr id="1" name=""/>
        <p:cNvGrpSpPr/>
        <p:nvPr/>
      </p:nvGrpSpPr>
      <p:grpSpPr>
        <a:xfrm>
          <a:off x="0" y="0"/>
          <a:ext cx="0" cy="0"/>
          <a:chOff x="0" y="0"/>
          <a:chExt cx="0" cy="0"/>
        </a:xfrm>
      </p:grpSpPr>
      <p:sp>
        <p:nvSpPr>
          <p:cNvPr id="2880" name="Shape 288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81" name="Shape 288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82" name="Shape 28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49.xml><?xml version="1.0" encoding="utf-8"?>
<p:sldLayout xmlns:a="http://schemas.openxmlformats.org/drawingml/2006/main" xmlns:r="http://schemas.openxmlformats.org/officeDocument/2006/relationships" xmlns:p="http://schemas.openxmlformats.org/presentationml/2006/main" type="tx">
  <p:cSld name="23_Comparison">
    <p:bg>
      <p:bgPr>
        <a:solidFill>
          <a:srgbClr val="E7E6E6"/>
        </a:solidFill>
        <a:effectLst/>
      </p:bgPr>
    </p:bg>
    <p:spTree>
      <p:nvGrpSpPr>
        <p:cNvPr id="1" name=""/>
        <p:cNvGrpSpPr/>
        <p:nvPr/>
      </p:nvGrpSpPr>
      <p:grpSpPr>
        <a:xfrm>
          <a:off x="0" y="0"/>
          <a:ext cx="0" cy="0"/>
          <a:chOff x="0" y="0"/>
          <a:chExt cx="0" cy="0"/>
        </a:xfrm>
      </p:grpSpPr>
      <p:sp>
        <p:nvSpPr>
          <p:cNvPr id="2889" name="Shape 288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90" name="Shape 289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891" name="Shape 289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892" name="Shape 28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841" name="Shape 8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42" name="Shape 8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950.xml><?xml version="1.0" encoding="utf-8"?>
<p:sldLayout xmlns:a="http://schemas.openxmlformats.org/drawingml/2006/main" xmlns:r="http://schemas.openxmlformats.org/officeDocument/2006/relationships" xmlns:p="http://schemas.openxmlformats.org/presentationml/2006/main" type="tx">
  <p:cSld name="22_Title Only">
    <p:bg>
      <p:bgPr>
        <a:solidFill>
          <a:srgbClr val="E7E6E6"/>
        </a:solidFill>
        <a:effectLst/>
      </p:bgPr>
    </p:bg>
    <p:spTree>
      <p:nvGrpSpPr>
        <p:cNvPr id="1" name=""/>
        <p:cNvGrpSpPr/>
        <p:nvPr/>
      </p:nvGrpSpPr>
      <p:grpSpPr>
        <a:xfrm>
          <a:off x="0" y="0"/>
          <a:ext cx="0" cy="0"/>
          <a:chOff x="0" y="0"/>
          <a:chExt cx="0" cy="0"/>
        </a:xfrm>
      </p:grpSpPr>
      <p:sp>
        <p:nvSpPr>
          <p:cNvPr id="2899" name="Shape 289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00" name="Shape 290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51.xml><?xml version="1.0" encoding="utf-8"?>
<p:sldLayout xmlns:a="http://schemas.openxmlformats.org/drawingml/2006/main" xmlns:r="http://schemas.openxmlformats.org/officeDocument/2006/relationships" xmlns:p="http://schemas.openxmlformats.org/presentationml/2006/main" type="tx">
  <p:cSld name="19_Blank">
    <p:bg>
      <p:bgPr>
        <a:solidFill>
          <a:srgbClr val="E7E6E6"/>
        </a:solidFill>
        <a:effectLst/>
      </p:bgPr>
    </p:bg>
    <p:spTree>
      <p:nvGrpSpPr>
        <p:cNvPr id="1" name=""/>
        <p:cNvGrpSpPr/>
        <p:nvPr/>
      </p:nvGrpSpPr>
      <p:grpSpPr>
        <a:xfrm>
          <a:off x="0" y="0"/>
          <a:ext cx="0" cy="0"/>
          <a:chOff x="0" y="0"/>
          <a:chExt cx="0" cy="0"/>
        </a:xfrm>
      </p:grpSpPr>
      <p:sp>
        <p:nvSpPr>
          <p:cNvPr id="2907" name="Shape 29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52.xml><?xml version="1.0" encoding="utf-8"?>
<p:sldLayout xmlns:a="http://schemas.openxmlformats.org/drawingml/2006/main" xmlns:r="http://schemas.openxmlformats.org/officeDocument/2006/relationships" xmlns:p="http://schemas.openxmlformats.org/presentationml/2006/main" type="tx">
  <p:cSld name="16_Blank 0">
    <p:bg>
      <p:bgPr>
        <a:solidFill>
          <a:srgbClr val="86754D"/>
        </a:solidFill>
        <a:effectLst/>
      </p:bgPr>
    </p:bg>
    <p:spTree>
      <p:nvGrpSpPr>
        <p:cNvPr id="1" name=""/>
        <p:cNvGrpSpPr/>
        <p:nvPr/>
      </p:nvGrpSpPr>
      <p:grpSpPr>
        <a:xfrm>
          <a:off x="0" y="0"/>
          <a:ext cx="0" cy="0"/>
          <a:chOff x="0" y="0"/>
          <a:chExt cx="0" cy="0"/>
        </a:xfrm>
      </p:grpSpPr>
      <p:sp>
        <p:nvSpPr>
          <p:cNvPr id="2914" name="Shape 29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53.xml><?xml version="1.0" encoding="utf-8"?>
<p:sldLayout xmlns:a="http://schemas.openxmlformats.org/drawingml/2006/main" xmlns:r="http://schemas.openxmlformats.org/officeDocument/2006/relationships" xmlns:p="http://schemas.openxmlformats.org/presentationml/2006/main" type="tx">
  <p:cSld name="22_Content with Caption">
    <p:bg>
      <p:bgPr>
        <a:solidFill>
          <a:srgbClr val="E7E6E6"/>
        </a:solidFill>
        <a:effectLst/>
      </p:bgPr>
    </p:bg>
    <p:spTree>
      <p:nvGrpSpPr>
        <p:cNvPr id="1" name=""/>
        <p:cNvGrpSpPr/>
        <p:nvPr/>
      </p:nvGrpSpPr>
      <p:grpSpPr>
        <a:xfrm>
          <a:off x="0" y="0"/>
          <a:ext cx="0" cy="0"/>
          <a:chOff x="0" y="0"/>
          <a:chExt cx="0" cy="0"/>
        </a:xfrm>
      </p:grpSpPr>
      <p:sp>
        <p:nvSpPr>
          <p:cNvPr id="2921" name="Shape 292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922" name="Shape 292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923" name="Shape 292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924" name="Shape 29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54.xml><?xml version="1.0" encoding="utf-8"?>
<p:sldLayout xmlns:a="http://schemas.openxmlformats.org/drawingml/2006/main" xmlns:r="http://schemas.openxmlformats.org/officeDocument/2006/relationships" xmlns:p="http://schemas.openxmlformats.org/presentationml/2006/main" type="tx">
  <p:cSld name="22_Picture with Caption">
    <p:bg>
      <p:bgPr>
        <a:solidFill>
          <a:srgbClr val="E7E6E6"/>
        </a:solidFill>
        <a:effectLst/>
      </p:bgPr>
    </p:bg>
    <p:spTree>
      <p:nvGrpSpPr>
        <p:cNvPr id="1" name=""/>
        <p:cNvGrpSpPr/>
        <p:nvPr/>
      </p:nvGrpSpPr>
      <p:grpSpPr>
        <a:xfrm>
          <a:off x="0" y="0"/>
          <a:ext cx="0" cy="0"/>
          <a:chOff x="0" y="0"/>
          <a:chExt cx="0" cy="0"/>
        </a:xfrm>
      </p:grpSpPr>
      <p:sp>
        <p:nvSpPr>
          <p:cNvPr id="2931" name="Shape 293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932" name="Shape 293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933" name="Shape 293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934" name="Shape 29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55.xml><?xml version="1.0" encoding="utf-8"?>
<p:sldLayout xmlns:a="http://schemas.openxmlformats.org/drawingml/2006/main" xmlns:r="http://schemas.openxmlformats.org/officeDocument/2006/relationships" xmlns:p="http://schemas.openxmlformats.org/presentationml/2006/main" type="tx">
  <p:cSld name="22_Title and Vertical Text">
    <p:bg>
      <p:bgPr>
        <a:solidFill>
          <a:srgbClr val="E7E6E6"/>
        </a:solidFill>
        <a:effectLst/>
      </p:bgPr>
    </p:bg>
    <p:spTree>
      <p:nvGrpSpPr>
        <p:cNvPr id="1" name=""/>
        <p:cNvGrpSpPr/>
        <p:nvPr/>
      </p:nvGrpSpPr>
      <p:grpSpPr>
        <a:xfrm>
          <a:off x="0" y="0"/>
          <a:ext cx="0" cy="0"/>
          <a:chOff x="0" y="0"/>
          <a:chExt cx="0" cy="0"/>
        </a:xfrm>
      </p:grpSpPr>
      <p:sp>
        <p:nvSpPr>
          <p:cNvPr id="2941" name="Shape 29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42" name="Shape 294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43" name="Shape 29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56.xml><?xml version="1.0" encoding="utf-8"?>
<p:sldLayout xmlns:a="http://schemas.openxmlformats.org/drawingml/2006/main" xmlns:r="http://schemas.openxmlformats.org/officeDocument/2006/relationships" xmlns:p="http://schemas.openxmlformats.org/presentationml/2006/main" type="tx">
  <p:cSld name="22_Vertical Title and Text">
    <p:bg>
      <p:bgPr>
        <a:solidFill>
          <a:srgbClr val="E7E6E6"/>
        </a:solidFill>
        <a:effectLst/>
      </p:bgPr>
    </p:bg>
    <p:spTree>
      <p:nvGrpSpPr>
        <p:cNvPr id="1" name=""/>
        <p:cNvGrpSpPr/>
        <p:nvPr/>
      </p:nvGrpSpPr>
      <p:grpSpPr>
        <a:xfrm>
          <a:off x="0" y="0"/>
          <a:ext cx="0" cy="0"/>
          <a:chOff x="0" y="0"/>
          <a:chExt cx="0" cy="0"/>
        </a:xfrm>
      </p:grpSpPr>
      <p:sp>
        <p:nvSpPr>
          <p:cNvPr id="2950" name="Shape 295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951" name="Shape 295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52" name="Shape 29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57.xml><?xml version="1.0" encoding="utf-8"?>
<p:sldLayout xmlns:a="http://schemas.openxmlformats.org/drawingml/2006/main" xmlns:r="http://schemas.openxmlformats.org/officeDocument/2006/relationships" xmlns:p="http://schemas.openxmlformats.org/presentationml/2006/main" type="tx">
  <p:cSld name="23_Title Slide">
    <p:bg>
      <p:bgPr>
        <a:solidFill>
          <a:srgbClr val="E7E6E6"/>
        </a:solidFill>
        <a:effectLst/>
      </p:bgPr>
    </p:bg>
    <p:spTree>
      <p:nvGrpSpPr>
        <p:cNvPr id="1" name=""/>
        <p:cNvGrpSpPr/>
        <p:nvPr/>
      </p:nvGrpSpPr>
      <p:grpSpPr>
        <a:xfrm>
          <a:off x="0" y="0"/>
          <a:ext cx="0" cy="0"/>
          <a:chOff x="0" y="0"/>
          <a:chExt cx="0" cy="0"/>
        </a:xfrm>
      </p:grpSpPr>
      <p:sp>
        <p:nvSpPr>
          <p:cNvPr id="2959" name="Shape 295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960" name="Shape 296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961" name="Shape 296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58.xml><?xml version="1.0" encoding="utf-8"?>
<p:sldLayout xmlns:a="http://schemas.openxmlformats.org/drawingml/2006/main" xmlns:r="http://schemas.openxmlformats.org/officeDocument/2006/relationships" xmlns:p="http://schemas.openxmlformats.org/presentationml/2006/main" type="tx">
  <p:cSld name="63_Custom Layout">
    <p:bg>
      <p:bgPr>
        <a:solidFill>
          <a:srgbClr val="E7E6E6"/>
        </a:solidFill>
        <a:effectLst/>
      </p:bgPr>
    </p:bg>
    <p:spTree>
      <p:nvGrpSpPr>
        <p:cNvPr id="1" name=""/>
        <p:cNvGrpSpPr/>
        <p:nvPr/>
      </p:nvGrpSpPr>
      <p:grpSpPr>
        <a:xfrm>
          <a:off x="0" y="0"/>
          <a:ext cx="0" cy="0"/>
          <a:chOff x="0" y="0"/>
          <a:chExt cx="0" cy="0"/>
        </a:xfrm>
      </p:grpSpPr>
      <p:sp>
        <p:nvSpPr>
          <p:cNvPr id="2968" name="Shape 296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69" name="Shape 296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59.xml><?xml version="1.0" encoding="utf-8"?>
<p:sldLayout xmlns:a="http://schemas.openxmlformats.org/drawingml/2006/main" xmlns:r="http://schemas.openxmlformats.org/officeDocument/2006/relationships" xmlns:p="http://schemas.openxmlformats.org/presentationml/2006/main" type="tx">
  <p:cSld name="64_Custom Layout">
    <p:bg>
      <p:bgPr>
        <a:solidFill>
          <a:srgbClr val="E7E6E6"/>
        </a:solidFill>
        <a:effectLst/>
      </p:bgPr>
    </p:bg>
    <p:spTree>
      <p:nvGrpSpPr>
        <p:cNvPr id="1" name=""/>
        <p:cNvGrpSpPr/>
        <p:nvPr/>
      </p:nvGrpSpPr>
      <p:grpSpPr>
        <a:xfrm>
          <a:off x="0" y="0"/>
          <a:ext cx="0" cy="0"/>
          <a:chOff x="0" y="0"/>
          <a:chExt cx="0" cy="0"/>
        </a:xfrm>
      </p:grpSpPr>
      <p:sp>
        <p:nvSpPr>
          <p:cNvPr id="2976" name="Shape 297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77" name="Shape 297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849" name="Shape 8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960.xml><?xml version="1.0" encoding="utf-8"?>
<p:sldLayout xmlns:a="http://schemas.openxmlformats.org/drawingml/2006/main" xmlns:r="http://schemas.openxmlformats.org/officeDocument/2006/relationships" xmlns:p="http://schemas.openxmlformats.org/presentationml/2006/main" type="tx">
  <p:cSld name="65_Custom Layout">
    <p:bg>
      <p:bgPr>
        <a:solidFill>
          <a:srgbClr val="E7E6E6"/>
        </a:solidFill>
        <a:effectLst/>
      </p:bgPr>
    </p:bg>
    <p:spTree>
      <p:nvGrpSpPr>
        <p:cNvPr id="1" name=""/>
        <p:cNvGrpSpPr/>
        <p:nvPr/>
      </p:nvGrpSpPr>
      <p:grpSpPr>
        <a:xfrm>
          <a:off x="0" y="0"/>
          <a:ext cx="0" cy="0"/>
          <a:chOff x="0" y="0"/>
          <a:chExt cx="0" cy="0"/>
        </a:xfrm>
      </p:grpSpPr>
      <p:sp>
        <p:nvSpPr>
          <p:cNvPr id="2984" name="Shape 298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85" name="Shape 298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61.xml><?xml version="1.0" encoding="utf-8"?>
<p:sldLayout xmlns:a="http://schemas.openxmlformats.org/drawingml/2006/main" xmlns:r="http://schemas.openxmlformats.org/officeDocument/2006/relationships" xmlns:p="http://schemas.openxmlformats.org/presentationml/2006/main" type="tx">
  <p:cSld name="23_Title and Content">
    <p:bg>
      <p:bgPr>
        <a:solidFill>
          <a:srgbClr val="E7E6E6"/>
        </a:solidFill>
        <a:effectLst/>
      </p:bgPr>
    </p:bg>
    <p:spTree>
      <p:nvGrpSpPr>
        <p:cNvPr id="1" name=""/>
        <p:cNvGrpSpPr/>
        <p:nvPr/>
      </p:nvGrpSpPr>
      <p:grpSpPr>
        <a:xfrm>
          <a:off x="0" y="0"/>
          <a:ext cx="0" cy="0"/>
          <a:chOff x="0" y="0"/>
          <a:chExt cx="0" cy="0"/>
        </a:xfrm>
      </p:grpSpPr>
      <p:sp>
        <p:nvSpPr>
          <p:cNvPr id="2992" name="Shape 299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93" name="Shape 299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94" name="Shape 29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62.xml><?xml version="1.0" encoding="utf-8"?>
<p:sldLayout xmlns:a="http://schemas.openxmlformats.org/drawingml/2006/main" xmlns:r="http://schemas.openxmlformats.org/officeDocument/2006/relationships" xmlns:p="http://schemas.openxmlformats.org/presentationml/2006/main" type="tx">
  <p:cSld name="23_Section Header">
    <p:bg>
      <p:bgPr>
        <a:solidFill>
          <a:srgbClr val="E7E6E6"/>
        </a:solidFill>
        <a:effectLst/>
      </p:bgPr>
    </p:bg>
    <p:spTree>
      <p:nvGrpSpPr>
        <p:cNvPr id="1" name=""/>
        <p:cNvGrpSpPr/>
        <p:nvPr/>
      </p:nvGrpSpPr>
      <p:grpSpPr>
        <a:xfrm>
          <a:off x="0" y="0"/>
          <a:ext cx="0" cy="0"/>
          <a:chOff x="0" y="0"/>
          <a:chExt cx="0" cy="0"/>
        </a:xfrm>
      </p:grpSpPr>
      <p:sp>
        <p:nvSpPr>
          <p:cNvPr id="3001" name="Shape 300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002" name="Shape 300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003" name="Shape 30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63.xml><?xml version="1.0" encoding="utf-8"?>
<p:sldLayout xmlns:a="http://schemas.openxmlformats.org/drawingml/2006/main" xmlns:r="http://schemas.openxmlformats.org/officeDocument/2006/relationships" xmlns:p="http://schemas.openxmlformats.org/presentationml/2006/main" type="tx">
  <p:cSld name="23_Two Content">
    <p:bg>
      <p:bgPr>
        <a:solidFill>
          <a:srgbClr val="E7E6E6"/>
        </a:solidFill>
        <a:effectLst/>
      </p:bgPr>
    </p:bg>
    <p:spTree>
      <p:nvGrpSpPr>
        <p:cNvPr id="1" name=""/>
        <p:cNvGrpSpPr/>
        <p:nvPr/>
      </p:nvGrpSpPr>
      <p:grpSpPr>
        <a:xfrm>
          <a:off x="0" y="0"/>
          <a:ext cx="0" cy="0"/>
          <a:chOff x="0" y="0"/>
          <a:chExt cx="0" cy="0"/>
        </a:xfrm>
      </p:grpSpPr>
      <p:sp>
        <p:nvSpPr>
          <p:cNvPr id="3010" name="Shape 301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11" name="Shape 301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12" name="Shape 30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64.xml><?xml version="1.0" encoding="utf-8"?>
<p:sldLayout xmlns:a="http://schemas.openxmlformats.org/drawingml/2006/main" xmlns:r="http://schemas.openxmlformats.org/officeDocument/2006/relationships" xmlns:p="http://schemas.openxmlformats.org/presentationml/2006/main" type="tx">
  <p:cSld name="24_Comparison">
    <p:bg>
      <p:bgPr>
        <a:solidFill>
          <a:srgbClr val="E7E6E6"/>
        </a:solidFill>
        <a:effectLst/>
      </p:bgPr>
    </p:bg>
    <p:spTree>
      <p:nvGrpSpPr>
        <p:cNvPr id="1" name=""/>
        <p:cNvGrpSpPr/>
        <p:nvPr/>
      </p:nvGrpSpPr>
      <p:grpSpPr>
        <a:xfrm>
          <a:off x="0" y="0"/>
          <a:ext cx="0" cy="0"/>
          <a:chOff x="0" y="0"/>
          <a:chExt cx="0" cy="0"/>
        </a:xfrm>
      </p:grpSpPr>
      <p:sp>
        <p:nvSpPr>
          <p:cNvPr id="3019" name="Shape 301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20" name="Shape 302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021" name="Shape 302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022" name="Shape 30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65.xml><?xml version="1.0" encoding="utf-8"?>
<p:sldLayout xmlns:a="http://schemas.openxmlformats.org/drawingml/2006/main" xmlns:r="http://schemas.openxmlformats.org/officeDocument/2006/relationships" xmlns:p="http://schemas.openxmlformats.org/presentationml/2006/main" type="tx">
  <p:cSld name="23_Title Only">
    <p:bg>
      <p:bgPr>
        <a:solidFill>
          <a:srgbClr val="E7E6E6"/>
        </a:solidFill>
        <a:effectLst/>
      </p:bgPr>
    </p:bg>
    <p:spTree>
      <p:nvGrpSpPr>
        <p:cNvPr id="1" name=""/>
        <p:cNvGrpSpPr/>
        <p:nvPr/>
      </p:nvGrpSpPr>
      <p:grpSpPr>
        <a:xfrm>
          <a:off x="0" y="0"/>
          <a:ext cx="0" cy="0"/>
          <a:chOff x="0" y="0"/>
          <a:chExt cx="0" cy="0"/>
        </a:xfrm>
      </p:grpSpPr>
      <p:sp>
        <p:nvSpPr>
          <p:cNvPr id="3029" name="Shape 302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30" name="Shape 303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66.xml><?xml version="1.0" encoding="utf-8"?>
<p:sldLayout xmlns:a="http://schemas.openxmlformats.org/drawingml/2006/main" xmlns:r="http://schemas.openxmlformats.org/officeDocument/2006/relationships" xmlns:p="http://schemas.openxmlformats.org/presentationml/2006/main" type="tx">
  <p:cSld name="20_Blank">
    <p:bg>
      <p:bgPr>
        <a:solidFill>
          <a:srgbClr val="E7E6E6"/>
        </a:solidFill>
        <a:effectLst/>
      </p:bgPr>
    </p:bg>
    <p:spTree>
      <p:nvGrpSpPr>
        <p:cNvPr id="1" name=""/>
        <p:cNvGrpSpPr/>
        <p:nvPr/>
      </p:nvGrpSpPr>
      <p:grpSpPr>
        <a:xfrm>
          <a:off x="0" y="0"/>
          <a:ext cx="0" cy="0"/>
          <a:chOff x="0" y="0"/>
          <a:chExt cx="0" cy="0"/>
        </a:xfrm>
      </p:grpSpPr>
      <p:sp>
        <p:nvSpPr>
          <p:cNvPr id="3037" name="Shape 30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67.xml><?xml version="1.0" encoding="utf-8"?>
<p:sldLayout xmlns:a="http://schemas.openxmlformats.org/drawingml/2006/main" xmlns:r="http://schemas.openxmlformats.org/officeDocument/2006/relationships" xmlns:p="http://schemas.openxmlformats.org/presentationml/2006/main" type="tx">
  <p:cSld name="23_Content with Caption">
    <p:bg>
      <p:bgPr>
        <a:solidFill>
          <a:srgbClr val="E7E6E6"/>
        </a:solidFill>
        <a:effectLst/>
      </p:bgPr>
    </p:bg>
    <p:spTree>
      <p:nvGrpSpPr>
        <p:cNvPr id="1" name=""/>
        <p:cNvGrpSpPr/>
        <p:nvPr/>
      </p:nvGrpSpPr>
      <p:grpSpPr>
        <a:xfrm>
          <a:off x="0" y="0"/>
          <a:ext cx="0" cy="0"/>
          <a:chOff x="0" y="0"/>
          <a:chExt cx="0" cy="0"/>
        </a:xfrm>
      </p:grpSpPr>
      <p:sp>
        <p:nvSpPr>
          <p:cNvPr id="3044" name="Shape 304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045" name="Shape 304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046" name="Shape 304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047" name="Shape 30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68.xml><?xml version="1.0" encoding="utf-8"?>
<p:sldLayout xmlns:a="http://schemas.openxmlformats.org/drawingml/2006/main" xmlns:r="http://schemas.openxmlformats.org/officeDocument/2006/relationships" xmlns:p="http://schemas.openxmlformats.org/presentationml/2006/main" type="tx">
  <p:cSld name="23_Picture with Caption">
    <p:bg>
      <p:bgPr>
        <a:solidFill>
          <a:srgbClr val="E7E6E6"/>
        </a:solidFill>
        <a:effectLst/>
      </p:bgPr>
    </p:bg>
    <p:spTree>
      <p:nvGrpSpPr>
        <p:cNvPr id="1" name=""/>
        <p:cNvGrpSpPr/>
        <p:nvPr/>
      </p:nvGrpSpPr>
      <p:grpSpPr>
        <a:xfrm>
          <a:off x="0" y="0"/>
          <a:ext cx="0" cy="0"/>
          <a:chOff x="0" y="0"/>
          <a:chExt cx="0" cy="0"/>
        </a:xfrm>
      </p:grpSpPr>
      <p:sp>
        <p:nvSpPr>
          <p:cNvPr id="3054" name="Shape 305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055" name="Shape 305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056" name="Shape 305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057" name="Shape 305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69.xml><?xml version="1.0" encoding="utf-8"?>
<p:sldLayout xmlns:a="http://schemas.openxmlformats.org/drawingml/2006/main" xmlns:r="http://schemas.openxmlformats.org/officeDocument/2006/relationships" xmlns:p="http://schemas.openxmlformats.org/presentationml/2006/main" type="tx">
  <p:cSld name="23_Title and Vertical Text">
    <p:bg>
      <p:bgPr>
        <a:solidFill>
          <a:srgbClr val="E7E6E6"/>
        </a:solidFill>
        <a:effectLst/>
      </p:bgPr>
    </p:bg>
    <p:spTree>
      <p:nvGrpSpPr>
        <p:cNvPr id="1" name=""/>
        <p:cNvGrpSpPr/>
        <p:nvPr/>
      </p:nvGrpSpPr>
      <p:grpSpPr>
        <a:xfrm>
          <a:off x="0" y="0"/>
          <a:ext cx="0" cy="0"/>
          <a:chOff x="0" y="0"/>
          <a:chExt cx="0" cy="0"/>
        </a:xfrm>
      </p:grpSpPr>
      <p:sp>
        <p:nvSpPr>
          <p:cNvPr id="3064" name="Shape 306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65" name="Shape 306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66" name="Shape 30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Blank 0">
    <p:bg>
      <p:bgPr>
        <a:solidFill>
          <a:srgbClr val="221C35"/>
        </a:solidFill>
        <a:effectLst/>
      </p:bgPr>
    </p:bg>
    <p:spTree>
      <p:nvGrpSpPr>
        <p:cNvPr id="1" name=""/>
        <p:cNvGrpSpPr/>
        <p:nvPr/>
      </p:nvGrpSpPr>
      <p:grpSpPr>
        <a:xfrm>
          <a:off x="0" y="0"/>
          <a:ext cx="0" cy="0"/>
          <a:chOff x="0" y="0"/>
          <a:chExt cx="0" cy="0"/>
        </a:xfrm>
      </p:grpSpPr>
      <p:sp>
        <p:nvSpPr>
          <p:cNvPr id="856" name="Shape 8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970.xml><?xml version="1.0" encoding="utf-8"?>
<p:sldLayout xmlns:a="http://schemas.openxmlformats.org/drawingml/2006/main" xmlns:r="http://schemas.openxmlformats.org/officeDocument/2006/relationships" xmlns:p="http://schemas.openxmlformats.org/presentationml/2006/main" type="tx">
  <p:cSld name="23_Vertical Title and Text">
    <p:bg>
      <p:bgPr>
        <a:solidFill>
          <a:srgbClr val="E7E6E6"/>
        </a:solidFill>
        <a:effectLst/>
      </p:bgPr>
    </p:bg>
    <p:spTree>
      <p:nvGrpSpPr>
        <p:cNvPr id="1" name=""/>
        <p:cNvGrpSpPr/>
        <p:nvPr/>
      </p:nvGrpSpPr>
      <p:grpSpPr>
        <a:xfrm>
          <a:off x="0" y="0"/>
          <a:ext cx="0" cy="0"/>
          <a:chOff x="0" y="0"/>
          <a:chExt cx="0" cy="0"/>
        </a:xfrm>
      </p:grpSpPr>
      <p:sp>
        <p:nvSpPr>
          <p:cNvPr id="3073" name="Shape 307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074" name="Shape 307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75" name="Shape 30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71.xml><?xml version="1.0" encoding="utf-8"?>
<p:sldLayout xmlns:a="http://schemas.openxmlformats.org/drawingml/2006/main" xmlns:r="http://schemas.openxmlformats.org/officeDocument/2006/relationships" xmlns:p="http://schemas.openxmlformats.org/presentationml/2006/main" type="tx">
  <p:cSld name="24_Title Slide">
    <p:bg>
      <p:bgPr>
        <a:solidFill>
          <a:srgbClr val="E7E6E6"/>
        </a:solidFill>
        <a:effectLst/>
      </p:bgPr>
    </p:bg>
    <p:spTree>
      <p:nvGrpSpPr>
        <p:cNvPr id="1" name=""/>
        <p:cNvGrpSpPr/>
        <p:nvPr/>
      </p:nvGrpSpPr>
      <p:grpSpPr>
        <a:xfrm>
          <a:off x="0" y="0"/>
          <a:ext cx="0" cy="0"/>
          <a:chOff x="0" y="0"/>
          <a:chExt cx="0" cy="0"/>
        </a:xfrm>
      </p:grpSpPr>
      <p:sp>
        <p:nvSpPr>
          <p:cNvPr id="3082" name="Shape 308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083" name="Shape 308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084" name="Shape 30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72.xml><?xml version="1.0" encoding="utf-8"?>
<p:sldLayout xmlns:a="http://schemas.openxmlformats.org/drawingml/2006/main" xmlns:r="http://schemas.openxmlformats.org/officeDocument/2006/relationships" xmlns:p="http://schemas.openxmlformats.org/presentationml/2006/main" type="tx">
  <p:cSld name="66_Custom Layout">
    <p:bg>
      <p:bgPr>
        <a:solidFill>
          <a:srgbClr val="E7E6E6"/>
        </a:solidFill>
        <a:effectLst/>
      </p:bgPr>
    </p:bg>
    <p:spTree>
      <p:nvGrpSpPr>
        <p:cNvPr id="1" name=""/>
        <p:cNvGrpSpPr/>
        <p:nvPr/>
      </p:nvGrpSpPr>
      <p:grpSpPr>
        <a:xfrm>
          <a:off x="0" y="0"/>
          <a:ext cx="0" cy="0"/>
          <a:chOff x="0" y="0"/>
          <a:chExt cx="0" cy="0"/>
        </a:xfrm>
      </p:grpSpPr>
      <p:sp>
        <p:nvSpPr>
          <p:cNvPr id="3091" name="Shape 309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092" name="Shape 309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73.xml><?xml version="1.0" encoding="utf-8"?>
<p:sldLayout xmlns:a="http://schemas.openxmlformats.org/drawingml/2006/main" xmlns:r="http://schemas.openxmlformats.org/officeDocument/2006/relationships" xmlns:p="http://schemas.openxmlformats.org/presentationml/2006/main" type="tx">
  <p:cSld name="67_Custom Layout">
    <p:bg>
      <p:bgPr>
        <a:solidFill>
          <a:srgbClr val="E7E6E6"/>
        </a:solidFill>
        <a:effectLst/>
      </p:bgPr>
    </p:bg>
    <p:spTree>
      <p:nvGrpSpPr>
        <p:cNvPr id="1" name=""/>
        <p:cNvGrpSpPr/>
        <p:nvPr/>
      </p:nvGrpSpPr>
      <p:grpSpPr>
        <a:xfrm>
          <a:off x="0" y="0"/>
          <a:ext cx="0" cy="0"/>
          <a:chOff x="0" y="0"/>
          <a:chExt cx="0" cy="0"/>
        </a:xfrm>
      </p:grpSpPr>
      <p:sp>
        <p:nvSpPr>
          <p:cNvPr id="3099" name="Shape 309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100" name="Shape 310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74.xml><?xml version="1.0" encoding="utf-8"?>
<p:sldLayout xmlns:a="http://schemas.openxmlformats.org/drawingml/2006/main" xmlns:r="http://schemas.openxmlformats.org/officeDocument/2006/relationships" xmlns:p="http://schemas.openxmlformats.org/presentationml/2006/main" type="tx">
  <p:cSld name="68_Custom Layout">
    <p:bg>
      <p:bgPr>
        <a:solidFill>
          <a:srgbClr val="E7E6E6"/>
        </a:solidFill>
        <a:effectLst/>
      </p:bgPr>
    </p:bg>
    <p:spTree>
      <p:nvGrpSpPr>
        <p:cNvPr id="1" name=""/>
        <p:cNvGrpSpPr/>
        <p:nvPr/>
      </p:nvGrpSpPr>
      <p:grpSpPr>
        <a:xfrm>
          <a:off x="0" y="0"/>
          <a:ext cx="0" cy="0"/>
          <a:chOff x="0" y="0"/>
          <a:chExt cx="0" cy="0"/>
        </a:xfrm>
      </p:grpSpPr>
      <p:sp>
        <p:nvSpPr>
          <p:cNvPr id="3107" name="Shape 310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108" name="Shape 310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75.xml><?xml version="1.0" encoding="utf-8"?>
<p:sldLayout xmlns:a="http://schemas.openxmlformats.org/drawingml/2006/main" xmlns:r="http://schemas.openxmlformats.org/officeDocument/2006/relationships" xmlns:p="http://schemas.openxmlformats.org/presentationml/2006/main" type="tx">
  <p:cSld name="24_Title and Content">
    <p:bg>
      <p:bgPr>
        <a:solidFill>
          <a:srgbClr val="E7E6E6"/>
        </a:solidFill>
        <a:effectLst/>
      </p:bgPr>
    </p:bg>
    <p:spTree>
      <p:nvGrpSpPr>
        <p:cNvPr id="1" name=""/>
        <p:cNvGrpSpPr/>
        <p:nvPr/>
      </p:nvGrpSpPr>
      <p:grpSpPr>
        <a:xfrm>
          <a:off x="0" y="0"/>
          <a:ext cx="0" cy="0"/>
          <a:chOff x="0" y="0"/>
          <a:chExt cx="0" cy="0"/>
        </a:xfrm>
      </p:grpSpPr>
      <p:sp>
        <p:nvSpPr>
          <p:cNvPr id="3115" name="Shape 311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16" name="Shape 311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17" name="Shape 31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76.xml><?xml version="1.0" encoding="utf-8"?>
<p:sldLayout xmlns:a="http://schemas.openxmlformats.org/drawingml/2006/main" xmlns:r="http://schemas.openxmlformats.org/officeDocument/2006/relationships" xmlns:p="http://schemas.openxmlformats.org/presentationml/2006/main" type="tx">
  <p:cSld name="24_Section Header">
    <p:bg>
      <p:bgPr>
        <a:solidFill>
          <a:srgbClr val="E7E6E6"/>
        </a:solidFill>
        <a:effectLst/>
      </p:bgPr>
    </p:bg>
    <p:spTree>
      <p:nvGrpSpPr>
        <p:cNvPr id="1" name=""/>
        <p:cNvGrpSpPr/>
        <p:nvPr/>
      </p:nvGrpSpPr>
      <p:grpSpPr>
        <a:xfrm>
          <a:off x="0" y="0"/>
          <a:ext cx="0" cy="0"/>
          <a:chOff x="0" y="0"/>
          <a:chExt cx="0" cy="0"/>
        </a:xfrm>
      </p:grpSpPr>
      <p:sp>
        <p:nvSpPr>
          <p:cNvPr id="3124" name="Shape 312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125" name="Shape 312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26" name="Shape 31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77.xml><?xml version="1.0" encoding="utf-8"?>
<p:sldLayout xmlns:a="http://schemas.openxmlformats.org/drawingml/2006/main" xmlns:r="http://schemas.openxmlformats.org/officeDocument/2006/relationships" xmlns:p="http://schemas.openxmlformats.org/presentationml/2006/main" type="tx">
  <p:cSld name="24_Two Content">
    <p:bg>
      <p:bgPr>
        <a:solidFill>
          <a:srgbClr val="E7E6E6"/>
        </a:solidFill>
        <a:effectLst/>
      </p:bgPr>
    </p:bg>
    <p:spTree>
      <p:nvGrpSpPr>
        <p:cNvPr id="1" name=""/>
        <p:cNvGrpSpPr/>
        <p:nvPr/>
      </p:nvGrpSpPr>
      <p:grpSpPr>
        <a:xfrm>
          <a:off x="0" y="0"/>
          <a:ext cx="0" cy="0"/>
          <a:chOff x="0" y="0"/>
          <a:chExt cx="0" cy="0"/>
        </a:xfrm>
      </p:grpSpPr>
      <p:sp>
        <p:nvSpPr>
          <p:cNvPr id="3133" name="Shape 313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34" name="Shape 313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35" name="Shape 31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78.xml><?xml version="1.0" encoding="utf-8"?>
<p:sldLayout xmlns:a="http://schemas.openxmlformats.org/drawingml/2006/main" xmlns:r="http://schemas.openxmlformats.org/officeDocument/2006/relationships" xmlns:p="http://schemas.openxmlformats.org/presentationml/2006/main" type="tx">
  <p:cSld name="25_Comparison">
    <p:bg>
      <p:bgPr>
        <a:solidFill>
          <a:srgbClr val="E7E6E6"/>
        </a:solidFill>
        <a:effectLst/>
      </p:bgPr>
    </p:bg>
    <p:spTree>
      <p:nvGrpSpPr>
        <p:cNvPr id="1" name=""/>
        <p:cNvGrpSpPr/>
        <p:nvPr/>
      </p:nvGrpSpPr>
      <p:grpSpPr>
        <a:xfrm>
          <a:off x="0" y="0"/>
          <a:ext cx="0" cy="0"/>
          <a:chOff x="0" y="0"/>
          <a:chExt cx="0" cy="0"/>
        </a:xfrm>
      </p:grpSpPr>
      <p:sp>
        <p:nvSpPr>
          <p:cNvPr id="3142" name="Shape 314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43" name="Shape 314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144" name="Shape 314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145" name="Shape 3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79.xml><?xml version="1.0" encoding="utf-8"?>
<p:sldLayout xmlns:a="http://schemas.openxmlformats.org/drawingml/2006/main" xmlns:r="http://schemas.openxmlformats.org/officeDocument/2006/relationships" xmlns:p="http://schemas.openxmlformats.org/presentationml/2006/main" type="tx">
  <p:cSld name="24_Title Only">
    <p:bg>
      <p:bgPr>
        <a:solidFill>
          <a:srgbClr val="E7E6E6"/>
        </a:solidFill>
        <a:effectLst/>
      </p:bgPr>
    </p:bg>
    <p:spTree>
      <p:nvGrpSpPr>
        <p:cNvPr id="1" name=""/>
        <p:cNvGrpSpPr/>
        <p:nvPr/>
      </p:nvGrpSpPr>
      <p:grpSpPr>
        <a:xfrm>
          <a:off x="0" y="0"/>
          <a:ext cx="0" cy="0"/>
          <a:chOff x="0" y="0"/>
          <a:chExt cx="0" cy="0"/>
        </a:xfrm>
      </p:grpSpPr>
      <p:sp>
        <p:nvSpPr>
          <p:cNvPr id="3152" name="Shape 31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53" name="Shape 31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863" name="Shape 86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864" name="Shape 864"/>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866" name="Shape 8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980.xml><?xml version="1.0" encoding="utf-8"?>
<p:sldLayout xmlns:a="http://schemas.openxmlformats.org/drawingml/2006/main" xmlns:r="http://schemas.openxmlformats.org/officeDocument/2006/relationships" xmlns:p="http://schemas.openxmlformats.org/presentationml/2006/main" type="tx">
  <p:cSld name="21_Blank">
    <p:bg>
      <p:bgPr>
        <a:solidFill>
          <a:srgbClr val="E7E6E6"/>
        </a:solidFill>
        <a:effectLst/>
      </p:bgPr>
    </p:bg>
    <p:spTree>
      <p:nvGrpSpPr>
        <p:cNvPr id="1" name=""/>
        <p:cNvGrpSpPr/>
        <p:nvPr/>
      </p:nvGrpSpPr>
      <p:grpSpPr>
        <a:xfrm>
          <a:off x="0" y="0"/>
          <a:ext cx="0" cy="0"/>
          <a:chOff x="0" y="0"/>
          <a:chExt cx="0" cy="0"/>
        </a:xfrm>
      </p:grpSpPr>
      <p:sp>
        <p:nvSpPr>
          <p:cNvPr id="3160" name="Shape 316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81.xml><?xml version="1.0" encoding="utf-8"?>
<p:sldLayout xmlns:a="http://schemas.openxmlformats.org/drawingml/2006/main" xmlns:r="http://schemas.openxmlformats.org/officeDocument/2006/relationships" xmlns:p="http://schemas.openxmlformats.org/presentationml/2006/main" type="tx">
  <p:cSld name="17_Blank 0">
    <p:bg>
      <p:bgPr>
        <a:solidFill>
          <a:srgbClr val="86754D"/>
        </a:solidFill>
        <a:effectLst/>
      </p:bgPr>
    </p:bg>
    <p:spTree>
      <p:nvGrpSpPr>
        <p:cNvPr id="1" name=""/>
        <p:cNvGrpSpPr/>
        <p:nvPr/>
      </p:nvGrpSpPr>
      <p:grpSpPr>
        <a:xfrm>
          <a:off x="0" y="0"/>
          <a:ext cx="0" cy="0"/>
          <a:chOff x="0" y="0"/>
          <a:chExt cx="0" cy="0"/>
        </a:xfrm>
      </p:grpSpPr>
      <p:sp>
        <p:nvSpPr>
          <p:cNvPr id="3167" name="Shape 31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82.xml><?xml version="1.0" encoding="utf-8"?>
<p:sldLayout xmlns:a="http://schemas.openxmlformats.org/drawingml/2006/main" xmlns:r="http://schemas.openxmlformats.org/officeDocument/2006/relationships" xmlns:p="http://schemas.openxmlformats.org/presentationml/2006/main" type="tx">
  <p:cSld name="24_Content with Caption">
    <p:bg>
      <p:bgPr>
        <a:solidFill>
          <a:srgbClr val="E7E6E6"/>
        </a:solidFill>
        <a:effectLst/>
      </p:bgPr>
    </p:bg>
    <p:spTree>
      <p:nvGrpSpPr>
        <p:cNvPr id="1" name=""/>
        <p:cNvGrpSpPr/>
        <p:nvPr/>
      </p:nvGrpSpPr>
      <p:grpSpPr>
        <a:xfrm>
          <a:off x="0" y="0"/>
          <a:ext cx="0" cy="0"/>
          <a:chOff x="0" y="0"/>
          <a:chExt cx="0" cy="0"/>
        </a:xfrm>
      </p:grpSpPr>
      <p:sp>
        <p:nvSpPr>
          <p:cNvPr id="3174" name="Shape 317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175" name="Shape 317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176" name="Shape 317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177" name="Shape 31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83.xml><?xml version="1.0" encoding="utf-8"?>
<p:sldLayout xmlns:a="http://schemas.openxmlformats.org/drawingml/2006/main" xmlns:r="http://schemas.openxmlformats.org/officeDocument/2006/relationships" xmlns:p="http://schemas.openxmlformats.org/presentationml/2006/main" type="tx">
  <p:cSld name="24_Picture with Caption">
    <p:bg>
      <p:bgPr>
        <a:solidFill>
          <a:srgbClr val="E7E6E6"/>
        </a:solidFill>
        <a:effectLst/>
      </p:bgPr>
    </p:bg>
    <p:spTree>
      <p:nvGrpSpPr>
        <p:cNvPr id="1" name=""/>
        <p:cNvGrpSpPr/>
        <p:nvPr/>
      </p:nvGrpSpPr>
      <p:grpSpPr>
        <a:xfrm>
          <a:off x="0" y="0"/>
          <a:ext cx="0" cy="0"/>
          <a:chOff x="0" y="0"/>
          <a:chExt cx="0" cy="0"/>
        </a:xfrm>
      </p:grpSpPr>
      <p:sp>
        <p:nvSpPr>
          <p:cNvPr id="3184" name="Shape 318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185" name="Shape 318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186" name="Shape 318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187" name="Shape 318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84.xml><?xml version="1.0" encoding="utf-8"?>
<p:sldLayout xmlns:a="http://schemas.openxmlformats.org/drawingml/2006/main" xmlns:r="http://schemas.openxmlformats.org/officeDocument/2006/relationships" xmlns:p="http://schemas.openxmlformats.org/presentationml/2006/main" type="tx">
  <p:cSld name="24_Title and Vertical Text">
    <p:bg>
      <p:bgPr>
        <a:solidFill>
          <a:srgbClr val="E7E6E6"/>
        </a:solidFill>
        <a:effectLst/>
      </p:bgPr>
    </p:bg>
    <p:spTree>
      <p:nvGrpSpPr>
        <p:cNvPr id="1" name=""/>
        <p:cNvGrpSpPr/>
        <p:nvPr/>
      </p:nvGrpSpPr>
      <p:grpSpPr>
        <a:xfrm>
          <a:off x="0" y="0"/>
          <a:ext cx="0" cy="0"/>
          <a:chOff x="0" y="0"/>
          <a:chExt cx="0" cy="0"/>
        </a:xfrm>
      </p:grpSpPr>
      <p:sp>
        <p:nvSpPr>
          <p:cNvPr id="3194" name="Shape 319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95" name="Shape 319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96" name="Shape 31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85.xml><?xml version="1.0" encoding="utf-8"?>
<p:sldLayout xmlns:a="http://schemas.openxmlformats.org/drawingml/2006/main" xmlns:r="http://schemas.openxmlformats.org/officeDocument/2006/relationships" xmlns:p="http://schemas.openxmlformats.org/presentationml/2006/main" type="tx">
  <p:cSld name="24_Vertical Title and Text">
    <p:bg>
      <p:bgPr>
        <a:solidFill>
          <a:srgbClr val="E7E6E6"/>
        </a:solidFill>
        <a:effectLst/>
      </p:bgPr>
    </p:bg>
    <p:spTree>
      <p:nvGrpSpPr>
        <p:cNvPr id="1" name=""/>
        <p:cNvGrpSpPr/>
        <p:nvPr/>
      </p:nvGrpSpPr>
      <p:grpSpPr>
        <a:xfrm>
          <a:off x="0" y="0"/>
          <a:ext cx="0" cy="0"/>
          <a:chOff x="0" y="0"/>
          <a:chExt cx="0" cy="0"/>
        </a:xfrm>
      </p:grpSpPr>
      <p:sp>
        <p:nvSpPr>
          <p:cNvPr id="3203" name="Shape 320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204" name="Shape 320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05" name="Shape 32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86.xml><?xml version="1.0" encoding="utf-8"?>
<p:sldLayout xmlns:a="http://schemas.openxmlformats.org/drawingml/2006/main" xmlns:r="http://schemas.openxmlformats.org/officeDocument/2006/relationships" xmlns:p="http://schemas.openxmlformats.org/presentationml/2006/main" type="tx">
  <p:cSld name="25_Title Slide">
    <p:bg>
      <p:bgPr>
        <a:solidFill>
          <a:srgbClr val="E7E6E6"/>
        </a:solidFill>
        <a:effectLst/>
      </p:bgPr>
    </p:bg>
    <p:spTree>
      <p:nvGrpSpPr>
        <p:cNvPr id="1" name=""/>
        <p:cNvGrpSpPr/>
        <p:nvPr/>
      </p:nvGrpSpPr>
      <p:grpSpPr>
        <a:xfrm>
          <a:off x="0" y="0"/>
          <a:ext cx="0" cy="0"/>
          <a:chOff x="0" y="0"/>
          <a:chExt cx="0" cy="0"/>
        </a:xfrm>
      </p:grpSpPr>
      <p:sp>
        <p:nvSpPr>
          <p:cNvPr id="3212" name="Shape 321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213" name="Shape 321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214" name="Shape 3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87.xml><?xml version="1.0" encoding="utf-8"?>
<p:sldLayout xmlns:a="http://schemas.openxmlformats.org/drawingml/2006/main" xmlns:r="http://schemas.openxmlformats.org/officeDocument/2006/relationships" xmlns:p="http://schemas.openxmlformats.org/presentationml/2006/main" type="tx">
  <p:cSld name="69_Custom Layout">
    <p:bg>
      <p:bgPr>
        <a:solidFill>
          <a:srgbClr val="E7E6E6"/>
        </a:solidFill>
        <a:effectLst/>
      </p:bgPr>
    </p:bg>
    <p:spTree>
      <p:nvGrpSpPr>
        <p:cNvPr id="1" name=""/>
        <p:cNvGrpSpPr/>
        <p:nvPr/>
      </p:nvGrpSpPr>
      <p:grpSpPr>
        <a:xfrm>
          <a:off x="0" y="0"/>
          <a:ext cx="0" cy="0"/>
          <a:chOff x="0" y="0"/>
          <a:chExt cx="0" cy="0"/>
        </a:xfrm>
      </p:grpSpPr>
      <p:sp>
        <p:nvSpPr>
          <p:cNvPr id="3221" name="Shape 322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22" name="Shape 322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88.xml><?xml version="1.0" encoding="utf-8"?>
<p:sldLayout xmlns:a="http://schemas.openxmlformats.org/drawingml/2006/main" xmlns:r="http://schemas.openxmlformats.org/officeDocument/2006/relationships" xmlns:p="http://schemas.openxmlformats.org/presentationml/2006/main" type="tx">
  <p:cSld name="70_Custom Layout">
    <p:bg>
      <p:bgPr>
        <a:solidFill>
          <a:srgbClr val="E7E6E6"/>
        </a:solidFill>
        <a:effectLst/>
      </p:bgPr>
    </p:bg>
    <p:spTree>
      <p:nvGrpSpPr>
        <p:cNvPr id="1" name=""/>
        <p:cNvGrpSpPr/>
        <p:nvPr/>
      </p:nvGrpSpPr>
      <p:grpSpPr>
        <a:xfrm>
          <a:off x="0" y="0"/>
          <a:ext cx="0" cy="0"/>
          <a:chOff x="0" y="0"/>
          <a:chExt cx="0" cy="0"/>
        </a:xfrm>
      </p:grpSpPr>
      <p:sp>
        <p:nvSpPr>
          <p:cNvPr id="3229" name="Shape 322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30" name="Shape 323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89.xml><?xml version="1.0" encoding="utf-8"?>
<p:sldLayout xmlns:a="http://schemas.openxmlformats.org/drawingml/2006/main" xmlns:r="http://schemas.openxmlformats.org/officeDocument/2006/relationships" xmlns:p="http://schemas.openxmlformats.org/presentationml/2006/main" type="tx">
  <p:cSld name="71_Custom Layout">
    <p:bg>
      <p:bgPr>
        <a:solidFill>
          <a:srgbClr val="E7E6E6"/>
        </a:solidFill>
        <a:effectLst/>
      </p:bgPr>
    </p:bg>
    <p:spTree>
      <p:nvGrpSpPr>
        <p:cNvPr id="1" name=""/>
        <p:cNvGrpSpPr/>
        <p:nvPr/>
      </p:nvGrpSpPr>
      <p:grpSpPr>
        <a:xfrm>
          <a:off x="0" y="0"/>
          <a:ext cx="0" cy="0"/>
          <a:chOff x="0" y="0"/>
          <a:chExt cx="0" cy="0"/>
        </a:xfrm>
      </p:grpSpPr>
      <p:sp>
        <p:nvSpPr>
          <p:cNvPr id="3237" name="Shape 323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38" name="Shape 323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873" name="Shape 87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874" name="Shape 874"/>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875" name="Shape 875"/>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990.xml><?xml version="1.0" encoding="utf-8"?>
<p:sldLayout xmlns:a="http://schemas.openxmlformats.org/drawingml/2006/main" xmlns:r="http://schemas.openxmlformats.org/officeDocument/2006/relationships" xmlns:p="http://schemas.openxmlformats.org/presentationml/2006/main" type="tx">
  <p:cSld name="25_Title and Content">
    <p:bg>
      <p:bgPr>
        <a:solidFill>
          <a:srgbClr val="E7E6E6"/>
        </a:solidFill>
        <a:effectLst/>
      </p:bgPr>
    </p:bg>
    <p:spTree>
      <p:nvGrpSpPr>
        <p:cNvPr id="1" name=""/>
        <p:cNvGrpSpPr/>
        <p:nvPr/>
      </p:nvGrpSpPr>
      <p:grpSpPr>
        <a:xfrm>
          <a:off x="0" y="0"/>
          <a:ext cx="0" cy="0"/>
          <a:chOff x="0" y="0"/>
          <a:chExt cx="0" cy="0"/>
        </a:xfrm>
      </p:grpSpPr>
      <p:sp>
        <p:nvSpPr>
          <p:cNvPr id="3245" name="Shape 324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46" name="Shape 324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47" name="Shape 32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91.xml><?xml version="1.0" encoding="utf-8"?>
<p:sldLayout xmlns:a="http://schemas.openxmlformats.org/drawingml/2006/main" xmlns:r="http://schemas.openxmlformats.org/officeDocument/2006/relationships" xmlns:p="http://schemas.openxmlformats.org/presentationml/2006/main" type="tx">
  <p:cSld name="25_Section Header">
    <p:bg>
      <p:bgPr>
        <a:solidFill>
          <a:srgbClr val="E7E6E6"/>
        </a:solidFill>
        <a:effectLst/>
      </p:bgPr>
    </p:bg>
    <p:spTree>
      <p:nvGrpSpPr>
        <p:cNvPr id="1" name=""/>
        <p:cNvGrpSpPr/>
        <p:nvPr/>
      </p:nvGrpSpPr>
      <p:grpSpPr>
        <a:xfrm>
          <a:off x="0" y="0"/>
          <a:ext cx="0" cy="0"/>
          <a:chOff x="0" y="0"/>
          <a:chExt cx="0" cy="0"/>
        </a:xfrm>
      </p:grpSpPr>
      <p:sp>
        <p:nvSpPr>
          <p:cNvPr id="3254" name="Shape 325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255" name="Shape 325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256" name="Shape 32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92.xml><?xml version="1.0" encoding="utf-8"?>
<p:sldLayout xmlns:a="http://schemas.openxmlformats.org/drawingml/2006/main" xmlns:r="http://schemas.openxmlformats.org/officeDocument/2006/relationships" xmlns:p="http://schemas.openxmlformats.org/presentationml/2006/main" type="tx">
  <p:cSld name="25_Two Content">
    <p:bg>
      <p:bgPr>
        <a:solidFill>
          <a:srgbClr val="E7E6E6"/>
        </a:solidFill>
        <a:effectLst/>
      </p:bgPr>
    </p:bg>
    <p:spTree>
      <p:nvGrpSpPr>
        <p:cNvPr id="1" name=""/>
        <p:cNvGrpSpPr/>
        <p:nvPr/>
      </p:nvGrpSpPr>
      <p:grpSpPr>
        <a:xfrm>
          <a:off x="0" y="0"/>
          <a:ext cx="0" cy="0"/>
          <a:chOff x="0" y="0"/>
          <a:chExt cx="0" cy="0"/>
        </a:xfrm>
      </p:grpSpPr>
      <p:sp>
        <p:nvSpPr>
          <p:cNvPr id="3263" name="Shape 326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64" name="Shape 326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65" name="Shape 32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93.xml><?xml version="1.0" encoding="utf-8"?>
<p:sldLayout xmlns:a="http://schemas.openxmlformats.org/drawingml/2006/main" xmlns:r="http://schemas.openxmlformats.org/officeDocument/2006/relationships" xmlns:p="http://schemas.openxmlformats.org/presentationml/2006/main" type="tx">
  <p:cSld name="26_Comparison">
    <p:bg>
      <p:bgPr>
        <a:solidFill>
          <a:srgbClr val="E7E6E6"/>
        </a:solidFill>
        <a:effectLst/>
      </p:bgPr>
    </p:bg>
    <p:spTree>
      <p:nvGrpSpPr>
        <p:cNvPr id="1" name=""/>
        <p:cNvGrpSpPr/>
        <p:nvPr/>
      </p:nvGrpSpPr>
      <p:grpSpPr>
        <a:xfrm>
          <a:off x="0" y="0"/>
          <a:ext cx="0" cy="0"/>
          <a:chOff x="0" y="0"/>
          <a:chExt cx="0" cy="0"/>
        </a:xfrm>
      </p:grpSpPr>
      <p:sp>
        <p:nvSpPr>
          <p:cNvPr id="3272" name="Shape 327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73" name="Shape 327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274" name="Shape 327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275" name="Shape 32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94.xml><?xml version="1.0" encoding="utf-8"?>
<p:sldLayout xmlns:a="http://schemas.openxmlformats.org/drawingml/2006/main" xmlns:r="http://schemas.openxmlformats.org/officeDocument/2006/relationships" xmlns:p="http://schemas.openxmlformats.org/presentationml/2006/main" type="tx">
  <p:cSld name="25_Title Only">
    <p:bg>
      <p:bgPr>
        <a:solidFill>
          <a:srgbClr val="E7E6E6"/>
        </a:solidFill>
        <a:effectLst/>
      </p:bgPr>
    </p:bg>
    <p:spTree>
      <p:nvGrpSpPr>
        <p:cNvPr id="1" name=""/>
        <p:cNvGrpSpPr/>
        <p:nvPr/>
      </p:nvGrpSpPr>
      <p:grpSpPr>
        <a:xfrm>
          <a:off x="0" y="0"/>
          <a:ext cx="0" cy="0"/>
          <a:chOff x="0" y="0"/>
          <a:chExt cx="0" cy="0"/>
        </a:xfrm>
      </p:grpSpPr>
      <p:sp>
        <p:nvSpPr>
          <p:cNvPr id="3282" name="Shape 32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83" name="Shape 32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95.xml><?xml version="1.0" encoding="utf-8"?>
<p:sldLayout xmlns:a="http://schemas.openxmlformats.org/drawingml/2006/main" xmlns:r="http://schemas.openxmlformats.org/officeDocument/2006/relationships" xmlns:p="http://schemas.openxmlformats.org/presentationml/2006/main" type="tx">
  <p:cSld name="22_Blank">
    <p:bg>
      <p:bgPr>
        <a:solidFill>
          <a:srgbClr val="E7E6E6"/>
        </a:solidFill>
        <a:effectLst/>
      </p:bgPr>
    </p:bg>
    <p:spTree>
      <p:nvGrpSpPr>
        <p:cNvPr id="1" name=""/>
        <p:cNvGrpSpPr/>
        <p:nvPr/>
      </p:nvGrpSpPr>
      <p:grpSpPr>
        <a:xfrm>
          <a:off x="0" y="0"/>
          <a:ext cx="0" cy="0"/>
          <a:chOff x="0" y="0"/>
          <a:chExt cx="0" cy="0"/>
        </a:xfrm>
      </p:grpSpPr>
      <p:sp>
        <p:nvSpPr>
          <p:cNvPr id="3290" name="Shape 329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96.xml><?xml version="1.0" encoding="utf-8"?>
<p:sldLayout xmlns:a="http://schemas.openxmlformats.org/drawingml/2006/main" xmlns:r="http://schemas.openxmlformats.org/officeDocument/2006/relationships" xmlns:p="http://schemas.openxmlformats.org/presentationml/2006/main" type="tx">
  <p:cSld name="18_Blank 0">
    <p:bg>
      <p:bgPr>
        <a:solidFill>
          <a:srgbClr val="86754D"/>
        </a:solidFill>
        <a:effectLst/>
      </p:bgPr>
    </p:bg>
    <p:spTree>
      <p:nvGrpSpPr>
        <p:cNvPr id="1" name=""/>
        <p:cNvGrpSpPr/>
        <p:nvPr/>
      </p:nvGrpSpPr>
      <p:grpSpPr>
        <a:xfrm>
          <a:off x="0" y="0"/>
          <a:ext cx="0" cy="0"/>
          <a:chOff x="0" y="0"/>
          <a:chExt cx="0" cy="0"/>
        </a:xfrm>
      </p:grpSpPr>
      <p:sp>
        <p:nvSpPr>
          <p:cNvPr id="3297" name="Shape 32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97.xml><?xml version="1.0" encoding="utf-8"?>
<p:sldLayout xmlns:a="http://schemas.openxmlformats.org/drawingml/2006/main" xmlns:r="http://schemas.openxmlformats.org/officeDocument/2006/relationships" xmlns:p="http://schemas.openxmlformats.org/presentationml/2006/main" type="tx">
  <p:cSld name="25_Content with Caption">
    <p:bg>
      <p:bgPr>
        <a:solidFill>
          <a:srgbClr val="E7E6E6"/>
        </a:solidFill>
        <a:effectLst/>
      </p:bgPr>
    </p:bg>
    <p:spTree>
      <p:nvGrpSpPr>
        <p:cNvPr id="1" name=""/>
        <p:cNvGrpSpPr/>
        <p:nvPr/>
      </p:nvGrpSpPr>
      <p:grpSpPr>
        <a:xfrm>
          <a:off x="0" y="0"/>
          <a:ext cx="0" cy="0"/>
          <a:chOff x="0" y="0"/>
          <a:chExt cx="0" cy="0"/>
        </a:xfrm>
      </p:grpSpPr>
      <p:sp>
        <p:nvSpPr>
          <p:cNvPr id="3304" name="Shape 330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305" name="Shape 330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306" name="Shape 330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307" name="Shape 33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98.xml><?xml version="1.0" encoding="utf-8"?>
<p:sldLayout xmlns:a="http://schemas.openxmlformats.org/drawingml/2006/main" xmlns:r="http://schemas.openxmlformats.org/officeDocument/2006/relationships" xmlns:p="http://schemas.openxmlformats.org/presentationml/2006/main" type="tx">
  <p:cSld name="25_Picture with Caption">
    <p:bg>
      <p:bgPr>
        <a:solidFill>
          <a:srgbClr val="E7E6E6"/>
        </a:solidFill>
        <a:effectLst/>
      </p:bgPr>
    </p:bg>
    <p:spTree>
      <p:nvGrpSpPr>
        <p:cNvPr id="1" name=""/>
        <p:cNvGrpSpPr/>
        <p:nvPr/>
      </p:nvGrpSpPr>
      <p:grpSpPr>
        <a:xfrm>
          <a:off x="0" y="0"/>
          <a:ext cx="0" cy="0"/>
          <a:chOff x="0" y="0"/>
          <a:chExt cx="0" cy="0"/>
        </a:xfrm>
      </p:grpSpPr>
      <p:sp>
        <p:nvSpPr>
          <p:cNvPr id="3314" name="Shape 331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315" name="Shape 331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316" name="Shape 331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317" name="Shape 33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99.xml><?xml version="1.0" encoding="utf-8"?>
<p:sldLayout xmlns:a="http://schemas.openxmlformats.org/drawingml/2006/main" xmlns:r="http://schemas.openxmlformats.org/officeDocument/2006/relationships" xmlns:p="http://schemas.openxmlformats.org/presentationml/2006/main" type="tx">
  <p:cSld name="25_Title and Vertical Text">
    <p:bg>
      <p:bgPr>
        <a:solidFill>
          <a:srgbClr val="E7E6E6"/>
        </a:solidFill>
        <a:effectLst/>
      </p:bgPr>
    </p:bg>
    <p:spTree>
      <p:nvGrpSpPr>
        <p:cNvPr id="1" name=""/>
        <p:cNvGrpSpPr/>
        <p:nvPr/>
      </p:nvGrpSpPr>
      <p:grpSpPr>
        <a:xfrm>
          <a:off x="0" y="0"/>
          <a:ext cx="0" cy="0"/>
          <a:chOff x="0" y="0"/>
          <a:chExt cx="0" cy="0"/>
        </a:xfrm>
      </p:grpSpPr>
      <p:sp>
        <p:nvSpPr>
          <p:cNvPr id="3324" name="Shape 332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25" name="Shape 332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26" name="Shape 33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144" Type="http://schemas.openxmlformats.org/officeDocument/2006/relationships/slideLayout" Target="../slideLayouts/slideLayout144.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65" Type="http://schemas.openxmlformats.org/officeDocument/2006/relationships/slideLayout" Target="../slideLayouts/slideLayout165.xml"/><Relationship Id="rId181" Type="http://schemas.openxmlformats.org/officeDocument/2006/relationships/slideLayout" Target="../slideLayouts/slideLayout181.xml"/><Relationship Id="rId186" Type="http://schemas.openxmlformats.org/officeDocument/2006/relationships/slideLayout" Target="../slideLayouts/slideLayout186.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55" Type="http://schemas.openxmlformats.org/officeDocument/2006/relationships/slideLayout" Target="../slideLayouts/slideLayout155.xml"/><Relationship Id="rId171" Type="http://schemas.openxmlformats.org/officeDocument/2006/relationships/slideLayout" Target="../slideLayouts/slideLayout171.xml"/><Relationship Id="rId176" Type="http://schemas.openxmlformats.org/officeDocument/2006/relationships/slideLayout" Target="../slideLayouts/slideLayout176.xml"/><Relationship Id="rId192" Type="http://schemas.openxmlformats.org/officeDocument/2006/relationships/slideLayout" Target="../slideLayouts/slideLayout192.xml"/><Relationship Id="rId197" Type="http://schemas.openxmlformats.org/officeDocument/2006/relationships/slideLayout" Target="../slideLayouts/slideLayout197.xml"/><Relationship Id="rId206" Type="http://schemas.openxmlformats.org/officeDocument/2006/relationships/theme" Target="../theme/theme1.xml"/><Relationship Id="rId201" Type="http://schemas.openxmlformats.org/officeDocument/2006/relationships/slideLayout" Target="../slideLayouts/slideLayout201.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61" Type="http://schemas.openxmlformats.org/officeDocument/2006/relationships/slideLayout" Target="../slideLayouts/slideLayout161.xml"/><Relationship Id="rId166" Type="http://schemas.openxmlformats.org/officeDocument/2006/relationships/slideLayout" Target="../slideLayouts/slideLayout166.xml"/><Relationship Id="rId182" Type="http://schemas.openxmlformats.org/officeDocument/2006/relationships/slideLayout" Target="../slideLayouts/slideLayout182.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2" Type="http://schemas.openxmlformats.org/officeDocument/2006/relationships/slideLayout" Target="../slideLayouts/slideLayout202.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79" Type="http://schemas.openxmlformats.org/officeDocument/2006/relationships/slideLayout" Target="../slideLayouts/slideLayout179.xml"/><Relationship Id="rId195" Type="http://schemas.openxmlformats.org/officeDocument/2006/relationships/slideLayout" Target="../slideLayouts/slideLayout195.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185" Type="http://schemas.openxmlformats.org/officeDocument/2006/relationships/slideLayout" Target="../slideLayouts/slideLayout185.xml"/><Relationship Id="rId4" Type="http://schemas.openxmlformats.org/officeDocument/2006/relationships/slideLayout" Target="../slideLayouts/slideLayout4.xml"/><Relationship Id="rId9" Type="http://schemas.openxmlformats.org/officeDocument/2006/relationships/slideLayout" Target="../slideLayouts/slideLayout9.xml"/><Relationship Id="rId180" Type="http://schemas.openxmlformats.org/officeDocument/2006/relationships/slideLayout" Target="../slideLayouts/slideLayout180.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322.xml"/><Relationship Id="rId299" Type="http://schemas.openxmlformats.org/officeDocument/2006/relationships/slideLayout" Target="../slideLayouts/slideLayout504.xml"/><Relationship Id="rId21" Type="http://schemas.openxmlformats.org/officeDocument/2006/relationships/slideLayout" Target="../slideLayouts/slideLayout226.xml"/><Relationship Id="rId63" Type="http://schemas.openxmlformats.org/officeDocument/2006/relationships/slideLayout" Target="../slideLayouts/slideLayout268.xml"/><Relationship Id="rId159" Type="http://schemas.openxmlformats.org/officeDocument/2006/relationships/slideLayout" Target="../slideLayouts/slideLayout364.xml"/><Relationship Id="rId324" Type="http://schemas.openxmlformats.org/officeDocument/2006/relationships/slideLayout" Target="../slideLayouts/slideLayout529.xml"/><Relationship Id="rId366" Type="http://schemas.openxmlformats.org/officeDocument/2006/relationships/slideLayout" Target="../slideLayouts/slideLayout571.xml"/><Relationship Id="rId170" Type="http://schemas.openxmlformats.org/officeDocument/2006/relationships/slideLayout" Target="../slideLayouts/slideLayout375.xml"/><Relationship Id="rId226" Type="http://schemas.openxmlformats.org/officeDocument/2006/relationships/slideLayout" Target="../slideLayouts/slideLayout431.xml"/><Relationship Id="rId268" Type="http://schemas.openxmlformats.org/officeDocument/2006/relationships/slideLayout" Target="../slideLayouts/slideLayout473.xml"/><Relationship Id="rId32" Type="http://schemas.openxmlformats.org/officeDocument/2006/relationships/slideLayout" Target="../slideLayouts/slideLayout237.xml"/><Relationship Id="rId74" Type="http://schemas.openxmlformats.org/officeDocument/2006/relationships/slideLayout" Target="../slideLayouts/slideLayout279.xml"/><Relationship Id="rId128" Type="http://schemas.openxmlformats.org/officeDocument/2006/relationships/slideLayout" Target="../slideLayouts/slideLayout333.xml"/><Relationship Id="rId335" Type="http://schemas.openxmlformats.org/officeDocument/2006/relationships/slideLayout" Target="../slideLayouts/slideLayout540.xml"/><Relationship Id="rId377" Type="http://schemas.openxmlformats.org/officeDocument/2006/relationships/slideLayout" Target="../slideLayouts/slideLayout582.xml"/><Relationship Id="rId5" Type="http://schemas.openxmlformats.org/officeDocument/2006/relationships/slideLayout" Target="../slideLayouts/slideLayout210.xml"/><Relationship Id="rId95" Type="http://schemas.openxmlformats.org/officeDocument/2006/relationships/slideLayout" Target="../slideLayouts/slideLayout300.xml"/><Relationship Id="rId160" Type="http://schemas.openxmlformats.org/officeDocument/2006/relationships/slideLayout" Target="../slideLayouts/slideLayout365.xml"/><Relationship Id="rId181" Type="http://schemas.openxmlformats.org/officeDocument/2006/relationships/slideLayout" Target="../slideLayouts/slideLayout386.xml"/><Relationship Id="rId216" Type="http://schemas.openxmlformats.org/officeDocument/2006/relationships/slideLayout" Target="../slideLayouts/slideLayout421.xml"/><Relationship Id="rId237" Type="http://schemas.openxmlformats.org/officeDocument/2006/relationships/slideLayout" Target="../slideLayouts/slideLayout442.xml"/><Relationship Id="rId402" Type="http://schemas.openxmlformats.org/officeDocument/2006/relationships/slideLayout" Target="../slideLayouts/slideLayout607.xml"/><Relationship Id="rId258" Type="http://schemas.openxmlformats.org/officeDocument/2006/relationships/slideLayout" Target="../slideLayouts/slideLayout463.xml"/><Relationship Id="rId279" Type="http://schemas.openxmlformats.org/officeDocument/2006/relationships/slideLayout" Target="../slideLayouts/slideLayout484.xml"/><Relationship Id="rId22" Type="http://schemas.openxmlformats.org/officeDocument/2006/relationships/slideLayout" Target="../slideLayouts/slideLayout227.xml"/><Relationship Id="rId43" Type="http://schemas.openxmlformats.org/officeDocument/2006/relationships/slideLayout" Target="../slideLayouts/slideLayout248.xml"/><Relationship Id="rId64" Type="http://schemas.openxmlformats.org/officeDocument/2006/relationships/slideLayout" Target="../slideLayouts/slideLayout269.xml"/><Relationship Id="rId118" Type="http://schemas.openxmlformats.org/officeDocument/2006/relationships/slideLayout" Target="../slideLayouts/slideLayout323.xml"/><Relationship Id="rId139" Type="http://schemas.openxmlformats.org/officeDocument/2006/relationships/slideLayout" Target="../slideLayouts/slideLayout344.xml"/><Relationship Id="rId290" Type="http://schemas.openxmlformats.org/officeDocument/2006/relationships/slideLayout" Target="../slideLayouts/slideLayout495.xml"/><Relationship Id="rId304" Type="http://schemas.openxmlformats.org/officeDocument/2006/relationships/slideLayout" Target="../slideLayouts/slideLayout509.xml"/><Relationship Id="rId325" Type="http://schemas.openxmlformats.org/officeDocument/2006/relationships/slideLayout" Target="../slideLayouts/slideLayout530.xml"/><Relationship Id="rId346" Type="http://schemas.openxmlformats.org/officeDocument/2006/relationships/slideLayout" Target="../slideLayouts/slideLayout551.xml"/><Relationship Id="rId367" Type="http://schemas.openxmlformats.org/officeDocument/2006/relationships/slideLayout" Target="../slideLayouts/slideLayout572.xml"/><Relationship Id="rId388" Type="http://schemas.openxmlformats.org/officeDocument/2006/relationships/slideLayout" Target="../slideLayouts/slideLayout593.xml"/><Relationship Id="rId85" Type="http://schemas.openxmlformats.org/officeDocument/2006/relationships/slideLayout" Target="../slideLayouts/slideLayout290.xml"/><Relationship Id="rId150" Type="http://schemas.openxmlformats.org/officeDocument/2006/relationships/slideLayout" Target="../slideLayouts/slideLayout355.xml"/><Relationship Id="rId171" Type="http://schemas.openxmlformats.org/officeDocument/2006/relationships/slideLayout" Target="../slideLayouts/slideLayout376.xml"/><Relationship Id="rId192" Type="http://schemas.openxmlformats.org/officeDocument/2006/relationships/slideLayout" Target="../slideLayouts/slideLayout397.xml"/><Relationship Id="rId206" Type="http://schemas.openxmlformats.org/officeDocument/2006/relationships/slideLayout" Target="../slideLayouts/slideLayout411.xml"/><Relationship Id="rId227" Type="http://schemas.openxmlformats.org/officeDocument/2006/relationships/slideLayout" Target="../slideLayouts/slideLayout432.xml"/><Relationship Id="rId413" Type="http://schemas.openxmlformats.org/officeDocument/2006/relationships/slideLayout" Target="../slideLayouts/slideLayout618.xml"/><Relationship Id="rId248" Type="http://schemas.openxmlformats.org/officeDocument/2006/relationships/slideLayout" Target="../slideLayouts/slideLayout453.xml"/><Relationship Id="rId269" Type="http://schemas.openxmlformats.org/officeDocument/2006/relationships/slideLayout" Target="../slideLayouts/slideLayout474.xml"/><Relationship Id="rId12" Type="http://schemas.openxmlformats.org/officeDocument/2006/relationships/slideLayout" Target="../slideLayouts/slideLayout217.xml"/><Relationship Id="rId33" Type="http://schemas.openxmlformats.org/officeDocument/2006/relationships/slideLayout" Target="../slideLayouts/slideLayout238.xml"/><Relationship Id="rId108" Type="http://schemas.openxmlformats.org/officeDocument/2006/relationships/slideLayout" Target="../slideLayouts/slideLayout313.xml"/><Relationship Id="rId129" Type="http://schemas.openxmlformats.org/officeDocument/2006/relationships/slideLayout" Target="../slideLayouts/slideLayout334.xml"/><Relationship Id="rId280" Type="http://schemas.openxmlformats.org/officeDocument/2006/relationships/slideLayout" Target="../slideLayouts/slideLayout485.xml"/><Relationship Id="rId315" Type="http://schemas.openxmlformats.org/officeDocument/2006/relationships/slideLayout" Target="../slideLayouts/slideLayout520.xml"/><Relationship Id="rId336" Type="http://schemas.openxmlformats.org/officeDocument/2006/relationships/slideLayout" Target="../slideLayouts/slideLayout541.xml"/><Relationship Id="rId357" Type="http://schemas.openxmlformats.org/officeDocument/2006/relationships/slideLayout" Target="../slideLayouts/slideLayout562.xml"/><Relationship Id="rId54" Type="http://schemas.openxmlformats.org/officeDocument/2006/relationships/slideLayout" Target="../slideLayouts/slideLayout259.xml"/><Relationship Id="rId75" Type="http://schemas.openxmlformats.org/officeDocument/2006/relationships/slideLayout" Target="../slideLayouts/slideLayout280.xml"/><Relationship Id="rId96" Type="http://schemas.openxmlformats.org/officeDocument/2006/relationships/slideLayout" Target="../slideLayouts/slideLayout301.xml"/><Relationship Id="rId140" Type="http://schemas.openxmlformats.org/officeDocument/2006/relationships/slideLayout" Target="../slideLayouts/slideLayout345.xml"/><Relationship Id="rId161" Type="http://schemas.openxmlformats.org/officeDocument/2006/relationships/slideLayout" Target="../slideLayouts/slideLayout366.xml"/><Relationship Id="rId182" Type="http://schemas.openxmlformats.org/officeDocument/2006/relationships/slideLayout" Target="../slideLayouts/slideLayout387.xml"/><Relationship Id="rId217" Type="http://schemas.openxmlformats.org/officeDocument/2006/relationships/slideLayout" Target="../slideLayouts/slideLayout422.xml"/><Relationship Id="rId378" Type="http://schemas.openxmlformats.org/officeDocument/2006/relationships/slideLayout" Target="../slideLayouts/slideLayout583.xml"/><Relationship Id="rId399" Type="http://schemas.openxmlformats.org/officeDocument/2006/relationships/slideLayout" Target="../slideLayouts/slideLayout604.xml"/><Relationship Id="rId403" Type="http://schemas.openxmlformats.org/officeDocument/2006/relationships/slideLayout" Target="../slideLayouts/slideLayout608.xml"/><Relationship Id="rId6" Type="http://schemas.openxmlformats.org/officeDocument/2006/relationships/slideLayout" Target="../slideLayouts/slideLayout211.xml"/><Relationship Id="rId238" Type="http://schemas.openxmlformats.org/officeDocument/2006/relationships/slideLayout" Target="../slideLayouts/slideLayout443.xml"/><Relationship Id="rId259" Type="http://schemas.openxmlformats.org/officeDocument/2006/relationships/slideLayout" Target="../slideLayouts/slideLayout464.xml"/><Relationship Id="rId23" Type="http://schemas.openxmlformats.org/officeDocument/2006/relationships/slideLayout" Target="../slideLayouts/slideLayout228.xml"/><Relationship Id="rId119" Type="http://schemas.openxmlformats.org/officeDocument/2006/relationships/slideLayout" Target="../slideLayouts/slideLayout324.xml"/><Relationship Id="rId270" Type="http://schemas.openxmlformats.org/officeDocument/2006/relationships/slideLayout" Target="../slideLayouts/slideLayout475.xml"/><Relationship Id="rId291" Type="http://schemas.openxmlformats.org/officeDocument/2006/relationships/slideLayout" Target="../slideLayouts/slideLayout496.xml"/><Relationship Id="rId305" Type="http://schemas.openxmlformats.org/officeDocument/2006/relationships/slideLayout" Target="../slideLayouts/slideLayout510.xml"/><Relationship Id="rId326" Type="http://schemas.openxmlformats.org/officeDocument/2006/relationships/slideLayout" Target="../slideLayouts/slideLayout531.xml"/><Relationship Id="rId347" Type="http://schemas.openxmlformats.org/officeDocument/2006/relationships/slideLayout" Target="../slideLayouts/slideLayout552.xml"/><Relationship Id="rId44" Type="http://schemas.openxmlformats.org/officeDocument/2006/relationships/slideLayout" Target="../slideLayouts/slideLayout249.xml"/><Relationship Id="rId65" Type="http://schemas.openxmlformats.org/officeDocument/2006/relationships/slideLayout" Target="../slideLayouts/slideLayout270.xml"/><Relationship Id="rId86" Type="http://schemas.openxmlformats.org/officeDocument/2006/relationships/slideLayout" Target="../slideLayouts/slideLayout291.xml"/><Relationship Id="rId130" Type="http://schemas.openxmlformats.org/officeDocument/2006/relationships/slideLayout" Target="../slideLayouts/slideLayout335.xml"/><Relationship Id="rId151" Type="http://schemas.openxmlformats.org/officeDocument/2006/relationships/slideLayout" Target="../slideLayouts/slideLayout356.xml"/><Relationship Id="rId368" Type="http://schemas.openxmlformats.org/officeDocument/2006/relationships/slideLayout" Target="../slideLayouts/slideLayout573.xml"/><Relationship Id="rId389" Type="http://schemas.openxmlformats.org/officeDocument/2006/relationships/slideLayout" Target="../slideLayouts/slideLayout594.xml"/><Relationship Id="rId172" Type="http://schemas.openxmlformats.org/officeDocument/2006/relationships/slideLayout" Target="../slideLayouts/slideLayout377.xml"/><Relationship Id="rId193" Type="http://schemas.openxmlformats.org/officeDocument/2006/relationships/slideLayout" Target="../slideLayouts/slideLayout398.xml"/><Relationship Id="rId207" Type="http://schemas.openxmlformats.org/officeDocument/2006/relationships/slideLayout" Target="../slideLayouts/slideLayout412.xml"/><Relationship Id="rId228" Type="http://schemas.openxmlformats.org/officeDocument/2006/relationships/slideLayout" Target="../slideLayouts/slideLayout433.xml"/><Relationship Id="rId249" Type="http://schemas.openxmlformats.org/officeDocument/2006/relationships/slideLayout" Target="../slideLayouts/slideLayout454.xml"/><Relationship Id="rId414" Type="http://schemas.openxmlformats.org/officeDocument/2006/relationships/theme" Target="../theme/theme2.xml"/><Relationship Id="rId13" Type="http://schemas.openxmlformats.org/officeDocument/2006/relationships/slideLayout" Target="../slideLayouts/slideLayout218.xml"/><Relationship Id="rId109" Type="http://schemas.openxmlformats.org/officeDocument/2006/relationships/slideLayout" Target="../slideLayouts/slideLayout314.xml"/><Relationship Id="rId260" Type="http://schemas.openxmlformats.org/officeDocument/2006/relationships/slideLayout" Target="../slideLayouts/slideLayout465.xml"/><Relationship Id="rId281" Type="http://schemas.openxmlformats.org/officeDocument/2006/relationships/slideLayout" Target="../slideLayouts/slideLayout486.xml"/><Relationship Id="rId316" Type="http://schemas.openxmlformats.org/officeDocument/2006/relationships/slideLayout" Target="../slideLayouts/slideLayout521.xml"/><Relationship Id="rId337" Type="http://schemas.openxmlformats.org/officeDocument/2006/relationships/slideLayout" Target="../slideLayouts/slideLayout542.xml"/><Relationship Id="rId34" Type="http://schemas.openxmlformats.org/officeDocument/2006/relationships/slideLayout" Target="../slideLayouts/slideLayout239.xml"/><Relationship Id="rId55" Type="http://schemas.openxmlformats.org/officeDocument/2006/relationships/slideLayout" Target="../slideLayouts/slideLayout260.xml"/><Relationship Id="rId76" Type="http://schemas.openxmlformats.org/officeDocument/2006/relationships/slideLayout" Target="../slideLayouts/slideLayout281.xml"/><Relationship Id="rId97" Type="http://schemas.openxmlformats.org/officeDocument/2006/relationships/slideLayout" Target="../slideLayouts/slideLayout302.xml"/><Relationship Id="rId120" Type="http://schemas.openxmlformats.org/officeDocument/2006/relationships/slideLayout" Target="../slideLayouts/slideLayout325.xml"/><Relationship Id="rId141" Type="http://schemas.openxmlformats.org/officeDocument/2006/relationships/slideLayout" Target="../slideLayouts/slideLayout346.xml"/><Relationship Id="rId358" Type="http://schemas.openxmlformats.org/officeDocument/2006/relationships/slideLayout" Target="../slideLayouts/slideLayout563.xml"/><Relationship Id="rId379" Type="http://schemas.openxmlformats.org/officeDocument/2006/relationships/slideLayout" Target="../slideLayouts/slideLayout584.xml"/><Relationship Id="rId7" Type="http://schemas.openxmlformats.org/officeDocument/2006/relationships/slideLayout" Target="../slideLayouts/slideLayout212.xml"/><Relationship Id="rId162" Type="http://schemas.openxmlformats.org/officeDocument/2006/relationships/slideLayout" Target="../slideLayouts/slideLayout367.xml"/><Relationship Id="rId183" Type="http://schemas.openxmlformats.org/officeDocument/2006/relationships/slideLayout" Target="../slideLayouts/slideLayout388.xml"/><Relationship Id="rId218" Type="http://schemas.openxmlformats.org/officeDocument/2006/relationships/slideLayout" Target="../slideLayouts/slideLayout423.xml"/><Relationship Id="rId239" Type="http://schemas.openxmlformats.org/officeDocument/2006/relationships/slideLayout" Target="../slideLayouts/slideLayout444.xml"/><Relationship Id="rId390" Type="http://schemas.openxmlformats.org/officeDocument/2006/relationships/slideLayout" Target="../slideLayouts/slideLayout595.xml"/><Relationship Id="rId404" Type="http://schemas.openxmlformats.org/officeDocument/2006/relationships/slideLayout" Target="../slideLayouts/slideLayout609.xml"/><Relationship Id="rId250" Type="http://schemas.openxmlformats.org/officeDocument/2006/relationships/slideLayout" Target="../slideLayouts/slideLayout455.xml"/><Relationship Id="rId271" Type="http://schemas.openxmlformats.org/officeDocument/2006/relationships/slideLayout" Target="../slideLayouts/slideLayout476.xml"/><Relationship Id="rId292" Type="http://schemas.openxmlformats.org/officeDocument/2006/relationships/slideLayout" Target="../slideLayouts/slideLayout497.xml"/><Relationship Id="rId306" Type="http://schemas.openxmlformats.org/officeDocument/2006/relationships/slideLayout" Target="../slideLayouts/slideLayout511.xml"/><Relationship Id="rId24" Type="http://schemas.openxmlformats.org/officeDocument/2006/relationships/slideLayout" Target="../slideLayouts/slideLayout229.xml"/><Relationship Id="rId45" Type="http://schemas.openxmlformats.org/officeDocument/2006/relationships/slideLayout" Target="../slideLayouts/slideLayout250.xml"/><Relationship Id="rId66" Type="http://schemas.openxmlformats.org/officeDocument/2006/relationships/slideLayout" Target="../slideLayouts/slideLayout271.xml"/><Relationship Id="rId87" Type="http://schemas.openxmlformats.org/officeDocument/2006/relationships/slideLayout" Target="../slideLayouts/slideLayout292.xml"/><Relationship Id="rId110" Type="http://schemas.openxmlformats.org/officeDocument/2006/relationships/slideLayout" Target="../slideLayouts/slideLayout315.xml"/><Relationship Id="rId131" Type="http://schemas.openxmlformats.org/officeDocument/2006/relationships/slideLayout" Target="../slideLayouts/slideLayout336.xml"/><Relationship Id="rId327" Type="http://schemas.openxmlformats.org/officeDocument/2006/relationships/slideLayout" Target="../slideLayouts/slideLayout532.xml"/><Relationship Id="rId348" Type="http://schemas.openxmlformats.org/officeDocument/2006/relationships/slideLayout" Target="../slideLayouts/slideLayout553.xml"/><Relationship Id="rId369" Type="http://schemas.openxmlformats.org/officeDocument/2006/relationships/slideLayout" Target="../slideLayouts/slideLayout574.xml"/><Relationship Id="rId152" Type="http://schemas.openxmlformats.org/officeDocument/2006/relationships/slideLayout" Target="../slideLayouts/slideLayout357.xml"/><Relationship Id="rId173" Type="http://schemas.openxmlformats.org/officeDocument/2006/relationships/slideLayout" Target="../slideLayouts/slideLayout378.xml"/><Relationship Id="rId194" Type="http://schemas.openxmlformats.org/officeDocument/2006/relationships/slideLayout" Target="../slideLayouts/slideLayout399.xml"/><Relationship Id="rId208" Type="http://schemas.openxmlformats.org/officeDocument/2006/relationships/slideLayout" Target="../slideLayouts/slideLayout413.xml"/><Relationship Id="rId229" Type="http://schemas.openxmlformats.org/officeDocument/2006/relationships/slideLayout" Target="../slideLayouts/slideLayout434.xml"/><Relationship Id="rId380" Type="http://schemas.openxmlformats.org/officeDocument/2006/relationships/slideLayout" Target="../slideLayouts/slideLayout585.xml"/><Relationship Id="rId240" Type="http://schemas.openxmlformats.org/officeDocument/2006/relationships/slideLayout" Target="../slideLayouts/slideLayout445.xml"/><Relationship Id="rId261" Type="http://schemas.openxmlformats.org/officeDocument/2006/relationships/slideLayout" Target="../slideLayouts/slideLayout466.xml"/><Relationship Id="rId14" Type="http://schemas.openxmlformats.org/officeDocument/2006/relationships/slideLayout" Target="../slideLayouts/slideLayout219.xml"/><Relationship Id="rId35" Type="http://schemas.openxmlformats.org/officeDocument/2006/relationships/slideLayout" Target="../slideLayouts/slideLayout240.xml"/><Relationship Id="rId56" Type="http://schemas.openxmlformats.org/officeDocument/2006/relationships/slideLayout" Target="../slideLayouts/slideLayout261.xml"/><Relationship Id="rId77" Type="http://schemas.openxmlformats.org/officeDocument/2006/relationships/slideLayout" Target="../slideLayouts/slideLayout282.xml"/><Relationship Id="rId100" Type="http://schemas.openxmlformats.org/officeDocument/2006/relationships/slideLayout" Target="../slideLayouts/slideLayout305.xml"/><Relationship Id="rId282" Type="http://schemas.openxmlformats.org/officeDocument/2006/relationships/slideLayout" Target="../slideLayouts/slideLayout487.xml"/><Relationship Id="rId317" Type="http://schemas.openxmlformats.org/officeDocument/2006/relationships/slideLayout" Target="../slideLayouts/slideLayout522.xml"/><Relationship Id="rId338" Type="http://schemas.openxmlformats.org/officeDocument/2006/relationships/slideLayout" Target="../slideLayouts/slideLayout543.xml"/><Relationship Id="rId359" Type="http://schemas.openxmlformats.org/officeDocument/2006/relationships/slideLayout" Target="../slideLayouts/slideLayout564.xml"/><Relationship Id="rId8" Type="http://schemas.openxmlformats.org/officeDocument/2006/relationships/slideLayout" Target="../slideLayouts/slideLayout213.xml"/><Relationship Id="rId98" Type="http://schemas.openxmlformats.org/officeDocument/2006/relationships/slideLayout" Target="../slideLayouts/slideLayout303.xml"/><Relationship Id="rId121" Type="http://schemas.openxmlformats.org/officeDocument/2006/relationships/slideLayout" Target="../slideLayouts/slideLayout326.xml"/><Relationship Id="rId142" Type="http://schemas.openxmlformats.org/officeDocument/2006/relationships/slideLayout" Target="../slideLayouts/slideLayout347.xml"/><Relationship Id="rId163" Type="http://schemas.openxmlformats.org/officeDocument/2006/relationships/slideLayout" Target="../slideLayouts/slideLayout368.xml"/><Relationship Id="rId184" Type="http://schemas.openxmlformats.org/officeDocument/2006/relationships/slideLayout" Target="../slideLayouts/slideLayout389.xml"/><Relationship Id="rId219" Type="http://schemas.openxmlformats.org/officeDocument/2006/relationships/slideLayout" Target="../slideLayouts/slideLayout424.xml"/><Relationship Id="rId370" Type="http://schemas.openxmlformats.org/officeDocument/2006/relationships/slideLayout" Target="../slideLayouts/slideLayout575.xml"/><Relationship Id="rId391" Type="http://schemas.openxmlformats.org/officeDocument/2006/relationships/slideLayout" Target="../slideLayouts/slideLayout596.xml"/><Relationship Id="rId405" Type="http://schemas.openxmlformats.org/officeDocument/2006/relationships/slideLayout" Target="../slideLayouts/slideLayout610.xml"/><Relationship Id="rId230" Type="http://schemas.openxmlformats.org/officeDocument/2006/relationships/slideLayout" Target="../slideLayouts/slideLayout435.xml"/><Relationship Id="rId251" Type="http://schemas.openxmlformats.org/officeDocument/2006/relationships/slideLayout" Target="../slideLayouts/slideLayout456.xml"/><Relationship Id="rId25" Type="http://schemas.openxmlformats.org/officeDocument/2006/relationships/slideLayout" Target="../slideLayouts/slideLayout230.xml"/><Relationship Id="rId46" Type="http://schemas.openxmlformats.org/officeDocument/2006/relationships/slideLayout" Target="../slideLayouts/slideLayout251.xml"/><Relationship Id="rId67" Type="http://schemas.openxmlformats.org/officeDocument/2006/relationships/slideLayout" Target="../slideLayouts/slideLayout272.xml"/><Relationship Id="rId272" Type="http://schemas.openxmlformats.org/officeDocument/2006/relationships/slideLayout" Target="../slideLayouts/slideLayout477.xml"/><Relationship Id="rId293" Type="http://schemas.openxmlformats.org/officeDocument/2006/relationships/slideLayout" Target="../slideLayouts/slideLayout498.xml"/><Relationship Id="rId307" Type="http://schemas.openxmlformats.org/officeDocument/2006/relationships/slideLayout" Target="../slideLayouts/slideLayout512.xml"/><Relationship Id="rId328" Type="http://schemas.openxmlformats.org/officeDocument/2006/relationships/slideLayout" Target="../slideLayouts/slideLayout533.xml"/><Relationship Id="rId349" Type="http://schemas.openxmlformats.org/officeDocument/2006/relationships/slideLayout" Target="../slideLayouts/slideLayout554.xml"/><Relationship Id="rId88" Type="http://schemas.openxmlformats.org/officeDocument/2006/relationships/slideLayout" Target="../slideLayouts/slideLayout293.xml"/><Relationship Id="rId111" Type="http://schemas.openxmlformats.org/officeDocument/2006/relationships/slideLayout" Target="../slideLayouts/slideLayout316.xml"/><Relationship Id="rId132" Type="http://schemas.openxmlformats.org/officeDocument/2006/relationships/slideLayout" Target="../slideLayouts/slideLayout337.xml"/><Relationship Id="rId153" Type="http://schemas.openxmlformats.org/officeDocument/2006/relationships/slideLayout" Target="../slideLayouts/slideLayout358.xml"/><Relationship Id="rId174" Type="http://schemas.openxmlformats.org/officeDocument/2006/relationships/slideLayout" Target="../slideLayouts/slideLayout379.xml"/><Relationship Id="rId195" Type="http://schemas.openxmlformats.org/officeDocument/2006/relationships/slideLayout" Target="../slideLayouts/slideLayout400.xml"/><Relationship Id="rId209" Type="http://schemas.openxmlformats.org/officeDocument/2006/relationships/slideLayout" Target="../slideLayouts/slideLayout414.xml"/><Relationship Id="rId360" Type="http://schemas.openxmlformats.org/officeDocument/2006/relationships/slideLayout" Target="../slideLayouts/slideLayout565.xml"/><Relationship Id="rId381" Type="http://schemas.openxmlformats.org/officeDocument/2006/relationships/slideLayout" Target="../slideLayouts/slideLayout586.xml"/><Relationship Id="rId220" Type="http://schemas.openxmlformats.org/officeDocument/2006/relationships/slideLayout" Target="../slideLayouts/slideLayout425.xml"/><Relationship Id="rId241" Type="http://schemas.openxmlformats.org/officeDocument/2006/relationships/slideLayout" Target="../slideLayouts/slideLayout446.xml"/><Relationship Id="rId15" Type="http://schemas.openxmlformats.org/officeDocument/2006/relationships/slideLayout" Target="../slideLayouts/slideLayout220.xml"/><Relationship Id="rId36" Type="http://schemas.openxmlformats.org/officeDocument/2006/relationships/slideLayout" Target="../slideLayouts/slideLayout241.xml"/><Relationship Id="rId57" Type="http://schemas.openxmlformats.org/officeDocument/2006/relationships/slideLayout" Target="../slideLayouts/slideLayout262.xml"/><Relationship Id="rId262" Type="http://schemas.openxmlformats.org/officeDocument/2006/relationships/slideLayout" Target="../slideLayouts/slideLayout467.xml"/><Relationship Id="rId283" Type="http://schemas.openxmlformats.org/officeDocument/2006/relationships/slideLayout" Target="../slideLayouts/slideLayout488.xml"/><Relationship Id="rId318" Type="http://schemas.openxmlformats.org/officeDocument/2006/relationships/slideLayout" Target="../slideLayouts/slideLayout523.xml"/><Relationship Id="rId339" Type="http://schemas.openxmlformats.org/officeDocument/2006/relationships/slideLayout" Target="../slideLayouts/slideLayout544.xml"/><Relationship Id="rId78" Type="http://schemas.openxmlformats.org/officeDocument/2006/relationships/slideLayout" Target="../slideLayouts/slideLayout283.xml"/><Relationship Id="rId99" Type="http://schemas.openxmlformats.org/officeDocument/2006/relationships/slideLayout" Target="../slideLayouts/slideLayout304.xml"/><Relationship Id="rId101" Type="http://schemas.openxmlformats.org/officeDocument/2006/relationships/slideLayout" Target="../slideLayouts/slideLayout306.xml"/><Relationship Id="rId122" Type="http://schemas.openxmlformats.org/officeDocument/2006/relationships/slideLayout" Target="../slideLayouts/slideLayout327.xml"/><Relationship Id="rId143" Type="http://schemas.openxmlformats.org/officeDocument/2006/relationships/slideLayout" Target="../slideLayouts/slideLayout348.xml"/><Relationship Id="rId164" Type="http://schemas.openxmlformats.org/officeDocument/2006/relationships/slideLayout" Target="../slideLayouts/slideLayout369.xml"/><Relationship Id="rId185" Type="http://schemas.openxmlformats.org/officeDocument/2006/relationships/slideLayout" Target="../slideLayouts/slideLayout390.xml"/><Relationship Id="rId350" Type="http://schemas.openxmlformats.org/officeDocument/2006/relationships/slideLayout" Target="../slideLayouts/slideLayout555.xml"/><Relationship Id="rId371" Type="http://schemas.openxmlformats.org/officeDocument/2006/relationships/slideLayout" Target="../slideLayouts/slideLayout576.xml"/><Relationship Id="rId406" Type="http://schemas.openxmlformats.org/officeDocument/2006/relationships/slideLayout" Target="../slideLayouts/slideLayout611.xml"/><Relationship Id="rId9" Type="http://schemas.openxmlformats.org/officeDocument/2006/relationships/slideLayout" Target="../slideLayouts/slideLayout214.xml"/><Relationship Id="rId210" Type="http://schemas.openxmlformats.org/officeDocument/2006/relationships/slideLayout" Target="../slideLayouts/slideLayout415.xml"/><Relationship Id="rId392" Type="http://schemas.openxmlformats.org/officeDocument/2006/relationships/slideLayout" Target="../slideLayouts/slideLayout597.xml"/><Relationship Id="rId26" Type="http://schemas.openxmlformats.org/officeDocument/2006/relationships/slideLayout" Target="../slideLayouts/slideLayout231.xml"/><Relationship Id="rId231" Type="http://schemas.openxmlformats.org/officeDocument/2006/relationships/slideLayout" Target="../slideLayouts/slideLayout436.xml"/><Relationship Id="rId252" Type="http://schemas.openxmlformats.org/officeDocument/2006/relationships/slideLayout" Target="../slideLayouts/slideLayout457.xml"/><Relationship Id="rId273" Type="http://schemas.openxmlformats.org/officeDocument/2006/relationships/slideLayout" Target="../slideLayouts/slideLayout478.xml"/><Relationship Id="rId294" Type="http://schemas.openxmlformats.org/officeDocument/2006/relationships/slideLayout" Target="../slideLayouts/slideLayout499.xml"/><Relationship Id="rId308" Type="http://schemas.openxmlformats.org/officeDocument/2006/relationships/slideLayout" Target="../slideLayouts/slideLayout513.xml"/><Relationship Id="rId329" Type="http://schemas.openxmlformats.org/officeDocument/2006/relationships/slideLayout" Target="../slideLayouts/slideLayout534.xml"/><Relationship Id="rId47" Type="http://schemas.openxmlformats.org/officeDocument/2006/relationships/slideLayout" Target="../slideLayouts/slideLayout252.xml"/><Relationship Id="rId68" Type="http://schemas.openxmlformats.org/officeDocument/2006/relationships/slideLayout" Target="../slideLayouts/slideLayout273.xml"/><Relationship Id="rId89" Type="http://schemas.openxmlformats.org/officeDocument/2006/relationships/slideLayout" Target="../slideLayouts/slideLayout294.xml"/><Relationship Id="rId112" Type="http://schemas.openxmlformats.org/officeDocument/2006/relationships/slideLayout" Target="../slideLayouts/slideLayout317.xml"/><Relationship Id="rId133" Type="http://schemas.openxmlformats.org/officeDocument/2006/relationships/slideLayout" Target="../slideLayouts/slideLayout338.xml"/><Relationship Id="rId154" Type="http://schemas.openxmlformats.org/officeDocument/2006/relationships/slideLayout" Target="../slideLayouts/slideLayout359.xml"/><Relationship Id="rId175" Type="http://schemas.openxmlformats.org/officeDocument/2006/relationships/slideLayout" Target="../slideLayouts/slideLayout380.xml"/><Relationship Id="rId340" Type="http://schemas.openxmlformats.org/officeDocument/2006/relationships/slideLayout" Target="../slideLayouts/slideLayout545.xml"/><Relationship Id="rId361" Type="http://schemas.openxmlformats.org/officeDocument/2006/relationships/slideLayout" Target="../slideLayouts/slideLayout566.xml"/><Relationship Id="rId196" Type="http://schemas.openxmlformats.org/officeDocument/2006/relationships/slideLayout" Target="../slideLayouts/slideLayout401.xml"/><Relationship Id="rId200" Type="http://schemas.openxmlformats.org/officeDocument/2006/relationships/slideLayout" Target="../slideLayouts/slideLayout405.xml"/><Relationship Id="rId382" Type="http://schemas.openxmlformats.org/officeDocument/2006/relationships/slideLayout" Target="../slideLayouts/slideLayout587.xml"/><Relationship Id="rId16" Type="http://schemas.openxmlformats.org/officeDocument/2006/relationships/slideLayout" Target="../slideLayouts/slideLayout221.xml"/><Relationship Id="rId221" Type="http://schemas.openxmlformats.org/officeDocument/2006/relationships/slideLayout" Target="../slideLayouts/slideLayout426.xml"/><Relationship Id="rId242" Type="http://schemas.openxmlformats.org/officeDocument/2006/relationships/slideLayout" Target="../slideLayouts/slideLayout447.xml"/><Relationship Id="rId263" Type="http://schemas.openxmlformats.org/officeDocument/2006/relationships/slideLayout" Target="../slideLayouts/slideLayout468.xml"/><Relationship Id="rId284" Type="http://schemas.openxmlformats.org/officeDocument/2006/relationships/slideLayout" Target="../slideLayouts/slideLayout489.xml"/><Relationship Id="rId319" Type="http://schemas.openxmlformats.org/officeDocument/2006/relationships/slideLayout" Target="../slideLayouts/slideLayout524.xml"/><Relationship Id="rId37" Type="http://schemas.openxmlformats.org/officeDocument/2006/relationships/slideLayout" Target="../slideLayouts/slideLayout242.xml"/><Relationship Id="rId58" Type="http://schemas.openxmlformats.org/officeDocument/2006/relationships/slideLayout" Target="../slideLayouts/slideLayout263.xml"/><Relationship Id="rId79" Type="http://schemas.openxmlformats.org/officeDocument/2006/relationships/slideLayout" Target="../slideLayouts/slideLayout284.xml"/><Relationship Id="rId102" Type="http://schemas.openxmlformats.org/officeDocument/2006/relationships/slideLayout" Target="../slideLayouts/slideLayout307.xml"/><Relationship Id="rId123" Type="http://schemas.openxmlformats.org/officeDocument/2006/relationships/slideLayout" Target="../slideLayouts/slideLayout328.xml"/><Relationship Id="rId144" Type="http://schemas.openxmlformats.org/officeDocument/2006/relationships/slideLayout" Target="../slideLayouts/slideLayout349.xml"/><Relationship Id="rId330" Type="http://schemas.openxmlformats.org/officeDocument/2006/relationships/slideLayout" Target="../slideLayouts/slideLayout535.xml"/><Relationship Id="rId90" Type="http://schemas.openxmlformats.org/officeDocument/2006/relationships/slideLayout" Target="../slideLayouts/slideLayout295.xml"/><Relationship Id="rId165" Type="http://schemas.openxmlformats.org/officeDocument/2006/relationships/slideLayout" Target="../slideLayouts/slideLayout370.xml"/><Relationship Id="rId186" Type="http://schemas.openxmlformats.org/officeDocument/2006/relationships/slideLayout" Target="../slideLayouts/slideLayout391.xml"/><Relationship Id="rId351" Type="http://schemas.openxmlformats.org/officeDocument/2006/relationships/slideLayout" Target="../slideLayouts/slideLayout556.xml"/><Relationship Id="rId372" Type="http://schemas.openxmlformats.org/officeDocument/2006/relationships/slideLayout" Target="../slideLayouts/slideLayout577.xml"/><Relationship Id="rId393" Type="http://schemas.openxmlformats.org/officeDocument/2006/relationships/slideLayout" Target="../slideLayouts/slideLayout598.xml"/><Relationship Id="rId407" Type="http://schemas.openxmlformats.org/officeDocument/2006/relationships/slideLayout" Target="../slideLayouts/slideLayout612.xml"/><Relationship Id="rId211" Type="http://schemas.openxmlformats.org/officeDocument/2006/relationships/slideLayout" Target="../slideLayouts/slideLayout416.xml"/><Relationship Id="rId232" Type="http://schemas.openxmlformats.org/officeDocument/2006/relationships/slideLayout" Target="../slideLayouts/slideLayout437.xml"/><Relationship Id="rId253" Type="http://schemas.openxmlformats.org/officeDocument/2006/relationships/slideLayout" Target="../slideLayouts/slideLayout458.xml"/><Relationship Id="rId274" Type="http://schemas.openxmlformats.org/officeDocument/2006/relationships/slideLayout" Target="../slideLayouts/slideLayout479.xml"/><Relationship Id="rId295" Type="http://schemas.openxmlformats.org/officeDocument/2006/relationships/slideLayout" Target="../slideLayouts/slideLayout500.xml"/><Relationship Id="rId309" Type="http://schemas.openxmlformats.org/officeDocument/2006/relationships/slideLayout" Target="../slideLayouts/slideLayout514.xml"/><Relationship Id="rId27" Type="http://schemas.openxmlformats.org/officeDocument/2006/relationships/slideLayout" Target="../slideLayouts/slideLayout232.xml"/><Relationship Id="rId48" Type="http://schemas.openxmlformats.org/officeDocument/2006/relationships/slideLayout" Target="../slideLayouts/slideLayout253.xml"/><Relationship Id="rId69" Type="http://schemas.openxmlformats.org/officeDocument/2006/relationships/slideLayout" Target="../slideLayouts/slideLayout274.xml"/><Relationship Id="rId113" Type="http://schemas.openxmlformats.org/officeDocument/2006/relationships/slideLayout" Target="../slideLayouts/slideLayout318.xml"/><Relationship Id="rId134" Type="http://schemas.openxmlformats.org/officeDocument/2006/relationships/slideLayout" Target="../slideLayouts/slideLayout339.xml"/><Relationship Id="rId320" Type="http://schemas.openxmlformats.org/officeDocument/2006/relationships/slideLayout" Target="../slideLayouts/slideLayout525.xml"/><Relationship Id="rId80" Type="http://schemas.openxmlformats.org/officeDocument/2006/relationships/slideLayout" Target="../slideLayouts/slideLayout285.xml"/><Relationship Id="rId155" Type="http://schemas.openxmlformats.org/officeDocument/2006/relationships/slideLayout" Target="../slideLayouts/slideLayout360.xml"/><Relationship Id="rId176" Type="http://schemas.openxmlformats.org/officeDocument/2006/relationships/slideLayout" Target="../slideLayouts/slideLayout381.xml"/><Relationship Id="rId197" Type="http://schemas.openxmlformats.org/officeDocument/2006/relationships/slideLayout" Target="../slideLayouts/slideLayout402.xml"/><Relationship Id="rId341" Type="http://schemas.openxmlformats.org/officeDocument/2006/relationships/slideLayout" Target="../slideLayouts/slideLayout546.xml"/><Relationship Id="rId362" Type="http://schemas.openxmlformats.org/officeDocument/2006/relationships/slideLayout" Target="../slideLayouts/slideLayout567.xml"/><Relationship Id="rId383" Type="http://schemas.openxmlformats.org/officeDocument/2006/relationships/slideLayout" Target="../slideLayouts/slideLayout588.xml"/><Relationship Id="rId201" Type="http://schemas.openxmlformats.org/officeDocument/2006/relationships/slideLayout" Target="../slideLayouts/slideLayout406.xml"/><Relationship Id="rId222" Type="http://schemas.openxmlformats.org/officeDocument/2006/relationships/slideLayout" Target="../slideLayouts/slideLayout427.xml"/><Relationship Id="rId243" Type="http://schemas.openxmlformats.org/officeDocument/2006/relationships/slideLayout" Target="../slideLayouts/slideLayout448.xml"/><Relationship Id="rId264" Type="http://schemas.openxmlformats.org/officeDocument/2006/relationships/slideLayout" Target="../slideLayouts/slideLayout469.xml"/><Relationship Id="rId285" Type="http://schemas.openxmlformats.org/officeDocument/2006/relationships/slideLayout" Target="../slideLayouts/slideLayout490.xml"/><Relationship Id="rId17" Type="http://schemas.openxmlformats.org/officeDocument/2006/relationships/slideLayout" Target="../slideLayouts/slideLayout222.xml"/><Relationship Id="rId38" Type="http://schemas.openxmlformats.org/officeDocument/2006/relationships/slideLayout" Target="../slideLayouts/slideLayout243.xml"/><Relationship Id="rId59" Type="http://schemas.openxmlformats.org/officeDocument/2006/relationships/slideLayout" Target="../slideLayouts/slideLayout264.xml"/><Relationship Id="rId103" Type="http://schemas.openxmlformats.org/officeDocument/2006/relationships/slideLayout" Target="../slideLayouts/slideLayout308.xml"/><Relationship Id="rId124" Type="http://schemas.openxmlformats.org/officeDocument/2006/relationships/slideLayout" Target="../slideLayouts/slideLayout329.xml"/><Relationship Id="rId310" Type="http://schemas.openxmlformats.org/officeDocument/2006/relationships/slideLayout" Target="../slideLayouts/slideLayout515.xml"/><Relationship Id="rId70" Type="http://schemas.openxmlformats.org/officeDocument/2006/relationships/slideLayout" Target="../slideLayouts/slideLayout275.xml"/><Relationship Id="rId91" Type="http://schemas.openxmlformats.org/officeDocument/2006/relationships/slideLayout" Target="../slideLayouts/slideLayout296.xml"/><Relationship Id="rId145" Type="http://schemas.openxmlformats.org/officeDocument/2006/relationships/slideLayout" Target="../slideLayouts/slideLayout350.xml"/><Relationship Id="rId166" Type="http://schemas.openxmlformats.org/officeDocument/2006/relationships/slideLayout" Target="../slideLayouts/slideLayout371.xml"/><Relationship Id="rId187" Type="http://schemas.openxmlformats.org/officeDocument/2006/relationships/slideLayout" Target="../slideLayouts/slideLayout392.xml"/><Relationship Id="rId331" Type="http://schemas.openxmlformats.org/officeDocument/2006/relationships/slideLayout" Target="../slideLayouts/slideLayout536.xml"/><Relationship Id="rId352" Type="http://schemas.openxmlformats.org/officeDocument/2006/relationships/slideLayout" Target="../slideLayouts/slideLayout557.xml"/><Relationship Id="rId373" Type="http://schemas.openxmlformats.org/officeDocument/2006/relationships/slideLayout" Target="../slideLayouts/slideLayout578.xml"/><Relationship Id="rId394" Type="http://schemas.openxmlformats.org/officeDocument/2006/relationships/slideLayout" Target="../slideLayouts/slideLayout599.xml"/><Relationship Id="rId408" Type="http://schemas.openxmlformats.org/officeDocument/2006/relationships/slideLayout" Target="../slideLayouts/slideLayout613.xml"/><Relationship Id="rId1" Type="http://schemas.openxmlformats.org/officeDocument/2006/relationships/slideLayout" Target="../slideLayouts/slideLayout206.xml"/><Relationship Id="rId212" Type="http://schemas.openxmlformats.org/officeDocument/2006/relationships/slideLayout" Target="../slideLayouts/slideLayout417.xml"/><Relationship Id="rId233" Type="http://schemas.openxmlformats.org/officeDocument/2006/relationships/slideLayout" Target="../slideLayouts/slideLayout438.xml"/><Relationship Id="rId254" Type="http://schemas.openxmlformats.org/officeDocument/2006/relationships/slideLayout" Target="../slideLayouts/slideLayout459.xml"/><Relationship Id="rId28" Type="http://schemas.openxmlformats.org/officeDocument/2006/relationships/slideLayout" Target="../slideLayouts/slideLayout233.xml"/><Relationship Id="rId49" Type="http://schemas.openxmlformats.org/officeDocument/2006/relationships/slideLayout" Target="../slideLayouts/slideLayout254.xml"/><Relationship Id="rId114" Type="http://schemas.openxmlformats.org/officeDocument/2006/relationships/slideLayout" Target="../slideLayouts/slideLayout319.xml"/><Relationship Id="rId275" Type="http://schemas.openxmlformats.org/officeDocument/2006/relationships/slideLayout" Target="../slideLayouts/slideLayout480.xml"/><Relationship Id="rId296" Type="http://schemas.openxmlformats.org/officeDocument/2006/relationships/slideLayout" Target="../slideLayouts/slideLayout501.xml"/><Relationship Id="rId300" Type="http://schemas.openxmlformats.org/officeDocument/2006/relationships/slideLayout" Target="../slideLayouts/slideLayout505.xml"/><Relationship Id="rId60" Type="http://schemas.openxmlformats.org/officeDocument/2006/relationships/slideLayout" Target="../slideLayouts/slideLayout265.xml"/><Relationship Id="rId81" Type="http://schemas.openxmlformats.org/officeDocument/2006/relationships/slideLayout" Target="../slideLayouts/slideLayout286.xml"/><Relationship Id="rId135" Type="http://schemas.openxmlformats.org/officeDocument/2006/relationships/slideLayout" Target="../slideLayouts/slideLayout340.xml"/><Relationship Id="rId156" Type="http://schemas.openxmlformats.org/officeDocument/2006/relationships/slideLayout" Target="../slideLayouts/slideLayout361.xml"/><Relationship Id="rId177" Type="http://schemas.openxmlformats.org/officeDocument/2006/relationships/slideLayout" Target="../slideLayouts/slideLayout382.xml"/><Relationship Id="rId198" Type="http://schemas.openxmlformats.org/officeDocument/2006/relationships/slideLayout" Target="../slideLayouts/slideLayout403.xml"/><Relationship Id="rId321" Type="http://schemas.openxmlformats.org/officeDocument/2006/relationships/slideLayout" Target="../slideLayouts/slideLayout526.xml"/><Relationship Id="rId342" Type="http://schemas.openxmlformats.org/officeDocument/2006/relationships/slideLayout" Target="../slideLayouts/slideLayout547.xml"/><Relationship Id="rId363" Type="http://schemas.openxmlformats.org/officeDocument/2006/relationships/slideLayout" Target="../slideLayouts/slideLayout568.xml"/><Relationship Id="rId384" Type="http://schemas.openxmlformats.org/officeDocument/2006/relationships/slideLayout" Target="../slideLayouts/slideLayout589.xml"/><Relationship Id="rId202" Type="http://schemas.openxmlformats.org/officeDocument/2006/relationships/slideLayout" Target="../slideLayouts/slideLayout407.xml"/><Relationship Id="rId223" Type="http://schemas.openxmlformats.org/officeDocument/2006/relationships/slideLayout" Target="../slideLayouts/slideLayout428.xml"/><Relationship Id="rId244" Type="http://schemas.openxmlformats.org/officeDocument/2006/relationships/slideLayout" Target="../slideLayouts/slideLayout449.xml"/><Relationship Id="rId18" Type="http://schemas.openxmlformats.org/officeDocument/2006/relationships/slideLayout" Target="../slideLayouts/slideLayout223.xml"/><Relationship Id="rId39" Type="http://schemas.openxmlformats.org/officeDocument/2006/relationships/slideLayout" Target="../slideLayouts/slideLayout244.xml"/><Relationship Id="rId265" Type="http://schemas.openxmlformats.org/officeDocument/2006/relationships/slideLayout" Target="../slideLayouts/slideLayout470.xml"/><Relationship Id="rId286" Type="http://schemas.openxmlformats.org/officeDocument/2006/relationships/slideLayout" Target="../slideLayouts/slideLayout491.xml"/><Relationship Id="rId50" Type="http://schemas.openxmlformats.org/officeDocument/2006/relationships/slideLayout" Target="../slideLayouts/slideLayout255.xml"/><Relationship Id="rId104" Type="http://schemas.openxmlformats.org/officeDocument/2006/relationships/slideLayout" Target="../slideLayouts/slideLayout309.xml"/><Relationship Id="rId125" Type="http://schemas.openxmlformats.org/officeDocument/2006/relationships/slideLayout" Target="../slideLayouts/slideLayout330.xml"/><Relationship Id="rId146" Type="http://schemas.openxmlformats.org/officeDocument/2006/relationships/slideLayout" Target="../slideLayouts/slideLayout351.xml"/><Relationship Id="rId167" Type="http://schemas.openxmlformats.org/officeDocument/2006/relationships/slideLayout" Target="../slideLayouts/slideLayout372.xml"/><Relationship Id="rId188" Type="http://schemas.openxmlformats.org/officeDocument/2006/relationships/slideLayout" Target="../slideLayouts/slideLayout393.xml"/><Relationship Id="rId311" Type="http://schemas.openxmlformats.org/officeDocument/2006/relationships/slideLayout" Target="../slideLayouts/slideLayout516.xml"/><Relationship Id="rId332" Type="http://schemas.openxmlformats.org/officeDocument/2006/relationships/slideLayout" Target="../slideLayouts/slideLayout537.xml"/><Relationship Id="rId353" Type="http://schemas.openxmlformats.org/officeDocument/2006/relationships/slideLayout" Target="../slideLayouts/slideLayout558.xml"/><Relationship Id="rId374" Type="http://schemas.openxmlformats.org/officeDocument/2006/relationships/slideLayout" Target="../slideLayouts/slideLayout579.xml"/><Relationship Id="rId395" Type="http://schemas.openxmlformats.org/officeDocument/2006/relationships/slideLayout" Target="../slideLayouts/slideLayout600.xml"/><Relationship Id="rId409" Type="http://schemas.openxmlformats.org/officeDocument/2006/relationships/slideLayout" Target="../slideLayouts/slideLayout614.xml"/><Relationship Id="rId71" Type="http://schemas.openxmlformats.org/officeDocument/2006/relationships/slideLayout" Target="../slideLayouts/slideLayout276.xml"/><Relationship Id="rId92" Type="http://schemas.openxmlformats.org/officeDocument/2006/relationships/slideLayout" Target="../slideLayouts/slideLayout297.xml"/><Relationship Id="rId213" Type="http://schemas.openxmlformats.org/officeDocument/2006/relationships/slideLayout" Target="../slideLayouts/slideLayout418.xml"/><Relationship Id="rId234" Type="http://schemas.openxmlformats.org/officeDocument/2006/relationships/slideLayout" Target="../slideLayouts/slideLayout439.xml"/><Relationship Id="rId2" Type="http://schemas.openxmlformats.org/officeDocument/2006/relationships/slideLayout" Target="../slideLayouts/slideLayout207.xml"/><Relationship Id="rId29" Type="http://schemas.openxmlformats.org/officeDocument/2006/relationships/slideLayout" Target="../slideLayouts/slideLayout234.xml"/><Relationship Id="rId255" Type="http://schemas.openxmlformats.org/officeDocument/2006/relationships/slideLayout" Target="../slideLayouts/slideLayout460.xml"/><Relationship Id="rId276" Type="http://schemas.openxmlformats.org/officeDocument/2006/relationships/slideLayout" Target="../slideLayouts/slideLayout481.xml"/><Relationship Id="rId297" Type="http://schemas.openxmlformats.org/officeDocument/2006/relationships/slideLayout" Target="../slideLayouts/slideLayout502.xml"/><Relationship Id="rId40" Type="http://schemas.openxmlformats.org/officeDocument/2006/relationships/slideLayout" Target="../slideLayouts/slideLayout245.xml"/><Relationship Id="rId115" Type="http://schemas.openxmlformats.org/officeDocument/2006/relationships/slideLayout" Target="../slideLayouts/slideLayout320.xml"/><Relationship Id="rId136" Type="http://schemas.openxmlformats.org/officeDocument/2006/relationships/slideLayout" Target="../slideLayouts/slideLayout341.xml"/><Relationship Id="rId157" Type="http://schemas.openxmlformats.org/officeDocument/2006/relationships/slideLayout" Target="../slideLayouts/slideLayout362.xml"/><Relationship Id="rId178" Type="http://schemas.openxmlformats.org/officeDocument/2006/relationships/slideLayout" Target="../slideLayouts/slideLayout383.xml"/><Relationship Id="rId301" Type="http://schemas.openxmlformats.org/officeDocument/2006/relationships/slideLayout" Target="../slideLayouts/slideLayout506.xml"/><Relationship Id="rId322" Type="http://schemas.openxmlformats.org/officeDocument/2006/relationships/slideLayout" Target="../slideLayouts/slideLayout527.xml"/><Relationship Id="rId343" Type="http://schemas.openxmlformats.org/officeDocument/2006/relationships/slideLayout" Target="../slideLayouts/slideLayout548.xml"/><Relationship Id="rId364" Type="http://schemas.openxmlformats.org/officeDocument/2006/relationships/slideLayout" Target="../slideLayouts/slideLayout569.xml"/><Relationship Id="rId61" Type="http://schemas.openxmlformats.org/officeDocument/2006/relationships/slideLayout" Target="../slideLayouts/slideLayout266.xml"/><Relationship Id="rId82" Type="http://schemas.openxmlformats.org/officeDocument/2006/relationships/slideLayout" Target="../slideLayouts/slideLayout287.xml"/><Relationship Id="rId199" Type="http://schemas.openxmlformats.org/officeDocument/2006/relationships/slideLayout" Target="../slideLayouts/slideLayout404.xml"/><Relationship Id="rId203" Type="http://schemas.openxmlformats.org/officeDocument/2006/relationships/slideLayout" Target="../slideLayouts/slideLayout408.xml"/><Relationship Id="rId385" Type="http://schemas.openxmlformats.org/officeDocument/2006/relationships/slideLayout" Target="../slideLayouts/slideLayout590.xml"/><Relationship Id="rId19" Type="http://schemas.openxmlformats.org/officeDocument/2006/relationships/slideLayout" Target="../slideLayouts/slideLayout224.xml"/><Relationship Id="rId224" Type="http://schemas.openxmlformats.org/officeDocument/2006/relationships/slideLayout" Target="../slideLayouts/slideLayout429.xml"/><Relationship Id="rId245" Type="http://schemas.openxmlformats.org/officeDocument/2006/relationships/slideLayout" Target="../slideLayouts/slideLayout450.xml"/><Relationship Id="rId266" Type="http://schemas.openxmlformats.org/officeDocument/2006/relationships/slideLayout" Target="../slideLayouts/slideLayout471.xml"/><Relationship Id="rId287" Type="http://schemas.openxmlformats.org/officeDocument/2006/relationships/slideLayout" Target="../slideLayouts/slideLayout492.xml"/><Relationship Id="rId410" Type="http://schemas.openxmlformats.org/officeDocument/2006/relationships/slideLayout" Target="../slideLayouts/slideLayout615.xml"/><Relationship Id="rId30" Type="http://schemas.openxmlformats.org/officeDocument/2006/relationships/slideLayout" Target="../slideLayouts/slideLayout235.xml"/><Relationship Id="rId105" Type="http://schemas.openxmlformats.org/officeDocument/2006/relationships/slideLayout" Target="../slideLayouts/slideLayout310.xml"/><Relationship Id="rId126" Type="http://schemas.openxmlformats.org/officeDocument/2006/relationships/slideLayout" Target="../slideLayouts/slideLayout331.xml"/><Relationship Id="rId147" Type="http://schemas.openxmlformats.org/officeDocument/2006/relationships/slideLayout" Target="../slideLayouts/slideLayout352.xml"/><Relationship Id="rId168" Type="http://schemas.openxmlformats.org/officeDocument/2006/relationships/slideLayout" Target="../slideLayouts/slideLayout373.xml"/><Relationship Id="rId312" Type="http://schemas.openxmlformats.org/officeDocument/2006/relationships/slideLayout" Target="../slideLayouts/slideLayout517.xml"/><Relationship Id="rId333" Type="http://schemas.openxmlformats.org/officeDocument/2006/relationships/slideLayout" Target="../slideLayouts/slideLayout538.xml"/><Relationship Id="rId354" Type="http://schemas.openxmlformats.org/officeDocument/2006/relationships/slideLayout" Target="../slideLayouts/slideLayout559.xml"/><Relationship Id="rId51" Type="http://schemas.openxmlformats.org/officeDocument/2006/relationships/slideLayout" Target="../slideLayouts/slideLayout256.xml"/><Relationship Id="rId72" Type="http://schemas.openxmlformats.org/officeDocument/2006/relationships/slideLayout" Target="../slideLayouts/slideLayout277.xml"/><Relationship Id="rId93" Type="http://schemas.openxmlformats.org/officeDocument/2006/relationships/slideLayout" Target="../slideLayouts/slideLayout298.xml"/><Relationship Id="rId189" Type="http://schemas.openxmlformats.org/officeDocument/2006/relationships/slideLayout" Target="../slideLayouts/slideLayout394.xml"/><Relationship Id="rId375" Type="http://schemas.openxmlformats.org/officeDocument/2006/relationships/slideLayout" Target="../slideLayouts/slideLayout580.xml"/><Relationship Id="rId396" Type="http://schemas.openxmlformats.org/officeDocument/2006/relationships/slideLayout" Target="../slideLayouts/slideLayout601.xml"/><Relationship Id="rId3" Type="http://schemas.openxmlformats.org/officeDocument/2006/relationships/slideLayout" Target="../slideLayouts/slideLayout208.xml"/><Relationship Id="rId214" Type="http://schemas.openxmlformats.org/officeDocument/2006/relationships/slideLayout" Target="../slideLayouts/slideLayout419.xml"/><Relationship Id="rId235" Type="http://schemas.openxmlformats.org/officeDocument/2006/relationships/slideLayout" Target="../slideLayouts/slideLayout440.xml"/><Relationship Id="rId256" Type="http://schemas.openxmlformats.org/officeDocument/2006/relationships/slideLayout" Target="../slideLayouts/slideLayout461.xml"/><Relationship Id="rId277" Type="http://schemas.openxmlformats.org/officeDocument/2006/relationships/slideLayout" Target="../slideLayouts/slideLayout482.xml"/><Relationship Id="rId298" Type="http://schemas.openxmlformats.org/officeDocument/2006/relationships/slideLayout" Target="../slideLayouts/slideLayout503.xml"/><Relationship Id="rId400" Type="http://schemas.openxmlformats.org/officeDocument/2006/relationships/slideLayout" Target="../slideLayouts/slideLayout605.xml"/><Relationship Id="rId116" Type="http://schemas.openxmlformats.org/officeDocument/2006/relationships/slideLayout" Target="../slideLayouts/slideLayout321.xml"/><Relationship Id="rId137" Type="http://schemas.openxmlformats.org/officeDocument/2006/relationships/slideLayout" Target="../slideLayouts/slideLayout342.xml"/><Relationship Id="rId158" Type="http://schemas.openxmlformats.org/officeDocument/2006/relationships/slideLayout" Target="../slideLayouts/slideLayout363.xml"/><Relationship Id="rId302" Type="http://schemas.openxmlformats.org/officeDocument/2006/relationships/slideLayout" Target="../slideLayouts/slideLayout507.xml"/><Relationship Id="rId323" Type="http://schemas.openxmlformats.org/officeDocument/2006/relationships/slideLayout" Target="../slideLayouts/slideLayout528.xml"/><Relationship Id="rId344" Type="http://schemas.openxmlformats.org/officeDocument/2006/relationships/slideLayout" Target="../slideLayouts/slideLayout549.xml"/><Relationship Id="rId20" Type="http://schemas.openxmlformats.org/officeDocument/2006/relationships/slideLayout" Target="../slideLayouts/slideLayout225.xml"/><Relationship Id="rId41" Type="http://schemas.openxmlformats.org/officeDocument/2006/relationships/slideLayout" Target="../slideLayouts/slideLayout246.xml"/><Relationship Id="rId62" Type="http://schemas.openxmlformats.org/officeDocument/2006/relationships/slideLayout" Target="../slideLayouts/slideLayout267.xml"/><Relationship Id="rId83" Type="http://schemas.openxmlformats.org/officeDocument/2006/relationships/slideLayout" Target="../slideLayouts/slideLayout288.xml"/><Relationship Id="rId179" Type="http://schemas.openxmlformats.org/officeDocument/2006/relationships/slideLayout" Target="../slideLayouts/slideLayout384.xml"/><Relationship Id="rId365" Type="http://schemas.openxmlformats.org/officeDocument/2006/relationships/slideLayout" Target="../slideLayouts/slideLayout570.xml"/><Relationship Id="rId386" Type="http://schemas.openxmlformats.org/officeDocument/2006/relationships/slideLayout" Target="../slideLayouts/slideLayout591.xml"/><Relationship Id="rId190" Type="http://schemas.openxmlformats.org/officeDocument/2006/relationships/slideLayout" Target="../slideLayouts/slideLayout395.xml"/><Relationship Id="rId204" Type="http://schemas.openxmlformats.org/officeDocument/2006/relationships/slideLayout" Target="../slideLayouts/slideLayout409.xml"/><Relationship Id="rId225" Type="http://schemas.openxmlformats.org/officeDocument/2006/relationships/slideLayout" Target="../slideLayouts/slideLayout430.xml"/><Relationship Id="rId246" Type="http://schemas.openxmlformats.org/officeDocument/2006/relationships/slideLayout" Target="../slideLayouts/slideLayout451.xml"/><Relationship Id="rId267" Type="http://schemas.openxmlformats.org/officeDocument/2006/relationships/slideLayout" Target="../slideLayouts/slideLayout472.xml"/><Relationship Id="rId288" Type="http://schemas.openxmlformats.org/officeDocument/2006/relationships/slideLayout" Target="../slideLayouts/slideLayout493.xml"/><Relationship Id="rId411" Type="http://schemas.openxmlformats.org/officeDocument/2006/relationships/slideLayout" Target="../slideLayouts/slideLayout616.xml"/><Relationship Id="rId106" Type="http://schemas.openxmlformats.org/officeDocument/2006/relationships/slideLayout" Target="../slideLayouts/slideLayout311.xml"/><Relationship Id="rId127" Type="http://schemas.openxmlformats.org/officeDocument/2006/relationships/slideLayout" Target="../slideLayouts/slideLayout332.xml"/><Relationship Id="rId313" Type="http://schemas.openxmlformats.org/officeDocument/2006/relationships/slideLayout" Target="../slideLayouts/slideLayout518.xml"/><Relationship Id="rId10" Type="http://schemas.openxmlformats.org/officeDocument/2006/relationships/slideLayout" Target="../slideLayouts/slideLayout215.xml"/><Relationship Id="rId31" Type="http://schemas.openxmlformats.org/officeDocument/2006/relationships/slideLayout" Target="../slideLayouts/slideLayout236.xml"/><Relationship Id="rId52" Type="http://schemas.openxmlformats.org/officeDocument/2006/relationships/slideLayout" Target="../slideLayouts/slideLayout257.xml"/><Relationship Id="rId73" Type="http://schemas.openxmlformats.org/officeDocument/2006/relationships/slideLayout" Target="../slideLayouts/slideLayout278.xml"/><Relationship Id="rId94" Type="http://schemas.openxmlformats.org/officeDocument/2006/relationships/slideLayout" Target="../slideLayouts/slideLayout299.xml"/><Relationship Id="rId148" Type="http://schemas.openxmlformats.org/officeDocument/2006/relationships/slideLayout" Target="../slideLayouts/slideLayout353.xml"/><Relationship Id="rId169" Type="http://schemas.openxmlformats.org/officeDocument/2006/relationships/slideLayout" Target="../slideLayouts/slideLayout374.xml"/><Relationship Id="rId334" Type="http://schemas.openxmlformats.org/officeDocument/2006/relationships/slideLayout" Target="../slideLayouts/slideLayout539.xml"/><Relationship Id="rId355" Type="http://schemas.openxmlformats.org/officeDocument/2006/relationships/slideLayout" Target="../slideLayouts/slideLayout560.xml"/><Relationship Id="rId376" Type="http://schemas.openxmlformats.org/officeDocument/2006/relationships/slideLayout" Target="../slideLayouts/slideLayout581.xml"/><Relationship Id="rId397" Type="http://schemas.openxmlformats.org/officeDocument/2006/relationships/slideLayout" Target="../slideLayouts/slideLayout602.xml"/><Relationship Id="rId4" Type="http://schemas.openxmlformats.org/officeDocument/2006/relationships/slideLayout" Target="../slideLayouts/slideLayout209.xml"/><Relationship Id="rId180" Type="http://schemas.openxmlformats.org/officeDocument/2006/relationships/slideLayout" Target="../slideLayouts/slideLayout385.xml"/><Relationship Id="rId215" Type="http://schemas.openxmlformats.org/officeDocument/2006/relationships/slideLayout" Target="../slideLayouts/slideLayout420.xml"/><Relationship Id="rId236" Type="http://schemas.openxmlformats.org/officeDocument/2006/relationships/slideLayout" Target="../slideLayouts/slideLayout441.xml"/><Relationship Id="rId257" Type="http://schemas.openxmlformats.org/officeDocument/2006/relationships/slideLayout" Target="../slideLayouts/slideLayout462.xml"/><Relationship Id="rId278" Type="http://schemas.openxmlformats.org/officeDocument/2006/relationships/slideLayout" Target="../slideLayouts/slideLayout483.xml"/><Relationship Id="rId401" Type="http://schemas.openxmlformats.org/officeDocument/2006/relationships/slideLayout" Target="../slideLayouts/slideLayout606.xml"/><Relationship Id="rId303" Type="http://schemas.openxmlformats.org/officeDocument/2006/relationships/slideLayout" Target="../slideLayouts/slideLayout508.xml"/><Relationship Id="rId42" Type="http://schemas.openxmlformats.org/officeDocument/2006/relationships/slideLayout" Target="../slideLayouts/slideLayout247.xml"/><Relationship Id="rId84" Type="http://schemas.openxmlformats.org/officeDocument/2006/relationships/slideLayout" Target="../slideLayouts/slideLayout289.xml"/><Relationship Id="rId138" Type="http://schemas.openxmlformats.org/officeDocument/2006/relationships/slideLayout" Target="../slideLayouts/slideLayout343.xml"/><Relationship Id="rId345" Type="http://schemas.openxmlformats.org/officeDocument/2006/relationships/slideLayout" Target="../slideLayouts/slideLayout550.xml"/><Relationship Id="rId387" Type="http://schemas.openxmlformats.org/officeDocument/2006/relationships/slideLayout" Target="../slideLayouts/slideLayout592.xml"/><Relationship Id="rId191" Type="http://schemas.openxmlformats.org/officeDocument/2006/relationships/slideLayout" Target="../slideLayouts/slideLayout396.xml"/><Relationship Id="rId205" Type="http://schemas.openxmlformats.org/officeDocument/2006/relationships/slideLayout" Target="../slideLayouts/slideLayout410.xml"/><Relationship Id="rId247" Type="http://schemas.openxmlformats.org/officeDocument/2006/relationships/slideLayout" Target="../slideLayouts/slideLayout452.xml"/><Relationship Id="rId412" Type="http://schemas.openxmlformats.org/officeDocument/2006/relationships/slideLayout" Target="../slideLayouts/slideLayout617.xml"/><Relationship Id="rId107" Type="http://schemas.openxmlformats.org/officeDocument/2006/relationships/slideLayout" Target="../slideLayouts/slideLayout312.xml"/><Relationship Id="rId289" Type="http://schemas.openxmlformats.org/officeDocument/2006/relationships/slideLayout" Target="../slideLayouts/slideLayout494.xml"/><Relationship Id="rId11" Type="http://schemas.openxmlformats.org/officeDocument/2006/relationships/slideLayout" Target="../slideLayouts/slideLayout216.xml"/><Relationship Id="rId53" Type="http://schemas.openxmlformats.org/officeDocument/2006/relationships/slideLayout" Target="../slideLayouts/slideLayout258.xml"/><Relationship Id="rId149" Type="http://schemas.openxmlformats.org/officeDocument/2006/relationships/slideLayout" Target="../slideLayouts/slideLayout354.xml"/><Relationship Id="rId314" Type="http://schemas.openxmlformats.org/officeDocument/2006/relationships/slideLayout" Target="../slideLayouts/slideLayout519.xml"/><Relationship Id="rId356" Type="http://schemas.openxmlformats.org/officeDocument/2006/relationships/slideLayout" Target="../slideLayouts/slideLayout561.xml"/><Relationship Id="rId398" Type="http://schemas.openxmlformats.org/officeDocument/2006/relationships/slideLayout" Target="../slideLayouts/slideLayout603.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735.xml"/><Relationship Id="rId299" Type="http://schemas.openxmlformats.org/officeDocument/2006/relationships/slideLayout" Target="../slideLayouts/slideLayout917.xml"/><Relationship Id="rId21" Type="http://schemas.openxmlformats.org/officeDocument/2006/relationships/slideLayout" Target="../slideLayouts/slideLayout639.xml"/><Relationship Id="rId63" Type="http://schemas.openxmlformats.org/officeDocument/2006/relationships/slideLayout" Target="../slideLayouts/slideLayout681.xml"/><Relationship Id="rId159" Type="http://schemas.openxmlformats.org/officeDocument/2006/relationships/slideLayout" Target="../slideLayouts/slideLayout777.xml"/><Relationship Id="rId324" Type="http://schemas.openxmlformats.org/officeDocument/2006/relationships/slideLayout" Target="../slideLayouts/slideLayout942.xml"/><Relationship Id="rId366" Type="http://schemas.openxmlformats.org/officeDocument/2006/relationships/slideLayout" Target="../slideLayouts/slideLayout984.xml"/><Relationship Id="rId170" Type="http://schemas.openxmlformats.org/officeDocument/2006/relationships/slideLayout" Target="../slideLayouts/slideLayout788.xml"/><Relationship Id="rId226" Type="http://schemas.openxmlformats.org/officeDocument/2006/relationships/slideLayout" Target="../slideLayouts/slideLayout844.xml"/><Relationship Id="rId268" Type="http://schemas.openxmlformats.org/officeDocument/2006/relationships/slideLayout" Target="../slideLayouts/slideLayout886.xml"/><Relationship Id="rId32" Type="http://schemas.openxmlformats.org/officeDocument/2006/relationships/slideLayout" Target="../slideLayouts/slideLayout650.xml"/><Relationship Id="rId74" Type="http://schemas.openxmlformats.org/officeDocument/2006/relationships/slideLayout" Target="../slideLayouts/slideLayout692.xml"/><Relationship Id="rId128" Type="http://schemas.openxmlformats.org/officeDocument/2006/relationships/slideLayout" Target="../slideLayouts/slideLayout746.xml"/><Relationship Id="rId335" Type="http://schemas.openxmlformats.org/officeDocument/2006/relationships/slideLayout" Target="../slideLayouts/slideLayout953.xml"/><Relationship Id="rId377" Type="http://schemas.openxmlformats.org/officeDocument/2006/relationships/slideLayout" Target="../slideLayouts/slideLayout995.xml"/><Relationship Id="rId5" Type="http://schemas.openxmlformats.org/officeDocument/2006/relationships/slideLayout" Target="../slideLayouts/slideLayout623.xml"/><Relationship Id="rId95" Type="http://schemas.openxmlformats.org/officeDocument/2006/relationships/slideLayout" Target="../slideLayouts/slideLayout713.xml"/><Relationship Id="rId160" Type="http://schemas.openxmlformats.org/officeDocument/2006/relationships/slideLayout" Target="../slideLayouts/slideLayout778.xml"/><Relationship Id="rId181" Type="http://schemas.openxmlformats.org/officeDocument/2006/relationships/slideLayout" Target="../slideLayouts/slideLayout799.xml"/><Relationship Id="rId216" Type="http://schemas.openxmlformats.org/officeDocument/2006/relationships/slideLayout" Target="../slideLayouts/slideLayout834.xml"/><Relationship Id="rId237" Type="http://schemas.openxmlformats.org/officeDocument/2006/relationships/slideLayout" Target="../slideLayouts/slideLayout855.xml"/><Relationship Id="rId402" Type="http://schemas.openxmlformats.org/officeDocument/2006/relationships/slideLayout" Target="../slideLayouts/slideLayout1020.xml"/><Relationship Id="rId258" Type="http://schemas.openxmlformats.org/officeDocument/2006/relationships/slideLayout" Target="../slideLayouts/slideLayout876.xml"/><Relationship Id="rId279" Type="http://schemas.openxmlformats.org/officeDocument/2006/relationships/slideLayout" Target="../slideLayouts/slideLayout897.xml"/><Relationship Id="rId22" Type="http://schemas.openxmlformats.org/officeDocument/2006/relationships/slideLayout" Target="../slideLayouts/slideLayout640.xml"/><Relationship Id="rId43" Type="http://schemas.openxmlformats.org/officeDocument/2006/relationships/slideLayout" Target="../slideLayouts/slideLayout661.xml"/><Relationship Id="rId64" Type="http://schemas.openxmlformats.org/officeDocument/2006/relationships/slideLayout" Target="../slideLayouts/slideLayout682.xml"/><Relationship Id="rId118" Type="http://schemas.openxmlformats.org/officeDocument/2006/relationships/slideLayout" Target="../slideLayouts/slideLayout736.xml"/><Relationship Id="rId139" Type="http://schemas.openxmlformats.org/officeDocument/2006/relationships/slideLayout" Target="../slideLayouts/slideLayout757.xml"/><Relationship Id="rId290" Type="http://schemas.openxmlformats.org/officeDocument/2006/relationships/slideLayout" Target="../slideLayouts/slideLayout908.xml"/><Relationship Id="rId304" Type="http://schemas.openxmlformats.org/officeDocument/2006/relationships/slideLayout" Target="../slideLayouts/slideLayout922.xml"/><Relationship Id="rId325" Type="http://schemas.openxmlformats.org/officeDocument/2006/relationships/slideLayout" Target="../slideLayouts/slideLayout943.xml"/><Relationship Id="rId346" Type="http://schemas.openxmlformats.org/officeDocument/2006/relationships/slideLayout" Target="../slideLayouts/slideLayout964.xml"/><Relationship Id="rId367" Type="http://schemas.openxmlformats.org/officeDocument/2006/relationships/slideLayout" Target="../slideLayouts/slideLayout985.xml"/><Relationship Id="rId388" Type="http://schemas.openxmlformats.org/officeDocument/2006/relationships/slideLayout" Target="../slideLayouts/slideLayout1006.xml"/><Relationship Id="rId85" Type="http://schemas.openxmlformats.org/officeDocument/2006/relationships/slideLayout" Target="../slideLayouts/slideLayout703.xml"/><Relationship Id="rId150" Type="http://schemas.openxmlformats.org/officeDocument/2006/relationships/slideLayout" Target="../slideLayouts/slideLayout768.xml"/><Relationship Id="rId171" Type="http://schemas.openxmlformats.org/officeDocument/2006/relationships/slideLayout" Target="../slideLayouts/slideLayout789.xml"/><Relationship Id="rId192" Type="http://schemas.openxmlformats.org/officeDocument/2006/relationships/slideLayout" Target="../slideLayouts/slideLayout810.xml"/><Relationship Id="rId206" Type="http://schemas.openxmlformats.org/officeDocument/2006/relationships/slideLayout" Target="../slideLayouts/slideLayout824.xml"/><Relationship Id="rId227" Type="http://schemas.openxmlformats.org/officeDocument/2006/relationships/slideLayout" Target="../slideLayouts/slideLayout845.xml"/><Relationship Id="rId413" Type="http://schemas.openxmlformats.org/officeDocument/2006/relationships/slideLayout" Target="../slideLayouts/slideLayout1031.xml"/><Relationship Id="rId248" Type="http://schemas.openxmlformats.org/officeDocument/2006/relationships/slideLayout" Target="../slideLayouts/slideLayout866.xml"/><Relationship Id="rId269" Type="http://schemas.openxmlformats.org/officeDocument/2006/relationships/slideLayout" Target="../slideLayouts/slideLayout887.xml"/><Relationship Id="rId12" Type="http://schemas.openxmlformats.org/officeDocument/2006/relationships/slideLayout" Target="../slideLayouts/slideLayout630.xml"/><Relationship Id="rId33" Type="http://schemas.openxmlformats.org/officeDocument/2006/relationships/slideLayout" Target="../slideLayouts/slideLayout651.xml"/><Relationship Id="rId108" Type="http://schemas.openxmlformats.org/officeDocument/2006/relationships/slideLayout" Target="../slideLayouts/slideLayout726.xml"/><Relationship Id="rId129" Type="http://schemas.openxmlformats.org/officeDocument/2006/relationships/slideLayout" Target="../slideLayouts/slideLayout747.xml"/><Relationship Id="rId280" Type="http://schemas.openxmlformats.org/officeDocument/2006/relationships/slideLayout" Target="../slideLayouts/slideLayout898.xml"/><Relationship Id="rId315" Type="http://schemas.openxmlformats.org/officeDocument/2006/relationships/slideLayout" Target="../slideLayouts/slideLayout933.xml"/><Relationship Id="rId336" Type="http://schemas.openxmlformats.org/officeDocument/2006/relationships/slideLayout" Target="../slideLayouts/slideLayout954.xml"/><Relationship Id="rId357" Type="http://schemas.openxmlformats.org/officeDocument/2006/relationships/slideLayout" Target="../slideLayouts/slideLayout975.xml"/><Relationship Id="rId54" Type="http://schemas.openxmlformats.org/officeDocument/2006/relationships/slideLayout" Target="../slideLayouts/slideLayout672.xml"/><Relationship Id="rId75" Type="http://schemas.openxmlformats.org/officeDocument/2006/relationships/slideLayout" Target="../slideLayouts/slideLayout693.xml"/><Relationship Id="rId96" Type="http://schemas.openxmlformats.org/officeDocument/2006/relationships/slideLayout" Target="../slideLayouts/slideLayout714.xml"/><Relationship Id="rId140" Type="http://schemas.openxmlformats.org/officeDocument/2006/relationships/slideLayout" Target="../slideLayouts/slideLayout758.xml"/><Relationship Id="rId161" Type="http://schemas.openxmlformats.org/officeDocument/2006/relationships/slideLayout" Target="../slideLayouts/slideLayout779.xml"/><Relationship Id="rId182" Type="http://schemas.openxmlformats.org/officeDocument/2006/relationships/slideLayout" Target="../slideLayouts/slideLayout800.xml"/><Relationship Id="rId217" Type="http://schemas.openxmlformats.org/officeDocument/2006/relationships/slideLayout" Target="../slideLayouts/slideLayout835.xml"/><Relationship Id="rId378" Type="http://schemas.openxmlformats.org/officeDocument/2006/relationships/slideLayout" Target="../slideLayouts/slideLayout996.xml"/><Relationship Id="rId399" Type="http://schemas.openxmlformats.org/officeDocument/2006/relationships/slideLayout" Target="../slideLayouts/slideLayout1017.xml"/><Relationship Id="rId403" Type="http://schemas.openxmlformats.org/officeDocument/2006/relationships/slideLayout" Target="../slideLayouts/slideLayout1021.xml"/><Relationship Id="rId6" Type="http://schemas.openxmlformats.org/officeDocument/2006/relationships/slideLayout" Target="../slideLayouts/slideLayout624.xml"/><Relationship Id="rId238" Type="http://schemas.openxmlformats.org/officeDocument/2006/relationships/slideLayout" Target="../slideLayouts/slideLayout856.xml"/><Relationship Id="rId259" Type="http://schemas.openxmlformats.org/officeDocument/2006/relationships/slideLayout" Target="../slideLayouts/slideLayout877.xml"/><Relationship Id="rId23" Type="http://schemas.openxmlformats.org/officeDocument/2006/relationships/slideLayout" Target="../slideLayouts/slideLayout641.xml"/><Relationship Id="rId119" Type="http://schemas.openxmlformats.org/officeDocument/2006/relationships/slideLayout" Target="../slideLayouts/slideLayout737.xml"/><Relationship Id="rId270" Type="http://schemas.openxmlformats.org/officeDocument/2006/relationships/slideLayout" Target="../slideLayouts/slideLayout888.xml"/><Relationship Id="rId291" Type="http://schemas.openxmlformats.org/officeDocument/2006/relationships/slideLayout" Target="../slideLayouts/slideLayout909.xml"/><Relationship Id="rId305" Type="http://schemas.openxmlformats.org/officeDocument/2006/relationships/slideLayout" Target="../slideLayouts/slideLayout923.xml"/><Relationship Id="rId326" Type="http://schemas.openxmlformats.org/officeDocument/2006/relationships/slideLayout" Target="../slideLayouts/slideLayout944.xml"/><Relationship Id="rId347" Type="http://schemas.openxmlformats.org/officeDocument/2006/relationships/slideLayout" Target="../slideLayouts/slideLayout965.xml"/><Relationship Id="rId44" Type="http://schemas.openxmlformats.org/officeDocument/2006/relationships/slideLayout" Target="../slideLayouts/slideLayout662.xml"/><Relationship Id="rId65" Type="http://schemas.openxmlformats.org/officeDocument/2006/relationships/slideLayout" Target="../slideLayouts/slideLayout683.xml"/><Relationship Id="rId86" Type="http://schemas.openxmlformats.org/officeDocument/2006/relationships/slideLayout" Target="../slideLayouts/slideLayout704.xml"/><Relationship Id="rId130" Type="http://schemas.openxmlformats.org/officeDocument/2006/relationships/slideLayout" Target="../slideLayouts/slideLayout748.xml"/><Relationship Id="rId151" Type="http://schemas.openxmlformats.org/officeDocument/2006/relationships/slideLayout" Target="../slideLayouts/slideLayout769.xml"/><Relationship Id="rId368" Type="http://schemas.openxmlformats.org/officeDocument/2006/relationships/slideLayout" Target="../slideLayouts/slideLayout986.xml"/><Relationship Id="rId389" Type="http://schemas.openxmlformats.org/officeDocument/2006/relationships/slideLayout" Target="../slideLayouts/slideLayout1007.xml"/><Relationship Id="rId172" Type="http://schemas.openxmlformats.org/officeDocument/2006/relationships/slideLayout" Target="../slideLayouts/slideLayout790.xml"/><Relationship Id="rId193" Type="http://schemas.openxmlformats.org/officeDocument/2006/relationships/slideLayout" Target="../slideLayouts/slideLayout811.xml"/><Relationship Id="rId207" Type="http://schemas.openxmlformats.org/officeDocument/2006/relationships/slideLayout" Target="../slideLayouts/slideLayout825.xml"/><Relationship Id="rId228" Type="http://schemas.openxmlformats.org/officeDocument/2006/relationships/slideLayout" Target="../slideLayouts/slideLayout846.xml"/><Relationship Id="rId249" Type="http://schemas.openxmlformats.org/officeDocument/2006/relationships/slideLayout" Target="../slideLayouts/slideLayout867.xml"/><Relationship Id="rId414" Type="http://schemas.openxmlformats.org/officeDocument/2006/relationships/theme" Target="../theme/theme3.xml"/><Relationship Id="rId13" Type="http://schemas.openxmlformats.org/officeDocument/2006/relationships/slideLayout" Target="../slideLayouts/slideLayout631.xml"/><Relationship Id="rId109" Type="http://schemas.openxmlformats.org/officeDocument/2006/relationships/slideLayout" Target="../slideLayouts/slideLayout727.xml"/><Relationship Id="rId260" Type="http://schemas.openxmlformats.org/officeDocument/2006/relationships/slideLayout" Target="../slideLayouts/slideLayout878.xml"/><Relationship Id="rId281" Type="http://schemas.openxmlformats.org/officeDocument/2006/relationships/slideLayout" Target="../slideLayouts/slideLayout899.xml"/><Relationship Id="rId316" Type="http://schemas.openxmlformats.org/officeDocument/2006/relationships/slideLayout" Target="../slideLayouts/slideLayout934.xml"/><Relationship Id="rId337" Type="http://schemas.openxmlformats.org/officeDocument/2006/relationships/slideLayout" Target="../slideLayouts/slideLayout955.xml"/><Relationship Id="rId34" Type="http://schemas.openxmlformats.org/officeDocument/2006/relationships/slideLayout" Target="../slideLayouts/slideLayout652.xml"/><Relationship Id="rId55" Type="http://schemas.openxmlformats.org/officeDocument/2006/relationships/slideLayout" Target="../slideLayouts/slideLayout673.xml"/><Relationship Id="rId76" Type="http://schemas.openxmlformats.org/officeDocument/2006/relationships/slideLayout" Target="../slideLayouts/slideLayout694.xml"/><Relationship Id="rId97" Type="http://schemas.openxmlformats.org/officeDocument/2006/relationships/slideLayout" Target="../slideLayouts/slideLayout715.xml"/><Relationship Id="rId120" Type="http://schemas.openxmlformats.org/officeDocument/2006/relationships/slideLayout" Target="../slideLayouts/slideLayout738.xml"/><Relationship Id="rId141" Type="http://schemas.openxmlformats.org/officeDocument/2006/relationships/slideLayout" Target="../slideLayouts/slideLayout759.xml"/><Relationship Id="rId358" Type="http://schemas.openxmlformats.org/officeDocument/2006/relationships/slideLayout" Target="../slideLayouts/slideLayout976.xml"/><Relationship Id="rId379" Type="http://schemas.openxmlformats.org/officeDocument/2006/relationships/slideLayout" Target="../slideLayouts/slideLayout997.xml"/><Relationship Id="rId7" Type="http://schemas.openxmlformats.org/officeDocument/2006/relationships/slideLayout" Target="../slideLayouts/slideLayout625.xml"/><Relationship Id="rId162" Type="http://schemas.openxmlformats.org/officeDocument/2006/relationships/slideLayout" Target="../slideLayouts/slideLayout780.xml"/><Relationship Id="rId183" Type="http://schemas.openxmlformats.org/officeDocument/2006/relationships/slideLayout" Target="../slideLayouts/slideLayout801.xml"/><Relationship Id="rId218" Type="http://schemas.openxmlformats.org/officeDocument/2006/relationships/slideLayout" Target="../slideLayouts/slideLayout836.xml"/><Relationship Id="rId239" Type="http://schemas.openxmlformats.org/officeDocument/2006/relationships/slideLayout" Target="../slideLayouts/slideLayout857.xml"/><Relationship Id="rId390" Type="http://schemas.openxmlformats.org/officeDocument/2006/relationships/slideLayout" Target="../slideLayouts/slideLayout1008.xml"/><Relationship Id="rId404" Type="http://schemas.openxmlformats.org/officeDocument/2006/relationships/slideLayout" Target="../slideLayouts/slideLayout1022.xml"/><Relationship Id="rId250" Type="http://schemas.openxmlformats.org/officeDocument/2006/relationships/slideLayout" Target="../slideLayouts/slideLayout868.xml"/><Relationship Id="rId271" Type="http://schemas.openxmlformats.org/officeDocument/2006/relationships/slideLayout" Target="../slideLayouts/slideLayout889.xml"/><Relationship Id="rId292" Type="http://schemas.openxmlformats.org/officeDocument/2006/relationships/slideLayout" Target="../slideLayouts/slideLayout910.xml"/><Relationship Id="rId306" Type="http://schemas.openxmlformats.org/officeDocument/2006/relationships/slideLayout" Target="../slideLayouts/slideLayout924.xml"/><Relationship Id="rId24" Type="http://schemas.openxmlformats.org/officeDocument/2006/relationships/slideLayout" Target="../slideLayouts/slideLayout642.xml"/><Relationship Id="rId45" Type="http://schemas.openxmlformats.org/officeDocument/2006/relationships/slideLayout" Target="../slideLayouts/slideLayout663.xml"/><Relationship Id="rId66" Type="http://schemas.openxmlformats.org/officeDocument/2006/relationships/slideLayout" Target="../slideLayouts/slideLayout684.xml"/><Relationship Id="rId87" Type="http://schemas.openxmlformats.org/officeDocument/2006/relationships/slideLayout" Target="../slideLayouts/slideLayout705.xml"/><Relationship Id="rId110" Type="http://schemas.openxmlformats.org/officeDocument/2006/relationships/slideLayout" Target="../slideLayouts/slideLayout728.xml"/><Relationship Id="rId131" Type="http://schemas.openxmlformats.org/officeDocument/2006/relationships/slideLayout" Target="../slideLayouts/slideLayout749.xml"/><Relationship Id="rId327" Type="http://schemas.openxmlformats.org/officeDocument/2006/relationships/slideLayout" Target="../slideLayouts/slideLayout945.xml"/><Relationship Id="rId348" Type="http://schemas.openxmlformats.org/officeDocument/2006/relationships/slideLayout" Target="../slideLayouts/slideLayout966.xml"/><Relationship Id="rId369" Type="http://schemas.openxmlformats.org/officeDocument/2006/relationships/slideLayout" Target="../slideLayouts/slideLayout987.xml"/><Relationship Id="rId152" Type="http://schemas.openxmlformats.org/officeDocument/2006/relationships/slideLayout" Target="../slideLayouts/slideLayout770.xml"/><Relationship Id="rId173" Type="http://schemas.openxmlformats.org/officeDocument/2006/relationships/slideLayout" Target="../slideLayouts/slideLayout791.xml"/><Relationship Id="rId194" Type="http://schemas.openxmlformats.org/officeDocument/2006/relationships/slideLayout" Target="../slideLayouts/slideLayout812.xml"/><Relationship Id="rId208" Type="http://schemas.openxmlformats.org/officeDocument/2006/relationships/slideLayout" Target="../slideLayouts/slideLayout826.xml"/><Relationship Id="rId229" Type="http://schemas.openxmlformats.org/officeDocument/2006/relationships/slideLayout" Target="../slideLayouts/slideLayout847.xml"/><Relationship Id="rId380" Type="http://schemas.openxmlformats.org/officeDocument/2006/relationships/slideLayout" Target="../slideLayouts/slideLayout998.xml"/><Relationship Id="rId240" Type="http://schemas.openxmlformats.org/officeDocument/2006/relationships/slideLayout" Target="../slideLayouts/slideLayout858.xml"/><Relationship Id="rId261" Type="http://schemas.openxmlformats.org/officeDocument/2006/relationships/slideLayout" Target="../slideLayouts/slideLayout879.xml"/><Relationship Id="rId14" Type="http://schemas.openxmlformats.org/officeDocument/2006/relationships/slideLayout" Target="../slideLayouts/slideLayout632.xml"/><Relationship Id="rId35" Type="http://schemas.openxmlformats.org/officeDocument/2006/relationships/slideLayout" Target="../slideLayouts/slideLayout653.xml"/><Relationship Id="rId56" Type="http://schemas.openxmlformats.org/officeDocument/2006/relationships/slideLayout" Target="../slideLayouts/slideLayout674.xml"/><Relationship Id="rId77" Type="http://schemas.openxmlformats.org/officeDocument/2006/relationships/slideLayout" Target="../slideLayouts/slideLayout695.xml"/><Relationship Id="rId100" Type="http://schemas.openxmlformats.org/officeDocument/2006/relationships/slideLayout" Target="../slideLayouts/slideLayout718.xml"/><Relationship Id="rId282" Type="http://schemas.openxmlformats.org/officeDocument/2006/relationships/slideLayout" Target="../slideLayouts/slideLayout900.xml"/><Relationship Id="rId317" Type="http://schemas.openxmlformats.org/officeDocument/2006/relationships/slideLayout" Target="../slideLayouts/slideLayout935.xml"/><Relationship Id="rId338" Type="http://schemas.openxmlformats.org/officeDocument/2006/relationships/slideLayout" Target="../slideLayouts/slideLayout956.xml"/><Relationship Id="rId359" Type="http://schemas.openxmlformats.org/officeDocument/2006/relationships/slideLayout" Target="../slideLayouts/slideLayout977.xml"/><Relationship Id="rId8" Type="http://schemas.openxmlformats.org/officeDocument/2006/relationships/slideLayout" Target="../slideLayouts/slideLayout626.xml"/><Relationship Id="rId98" Type="http://schemas.openxmlformats.org/officeDocument/2006/relationships/slideLayout" Target="../slideLayouts/slideLayout716.xml"/><Relationship Id="rId121" Type="http://schemas.openxmlformats.org/officeDocument/2006/relationships/slideLayout" Target="../slideLayouts/slideLayout739.xml"/><Relationship Id="rId142" Type="http://schemas.openxmlformats.org/officeDocument/2006/relationships/slideLayout" Target="../slideLayouts/slideLayout760.xml"/><Relationship Id="rId163" Type="http://schemas.openxmlformats.org/officeDocument/2006/relationships/slideLayout" Target="../slideLayouts/slideLayout781.xml"/><Relationship Id="rId184" Type="http://schemas.openxmlformats.org/officeDocument/2006/relationships/slideLayout" Target="../slideLayouts/slideLayout802.xml"/><Relationship Id="rId219" Type="http://schemas.openxmlformats.org/officeDocument/2006/relationships/slideLayout" Target="../slideLayouts/slideLayout837.xml"/><Relationship Id="rId370" Type="http://schemas.openxmlformats.org/officeDocument/2006/relationships/slideLayout" Target="../slideLayouts/slideLayout988.xml"/><Relationship Id="rId391" Type="http://schemas.openxmlformats.org/officeDocument/2006/relationships/slideLayout" Target="../slideLayouts/slideLayout1009.xml"/><Relationship Id="rId405" Type="http://schemas.openxmlformats.org/officeDocument/2006/relationships/slideLayout" Target="../slideLayouts/slideLayout1023.xml"/><Relationship Id="rId230" Type="http://schemas.openxmlformats.org/officeDocument/2006/relationships/slideLayout" Target="../slideLayouts/slideLayout848.xml"/><Relationship Id="rId251" Type="http://schemas.openxmlformats.org/officeDocument/2006/relationships/slideLayout" Target="../slideLayouts/slideLayout869.xml"/><Relationship Id="rId25" Type="http://schemas.openxmlformats.org/officeDocument/2006/relationships/slideLayout" Target="../slideLayouts/slideLayout643.xml"/><Relationship Id="rId46" Type="http://schemas.openxmlformats.org/officeDocument/2006/relationships/slideLayout" Target="../slideLayouts/slideLayout664.xml"/><Relationship Id="rId67" Type="http://schemas.openxmlformats.org/officeDocument/2006/relationships/slideLayout" Target="../slideLayouts/slideLayout685.xml"/><Relationship Id="rId272" Type="http://schemas.openxmlformats.org/officeDocument/2006/relationships/slideLayout" Target="../slideLayouts/slideLayout890.xml"/><Relationship Id="rId293" Type="http://schemas.openxmlformats.org/officeDocument/2006/relationships/slideLayout" Target="../slideLayouts/slideLayout911.xml"/><Relationship Id="rId307" Type="http://schemas.openxmlformats.org/officeDocument/2006/relationships/slideLayout" Target="../slideLayouts/slideLayout925.xml"/><Relationship Id="rId328" Type="http://schemas.openxmlformats.org/officeDocument/2006/relationships/slideLayout" Target="../slideLayouts/slideLayout946.xml"/><Relationship Id="rId349" Type="http://schemas.openxmlformats.org/officeDocument/2006/relationships/slideLayout" Target="../slideLayouts/slideLayout967.xml"/><Relationship Id="rId88" Type="http://schemas.openxmlformats.org/officeDocument/2006/relationships/slideLayout" Target="../slideLayouts/slideLayout706.xml"/><Relationship Id="rId111" Type="http://schemas.openxmlformats.org/officeDocument/2006/relationships/slideLayout" Target="../slideLayouts/slideLayout729.xml"/><Relationship Id="rId132" Type="http://schemas.openxmlformats.org/officeDocument/2006/relationships/slideLayout" Target="../slideLayouts/slideLayout750.xml"/><Relationship Id="rId153" Type="http://schemas.openxmlformats.org/officeDocument/2006/relationships/slideLayout" Target="../slideLayouts/slideLayout771.xml"/><Relationship Id="rId174" Type="http://schemas.openxmlformats.org/officeDocument/2006/relationships/slideLayout" Target="../slideLayouts/slideLayout792.xml"/><Relationship Id="rId195" Type="http://schemas.openxmlformats.org/officeDocument/2006/relationships/slideLayout" Target="../slideLayouts/slideLayout813.xml"/><Relationship Id="rId209" Type="http://schemas.openxmlformats.org/officeDocument/2006/relationships/slideLayout" Target="../slideLayouts/slideLayout827.xml"/><Relationship Id="rId360" Type="http://schemas.openxmlformats.org/officeDocument/2006/relationships/slideLayout" Target="../slideLayouts/slideLayout978.xml"/><Relationship Id="rId381" Type="http://schemas.openxmlformats.org/officeDocument/2006/relationships/slideLayout" Target="../slideLayouts/slideLayout999.xml"/><Relationship Id="rId220" Type="http://schemas.openxmlformats.org/officeDocument/2006/relationships/slideLayout" Target="../slideLayouts/slideLayout838.xml"/><Relationship Id="rId241" Type="http://schemas.openxmlformats.org/officeDocument/2006/relationships/slideLayout" Target="../slideLayouts/slideLayout859.xml"/><Relationship Id="rId15" Type="http://schemas.openxmlformats.org/officeDocument/2006/relationships/slideLayout" Target="../slideLayouts/slideLayout633.xml"/><Relationship Id="rId36" Type="http://schemas.openxmlformats.org/officeDocument/2006/relationships/slideLayout" Target="../slideLayouts/slideLayout654.xml"/><Relationship Id="rId57" Type="http://schemas.openxmlformats.org/officeDocument/2006/relationships/slideLayout" Target="../slideLayouts/slideLayout675.xml"/><Relationship Id="rId262" Type="http://schemas.openxmlformats.org/officeDocument/2006/relationships/slideLayout" Target="../slideLayouts/slideLayout880.xml"/><Relationship Id="rId283" Type="http://schemas.openxmlformats.org/officeDocument/2006/relationships/slideLayout" Target="../slideLayouts/slideLayout901.xml"/><Relationship Id="rId318" Type="http://schemas.openxmlformats.org/officeDocument/2006/relationships/slideLayout" Target="../slideLayouts/slideLayout936.xml"/><Relationship Id="rId339" Type="http://schemas.openxmlformats.org/officeDocument/2006/relationships/slideLayout" Target="../slideLayouts/slideLayout957.xml"/><Relationship Id="rId78" Type="http://schemas.openxmlformats.org/officeDocument/2006/relationships/slideLayout" Target="../slideLayouts/slideLayout696.xml"/><Relationship Id="rId99" Type="http://schemas.openxmlformats.org/officeDocument/2006/relationships/slideLayout" Target="../slideLayouts/slideLayout717.xml"/><Relationship Id="rId101" Type="http://schemas.openxmlformats.org/officeDocument/2006/relationships/slideLayout" Target="../slideLayouts/slideLayout719.xml"/><Relationship Id="rId122" Type="http://schemas.openxmlformats.org/officeDocument/2006/relationships/slideLayout" Target="../slideLayouts/slideLayout740.xml"/><Relationship Id="rId143" Type="http://schemas.openxmlformats.org/officeDocument/2006/relationships/slideLayout" Target="../slideLayouts/slideLayout761.xml"/><Relationship Id="rId164" Type="http://schemas.openxmlformats.org/officeDocument/2006/relationships/slideLayout" Target="../slideLayouts/slideLayout782.xml"/><Relationship Id="rId185" Type="http://schemas.openxmlformats.org/officeDocument/2006/relationships/slideLayout" Target="../slideLayouts/slideLayout803.xml"/><Relationship Id="rId350" Type="http://schemas.openxmlformats.org/officeDocument/2006/relationships/slideLayout" Target="../slideLayouts/slideLayout968.xml"/><Relationship Id="rId371" Type="http://schemas.openxmlformats.org/officeDocument/2006/relationships/slideLayout" Target="../slideLayouts/slideLayout989.xml"/><Relationship Id="rId406" Type="http://schemas.openxmlformats.org/officeDocument/2006/relationships/slideLayout" Target="../slideLayouts/slideLayout1024.xml"/><Relationship Id="rId9" Type="http://schemas.openxmlformats.org/officeDocument/2006/relationships/slideLayout" Target="../slideLayouts/slideLayout627.xml"/><Relationship Id="rId210" Type="http://schemas.openxmlformats.org/officeDocument/2006/relationships/slideLayout" Target="../slideLayouts/slideLayout828.xml"/><Relationship Id="rId392" Type="http://schemas.openxmlformats.org/officeDocument/2006/relationships/slideLayout" Target="../slideLayouts/slideLayout1010.xml"/><Relationship Id="rId26" Type="http://schemas.openxmlformats.org/officeDocument/2006/relationships/slideLayout" Target="../slideLayouts/slideLayout644.xml"/><Relationship Id="rId231" Type="http://schemas.openxmlformats.org/officeDocument/2006/relationships/slideLayout" Target="../slideLayouts/slideLayout849.xml"/><Relationship Id="rId252" Type="http://schemas.openxmlformats.org/officeDocument/2006/relationships/slideLayout" Target="../slideLayouts/slideLayout870.xml"/><Relationship Id="rId273" Type="http://schemas.openxmlformats.org/officeDocument/2006/relationships/slideLayout" Target="../slideLayouts/slideLayout891.xml"/><Relationship Id="rId294" Type="http://schemas.openxmlformats.org/officeDocument/2006/relationships/slideLayout" Target="../slideLayouts/slideLayout912.xml"/><Relationship Id="rId308" Type="http://schemas.openxmlformats.org/officeDocument/2006/relationships/slideLayout" Target="../slideLayouts/slideLayout926.xml"/><Relationship Id="rId329" Type="http://schemas.openxmlformats.org/officeDocument/2006/relationships/slideLayout" Target="../slideLayouts/slideLayout947.xml"/><Relationship Id="rId47" Type="http://schemas.openxmlformats.org/officeDocument/2006/relationships/slideLayout" Target="../slideLayouts/slideLayout665.xml"/><Relationship Id="rId68" Type="http://schemas.openxmlformats.org/officeDocument/2006/relationships/slideLayout" Target="../slideLayouts/slideLayout686.xml"/><Relationship Id="rId89" Type="http://schemas.openxmlformats.org/officeDocument/2006/relationships/slideLayout" Target="../slideLayouts/slideLayout707.xml"/><Relationship Id="rId112" Type="http://schemas.openxmlformats.org/officeDocument/2006/relationships/slideLayout" Target="../slideLayouts/slideLayout730.xml"/><Relationship Id="rId133" Type="http://schemas.openxmlformats.org/officeDocument/2006/relationships/slideLayout" Target="../slideLayouts/slideLayout751.xml"/><Relationship Id="rId154" Type="http://schemas.openxmlformats.org/officeDocument/2006/relationships/slideLayout" Target="../slideLayouts/slideLayout772.xml"/><Relationship Id="rId175" Type="http://schemas.openxmlformats.org/officeDocument/2006/relationships/slideLayout" Target="../slideLayouts/slideLayout793.xml"/><Relationship Id="rId340" Type="http://schemas.openxmlformats.org/officeDocument/2006/relationships/slideLayout" Target="../slideLayouts/slideLayout958.xml"/><Relationship Id="rId361" Type="http://schemas.openxmlformats.org/officeDocument/2006/relationships/slideLayout" Target="../slideLayouts/slideLayout979.xml"/><Relationship Id="rId196" Type="http://schemas.openxmlformats.org/officeDocument/2006/relationships/slideLayout" Target="../slideLayouts/slideLayout814.xml"/><Relationship Id="rId200" Type="http://schemas.openxmlformats.org/officeDocument/2006/relationships/slideLayout" Target="../slideLayouts/slideLayout818.xml"/><Relationship Id="rId382" Type="http://schemas.openxmlformats.org/officeDocument/2006/relationships/slideLayout" Target="../slideLayouts/slideLayout1000.xml"/><Relationship Id="rId16" Type="http://schemas.openxmlformats.org/officeDocument/2006/relationships/slideLayout" Target="../slideLayouts/slideLayout634.xml"/><Relationship Id="rId221" Type="http://schemas.openxmlformats.org/officeDocument/2006/relationships/slideLayout" Target="../slideLayouts/slideLayout839.xml"/><Relationship Id="rId242" Type="http://schemas.openxmlformats.org/officeDocument/2006/relationships/slideLayout" Target="../slideLayouts/slideLayout860.xml"/><Relationship Id="rId263" Type="http://schemas.openxmlformats.org/officeDocument/2006/relationships/slideLayout" Target="../slideLayouts/slideLayout881.xml"/><Relationship Id="rId284" Type="http://schemas.openxmlformats.org/officeDocument/2006/relationships/slideLayout" Target="../slideLayouts/slideLayout902.xml"/><Relationship Id="rId319" Type="http://schemas.openxmlformats.org/officeDocument/2006/relationships/slideLayout" Target="../slideLayouts/slideLayout937.xml"/><Relationship Id="rId37" Type="http://schemas.openxmlformats.org/officeDocument/2006/relationships/slideLayout" Target="../slideLayouts/slideLayout655.xml"/><Relationship Id="rId58" Type="http://schemas.openxmlformats.org/officeDocument/2006/relationships/slideLayout" Target="../slideLayouts/slideLayout676.xml"/><Relationship Id="rId79" Type="http://schemas.openxmlformats.org/officeDocument/2006/relationships/slideLayout" Target="../slideLayouts/slideLayout697.xml"/><Relationship Id="rId102" Type="http://schemas.openxmlformats.org/officeDocument/2006/relationships/slideLayout" Target="../slideLayouts/slideLayout720.xml"/><Relationship Id="rId123" Type="http://schemas.openxmlformats.org/officeDocument/2006/relationships/slideLayout" Target="../slideLayouts/slideLayout741.xml"/><Relationship Id="rId144" Type="http://schemas.openxmlformats.org/officeDocument/2006/relationships/slideLayout" Target="../slideLayouts/slideLayout762.xml"/><Relationship Id="rId330" Type="http://schemas.openxmlformats.org/officeDocument/2006/relationships/slideLayout" Target="../slideLayouts/slideLayout948.xml"/><Relationship Id="rId90" Type="http://schemas.openxmlformats.org/officeDocument/2006/relationships/slideLayout" Target="../slideLayouts/slideLayout708.xml"/><Relationship Id="rId165" Type="http://schemas.openxmlformats.org/officeDocument/2006/relationships/slideLayout" Target="../slideLayouts/slideLayout783.xml"/><Relationship Id="rId186" Type="http://schemas.openxmlformats.org/officeDocument/2006/relationships/slideLayout" Target="../slideLayouts/slideLayout804.xml"/><Relationship Id="rId351" Type="http://schemas.openxmlformats.org/officeDocument/2006/relationships/slideLayout" Target="../slideLayouts/slideLayout969.xml"/><Relationship Id="rId372" Type="http://schemas.openxmlformats.org/officeDocument/2006/relationships/slideLayout" Target="../slideLayouts/slideLayout990.xml"/><Relationship Id="rId393" Type="http://schemas.openxmlformats.org/officeDocument/2006/relationships/slideLayout" Target="../slideLayouts/slideLayout1011.xml"/><Relationship Id="rId407" Type="http://schemas.openxmlformats.org/officeDocument/2006/relationships/slideLayout" Target="../slideLayouts/slideLayout1025.xml"/><Relationship Id="rId211" Type="http://schemas.openxmlformats.org/officeDocument/2006/relationships/slideLayout" Target="../slideLayouts/slideLayout829.xml"/><Relationship Id="rId232" Type="http://schemas.openxmlformats.org/officeDocument/2006/relationships/slideLayout" Target="../slideLayouts/slideLayout850.xml"/><Relationship Id="rId253" Type="http://schemas.openxmlformats.org/officeDocument/2006/relationships/slideLayout" Target="../slideLayouts/slideLayout871.xml"/><Relationship Id="rId274" Type="http://schemas.openxmlformats.org/officeDocument/2006/relationships/slideLayout" Target="../slideLayouts/slideLayout892.xml"/><Relationship Id="rId295" Type="http://schemas.openxmlformats.org/officeDocument/2006/relationships/slideLayout" Target="../slideLayouts/slideLayout913.xml"/><Relationship Id="rId309" Type="http://schemas.openxmlformats.org/officeDocument/2006/relationships/slideLayout" Target="../slideLayouts/slideLayout927.xml"/><Relationship Id="rId27" Type="http://schemas.openxmlformats.org/officeDocument/2006/relationships/slideLayout" Target="../slideLayouts/slideLayout645.xml"/><Relationship Id="rId48" Type="http://schemas.openxmlformats.org/officeDocument/2006/relationships/slideLayout" Target="../slideLayouts/slideLayout666.xml"/><Relationship Id="rId69" Type="http://schemas.openxmlformats.org/officeDocument/2006/relationships/slideLayout" Target="../slideLayouts/slideLayout687.xml"/><Relationship Id="rId113" Type="http://schemas.openxmlformats.org/officeDocument/2006/relationships/slideLayout" Target="../slideLayouts/slideLayout731.xml"/><Relationship Id="rId134" Type="http://schemas.openxmlformats.org/officeDocument/2006/relationships/slideLayout" Target="../slideLayouts/slideLayout752.xml"/><Relationship Id="rId320" Type="http://schemas.openxmlformats.org/officeDocument/2006/relationships/slideLayout" Target="../slideLayouts/slideLayout938.xml"/><Relationship Id="rId80" Type="http://schemas.openxmlformats.org/officeDocument/2006/relationships/slideLayout" Target="../slideLayouts/slideLayout698.xml"/><Relationship Id="rId155" Type="http://schemas.openxmlformats.org/officeDocument/2006/relationships/slideLayout" Target="../slideLayouts/slideLayout773.xml"/><Relationship Id="rId176" Type="http://schemas.openxmlformats.org/officeDocument/2006/relationships/slideLayout" Target="../slideLayouts/slideLayout794.xml"/><Relationship Id="rId197" Type="http://schemas.openxmlformats.org/officeDocument/2006/relationships/slideLayout" Target="../slideLayouts/slideLayout815.xml"/><Relationship Id="rId341" Type="http://schemas.openxmlformats.org/officeDocument/2006/relationships/slideLayout" Target="../slideLayouts/slideLayout959.xml"/><Relationship Id="rId362" Type="http://schemas.openxmlformats.org/officeDocument/2006/relationships/slideLayout" Target="../slideLayouts/slideLayout980.xml"/><Relationship Id="rId383" Type="http://schemas.openxmlformats.org/officeDocument/2006/relationships/slideLayout" Target="../slideLayouts/slideLayout1001.xml"/><Relationship Id="rId201" Type="http://schemas.openxmlformats.org/officeDocument/2006/relationships/slideLayout" Target="../slideLayouts/slideLayout819.xml"/><Relationship Id="rId222" Type="http://schemas.openxmlformats.org/officeDocument/2006/relationships/slideLayout" Target="../slideLayouts/slideLayout840.xml"/><Relationship Id="rId243" Type="http://schemas.openxmlformats.org/officeDocument/2006/relationships/slideLayout" Target="../slideLayouts/slideLayout861.xml"/><Relationship Id="rId264" Type="http://schemas.openxmlformats.org/officeDocument/2006/relationships/slideLayout" Target="../slideLayouts/slideLayout882.xml"/><Relationship Id="rId285" Type="http://schemas.openxmlformats.org/officeDocument/2006/relationships/slideLayout" Target="../slideLayouts/slideLayout903.xml"/><Relationship Id="rId17" Type="http://schemas.openxmlformats.org/officeDocument/2006/relationships/slideLayout" Target="../slideLayouts/slideLayout635.xml"/><Relationship Id="rId38" Type="http://schemas.openxmlformats.org/officeDocument/2006/relationships/slideLayout" Target="../slideLayouts/slideLayout656.xml"/><Relationship Id="rId59" Type="http://schemas.openxmlformats.org/officeDocument/2006/relationships/slideLayout" Target="../slideLayouts/slideLayout677.xml"/><Relationship Id="rId103" Type="http://schemas.openxmlformats.org/officeDocument/2006/relationships/slideLayout" Target="../slideLayouts/slideLayout721.xml"/><Relationship Id="rId124" Type="http://schemas.openxmlformats.org/officeDocument/2006/relationships/slideLayout" Target="../slideLayouts/slideLayout742.xml"/><Relationship Id="rId310" Type="http://schemas.openxmlformats.org/officeDocument/2006/relationships/slideLayout" Target="../slideLayouts/slideLayout928.xml"/><Relationship Id="rId70" Type="http://schemas.openxmlformats.org/officeDocument/2006/relationships/slideLayout" Target="../slideLayouts/slideLayout688.xml"/><Relationship Id="rId91" Type="http://schemas.openxmlformats.org/officeDocument/2006/relationships/slideLayout" Target="../slideLayouts/slideLayout709.xml"/><Relationship Id="rId145" Type="http://schemas.openxmlformats.org/officeDocument/2006/relationships/slideLayout" Target="../slideLayouts/slideLayout763.xml"/><Relationship Id="rId166" Type="http://schemas.openxmlformats.org/officeDocument/2006/relationships/slideLayout" Target="../slideLayouts/slideLayout784.xml"/><Relationship Id="rId187" Type="http://schemas.openxmlformats.org/officeDocument/2006/relationships/slideLayout" Target="../slideLayouts/slideLayout805.xml"/><Relationship Id="rId331" Type="http://schemas.openxmlformats.org/officeDocument/2006/relationships/slideLayout" Target="../slideLayouts/slideLayout949.xml"/><Relationship Id="rId352" Type="http://schemas.openxmlformats.org/officeDocument/2006/relationships/slideLayout" Target="../slideLayouts/slideLayout970.xml"/><Relationship Id="rId373" Type="http://schemas.openxmlformats.org/officeDocument/2006/relationships/slideLayout" Target="../slideLayouts/slideLayout991.xml"/><Relationship Id="rId394" Type="http://schemas.openxmlformats.org/officeDocument/2006/relationships/slideLayout" Target="../slideLayouts/slideLayout1012.xml"/><Relationship Id="rId408" Type="http://schemas.openxmlformats.org/officeDocument/2006/relationships/slideLayout" Target="../slideLayouts/slideLayout1026.xml"/><Relationship Id="rId1" Type="http://schemas.openxmlformats.org/officeDocument/2006/relationships/slideLayout" Target="../slideLayouts/slideLayout619.xml"/><Relationship Id="rId212" Type="http://schemas.openxmlformats.org/officeDocument/2006/relationships/slideLayout" Target="../slideLayouts/slideLayout830.xml"/><Relationship Id="rId233" Type="http://schemas.openxmlformats.org/officeDocument/2006/relationships/slideLayout" Target="../slideLayouts/slideLayout851.xml"/><Relationship Id="rId254" Type="http://schemas.openxmlformats.org/officeDocument/2006/relationships/slideLayout" Target="../slideLayouts/slideLayout872.xml"/><Relationship Id="rId28" Type="http://schemas.openxmlformats.org/officeDocument/2006/relationships/slideLayout" Target="../slideLayouts/slideLayout646.xml"/><Relationship Id="rId49" Type="http://schemas.openxmlformats.org/officeDocument/2006/relationships/slideLayout" Target="../slideLayouts/slideLayout667.xml"/><Relationship Id="rId114" Type="http://schemas.openxmlformats.org/officeDocument/2006/relationships/slideLayout" Target="../slideLayouts/slideLayout732.xml"/><Relationship Id="rId275" Type="http://schemas.openxmlformats.org/officeDocument/2006/relationships/slideLayout" Target="../slideLayouts/slideLayout893.xml"/><Relationship Id="rId296" Type="http://schemas.openxmlformats.org/officeDocument/2006/relationships/slideLayout" Target="../slideLayouts/slideLayout914.xml"/><Relationship Id="rId300" Type="http://schemas.openxmlformats.org/officeDocument/2006/relationships/slideLayout" Target="../slideLayouts/slideLayout918.xml"/><Relationship Id="rId60" Type="http://schemas.openxmlformats.org/officeDocument/2006/relationships/slideLayout" Target="../slideLayouts/slideLayout678.xml"/><Relationship Id="rId81" Type="http://schemas.openxmlformats.org/officeDocument/2006/relationships/slideLayout" Target="../slideLayouts/slideLayout699.xml"/><Relationship Id="rId135" Type="http://schemas.openxmlformats.org/officeDocument/2006/relationships/slideLayout" Target="../slideLayouts/slideLayout753.xml"/><Relationship Id="rId156" Type="http://schemas.openxmlformats.org/officeDocument/2006/relationships/slideLayout" Target="../slideLayouts/slideLayout774.xml"/><Relationship Id="rId177" Type="http://schemas.openxmlformats.org/officeDocument/2006/relationships/slideLayout" Target="../slideLayouts/slideLayout795.xml"/><Relationship Id="rId198" Type="http://schemas.openxmlformats.org/officeDocument/2006/relationships/slideLayout" Target="../slideLayouts/slideLayout816.xml"/><Relationship Id="rId321" Type="http://schemas.openxmlformats.org/officeDocument/2006/relationships/slideLayout" Target="../slideLayouts/slideLayout939.xml"/><Relationship Id="rId342" Type="http://schemas.openxmlformats.org/officeDocument/2006/relationships/slideLayout" Target="../slideLayouts/slideLayout960.xml"/><Relationship Id="rId363" Type="http://schemas.openxmlformats.org/officeDocument/2006/relationships/slideLayout" Target="../slideLayouts/slideLayout981.xml"/><Relationship Id="rId384" Type="http://schemas.openxmlformats.org/officeDocument/2006/relationships/slideLayout" Target="../slideLayouts/slideLayout1002.xml"/><Relationship Id="rId202" Type="http://schemas.openxmlformats.org/officeDocument/2006/relationships/slideLayout" Target="../slideLayouts/slideLayout820.xml"/><Relationship Id="rId223" Type="http://schemas.openxmlformats.org/officeDocument/2006/relationships/slideLayout" Target="../slideLayouts/slideLayout841.xml"/><Relationship Id="rId244" Type="http://schemas.openxmlformats.org/officeDocument/2006/relationships/slideLayout" Target="../slideLayouts/slideLayout862.xml"/><Relationship Id="rId18" Type="http://schemas.openxmlformats.org/officeDocument/2006/relationships/slideLayout" Target="../slideLayouts/slideLayout636.xml"/><Relationship Id="rId39" Type="http://schemas.openxmlformats.org/officeDocument/2006/relationships/slideLayout" Target="../slideLayouts/slideLayout657.xml"/><Relationship Id="rId265" Type="http://schemas.openxmlformats.org/officeDocument/2006/relationships/slideLayout" Target="../slideLayouts/slideLayout883.xml"/><Relationship Id="rId286" Type="http://schemas.openxmlformats.org/officeDocument/2006/relationships/slideLayout" Target="../slideLayouts/slideLayout904.xml"/><Relationship Id="rId50" Type="http://schemas.openxmlformats.org/officeDocument/2006/relationships/slideLayout" Target="../slideLayouts/slideLayout668.xml"/><Relationship Id="rId104" Type="http://schemas.openxmlformats.org/officeDocument/2006/relationships/slideLayout" Target="../slideLayouts/slideLayout722.xml"/><Relationship Id="rId125" Type="http://schemas.openxmlformats.org/officeDocument/2006/relationships/slideLayout" Target="../slideLayouts/slideLayout743.xml"/><Relationship Id="rId146" Type="http://schemas.openxmlformats.org/officeDocument/2006/relationships/slideLayout" Target="../slideLayouts/slideLayout764.xml"/><Relationship Id="rId167" Type="http://schemas.openxmlformats.org/officeDocument/2006/relationships/slideLayout" Target="../slideLayouts/slideLayout785.xml"/><Relationship Id="rId188" Type="http://schemas.openxmlformats.org/officeDocument/2006/relationships/slideLayout" Target="../slideLayouts/slideLayout806.xml"/><Relationship Id="rId311" Type="http://schemas.openxmlformats.org/officeDocument/2006/relationships/slideLayout" Target="../slideLayouts/slideLayout929.xml"/><Relationship Id="rId332" Type="http://schemas.openxmlformats.org/officeDocument/2006/relationships/slideLayout" Target="../slideLayouts/slideLayout950.xml"/><Relationship Id="rId353" Type="http://schemas.openxmlformats.org/officeDocument/2006/relationships/slideLayout" Target="../slideLayouts/slideLayout971.xml"/><Relationship Id="rId374" Type="http://schemas.openxmlformats.org/officeDocument/2006/relationships/slideLayout" Target="../slideLayouts/slideLayout992.xml"/><Relationship Id="rId395" Type="http://schemas.openxmlformats.org/officeDocument/2006/relationships/slideLayout" Target="../slideLayouts/slideLayout1013.xml"/><Relationship Id="rId409" Type="http://schemas.openxmlformats.org/officeDocument/2006/relationships/slideLayout" Target="../slideLayouts/slideLayout1027.xml"/><Relationship Id="rId71" Type="http://schemas.openxmlformats.org/officeDocument/2006/relationships/slideLayout" Target="../slideLayouts/slideLayout689.xml"/><Relationship Id="rId92" Type="http://schemas.openxmlformats.org/officeDocument/2006/relationships/slideLayout" Target="../slideLayouts/slideLayout710.xml"/><Relationship Id="rId213" Type="http://schemas.openxmlformats.org/officeDocument/2006/relationships/slideLayout" Target="../slideLayouts/slideLayout831.xml"/><Relationship Id="rId234" Type="http://schemas.openxmlformats.org/officeDocument/2006/relationships/slideLayout" Target="../slideLayouts/slideLayout852.xml"/><Relationship Id="rId2" Type="http://schemas.openxmlformats.org/officeDocument/2006/relationships/slideLayout" Target="../slideLayouts/slideLayout620.xml"/><Relationship Id="rId29" Type="http://schemas.openxmlformats.org/officeDocument/2006/relationships/slideLayout" Target="../slideLayouts/slideLayout647.xml"/><Relationship Id="rId255" Type="http://schemas.openxmlformats.org/officeDocument/2006/relationships/slideLayout" Target="../slideLayouts/slideLayout873.xml"/><Relationship Id="rId276" Type="http://schemas.openxmlformats.org/officeDocument/2006/relationships/slideLayout" Target="../slideLayouts/slideLayout894.xml"/><Relationship Id="rId297" Type="http://schemas.openxmlformats.org/officeDocument/2006/relationships/slideLayout" Target="../slideLayouts/slideLayout915.xml"/><Relationship Id="rId40" Type="http://schemas.openxmlformats.org/officeDocument/2006/relationships/slideLayout" Target="../slideLayouts/slideLayout658.xml"/><Relationship Id="rId115" Type="http://schemas.openxmlformats.org/officeDocument/2006/relationships/slideLayout" Target="../slideLayouts/slideLayout733.xml"/><Relationship Id="rId136" Type="http://schemas.openxmlformats.org/officeDocument/2006/relationships/slideLayout" Target="../slideLayouts/slideLayout754.xml"/><Relationship Id="rId157" Type="http://schemas.openxmlformats.org/officeDocument/2006/relationships/slideLayout" Target="../slideLayouts/slideLayout775.xml"/><Relationship Id="rId178" Type="http://schemas.openxmlformats.org/officeDocument/2006/relationships/slideLayout" Target="../slideLayouts/slideLayout796.xml"/><Relationship Id="rId301" Type="http://schemas.openxmlformats.org/officeDocument/2006/relationships/slideLayout" Target="../slideLayouts/slideLayout919.xml"/><Relationship Id="rId322" Type="http://schemas.openxmlformats.org/officeDocument/2006/relationships/slideLayout" Target="../slideLayouts/slideLayout940.xml"/><Relationship Id="rId343" Type="http://schemas.openxmlformats.org/officeDocument/2006/relationships/slideLayout" Target="../slideLayouts/slideLayout961.xml"/><Relationship Id="rId364" Type="http://schemas.openxmlformats.org/officeDocument/2006/relationships/slideLayout" Target="../slideLayouts/slideLayout982.xml"/><Relationship Id="rId61" Type="http://schemas.openxmlformats.org/officeDocument/2006/relationships/slideLayout" Target="../slideLayouts/slideLayout679.xml"/><Relationship Id="rId82" Type="http://schemas.openxmlformats.org/officeDocument/2006/relationships/slideLayout" Target="../slideLayouts/slideLayout700.xml"/><Relationship Id="rId199" Type="http://schemas.openxmlformats.org/officeDocument/2006/relationships/slideLayout" Target="../slideLayouts/slideLayout817.xml"/><Relationship Id="rId203" Type="http://schemas.openxmlformats.org/officeDocument/2006/relationships/slideLayout" Target="../slideLayouts/slideLayout821.xml"/><Relationship Id="rId385" Type="http://schemas.openxmlformats.org/officeDocument/2006/relationships/slideLayout" Target="../slideLayouts/slideLayout1003.xml"/><Relationship Id="rId19" Type="http://schemas.openxmlformats.org/officeDocument/2006/relationships/slideLayout" Target="../slideLayouts/slideLayout637.xml"/><Relationship Id="rId224" Type="http://schemas.openxmlformats.org/officeDocument/2006/relationships/slideLayout" Target="../slideLayouts/slideLayout842.xml"/><Relationship Id="rId245" Type="http://schemas.openxmlformats.org/officeDocument/2006/relationships/slideLayout" Target="../slideLayouts/slideLayout863.xml"/><Relationship Id="rId266" Type="http://schemas.openxmlformats.org/officeDocument/2006/relationships/slideLayout" Target="../slideLayouts/slideLayout884.xml"/><Relationship Id="rId287" Type="http://schemas.openxmlformats.org/officeDocument/2006/relationships/slideLayout" Target="../slideLayouts/slideLayout905.xml"/><Relationship Id="rId410" Type="http://schemas.openxmlformats.org/officeDocument/2006/relationships/slideLayout" Target="../slideLayouts/slideLayout1028.xml"/><Relationship Id="rId30" Type="http://schemas.openxmlformats.org/officeDocument/2006/relationships/slideLayout" Target="../slideLayouts/slideLayout648.xml"/><Relationship Id="rId105" Type="http://schemas.openxmlformats.org/officeDocument/2006/relationships/slideLayout" Target="../slideLayouts/slideLayout723.xml"/><Relationship Id="rId126" Type="http://schemas.openxmlformats.org/officeDocument/2006/relationships/slideLayout" Target="../slideLayouts/slideLayout744.xml"/><Relationship Id="rId147" Type="http://schemas.openxmlformats.org/officeDocument/2006/relationships/slideLayout" Target="../slideLayouts/slideLayout765.xml"/><Relationship Id="rId168" Type="http://schemas.openxmlformats.org/officeDocument/2006/relationships/slideLayout" Target="../slideLayouts/slideLayout786.xml"/><Relationship Id="rId312" Type="http://schemas.openxmlformats.org/officeDocument/2006/relationships/slideLayout" Target="../slideLayouts/slideLayout930.xml"/><Relationship Id="rId333" Type="http://schemas.openxmlformats.org/officeDocument/2006/relationships/slideLayout" Target="../slideLayouts/slideLayout951.xml"/><Relationship Id="rId354" Type="http://schemas.openxmlformats.org/officeDocument/2006/relationships/slideLayout" Target="../slideLayouts/slideLayout972.xml"/><Relationship Id="rId51" Type="http://schemas.openxmlformats.org/officeDocument/2006/relationships/slideLayout" Target="../slideLayouts/slideLayout669.xml"/><Relationship Id="rId72" Type="http://schemas.openxmlformats.org/officeDocument/2006/relationships/slideLayout" Target="../slideLayouts/slideLayout690.xml"/><Relationship Id="rId93" Type="http://schemas.openxmlformats.org/officeDocument/2006/relationships/slideLayout" Target="../slideLayouts/slideLayout711.xml"/><Relationship Id="rId189" Type="http://schemas.openxmlformats.org/officeDocument/2006/relationships/slideLayout" Target="../slideLayouts/slideLayout807.xml"/><Relationship Id="rId375" Type="http://schemas.openxmlformats.org/officeDocument/2006/relationships/slideLayout" Target="../slideLayouts/slideLayout993.xml"/><Relationship Id="rId396" Type="http://schemas.openxmlformats.org/officeDocument/2006/relationships/slideLayout" Target="../slideLayouts/slideLayout1014.xml"/><Relationship Id="rId3" Type="http://schemas.openxmlformats.org/officeDocument/2006/relationships/slideLayout" Target="../slideLayouts/slideLayout621.xml"/><Relationship Id="rId214" Type="http://schemas.openxmlformats.org/officeDocument/2006/relationships/slideLayout" Target="../slideLayouts/slideLayout832.xml"/><Relationship Id="rId235" Type="http://schemas.openxmlformats.org/officeDocument/2006/relationships/slideLayout" Target="../slideLayouts/slideLayout853.xml"/><Relationship Id="rId256" Type="http://schemas.openxmlformats.org/officeDocument/2006/relationships/slideLayout" Target="../slideLayouts/slideLayout874.xml"/><Relationship Id="rId277" Type="http://schemas.openxmlformats.org/officeDocument/2006/relationships/slideLayout" Target="../slideLayouts/slideLayout895.xml"/><Relationship Id="rId298" Type="http://schemas.openxmlformats.org/officeDocument/2006/relationships/slideLayout" Target="../slideLayouts/slideLayout916.xml"/><Relationship Id="rId400" Type="http://schemas.openxmlformats.org/officeDocument/2006/relationships/slideLayout" Target="../slideLayouts/slideLayout1018.xml"/><Relationship Id="rId116" Type="http://schemas.openxmlformats.org/officeDocument/2006/relationships/slideLayout" Target="../slideLayouts/slideLayout734.xml"/><Relationship Id="rId137" Type="http://schemas.openxmlformats.org/officeDocument/2006/relationships/slideLayout" Target="../slideLayouts/slideLayout755.xml"/><Relationship Id="rId158" Type="http://schemas.openxmlformats.org/officeDocument/2006/relationships/slideLayout" Target="../slideLayouts/slideLayout776.xml"/><Relationship Id="rId302" Type="http://schemas.openxmlformats.org/officeDocument/2006/relationships/slideLayout" Target="../slideLayouts/slideLayout920.xml"/><Relationship Id="rId323" Type="http://schemas.openxmlformats.org/officeDocument/2006/relationships/slideLayout" Target="../slideLayouts/slideLayout941.xml"/><Relationship Id="rId344" Type="http://schemas.openxmlformats.org/officeDocument/2006/relationships/slideLayout" Target="../slideLayouts/slideLayout962.xml"/><Relationship Id="rId20" Type="http://schemas.openxmlformats.org/officeDocument/2006/relationships/slideLayout" Target="../slideLayouts/slideLayout638.xml"/><Relationship Id="rId41" Type="http://schemas.openxmlformats.org/officeDocument/2006/relationships/slideLayout" Target="../slideLayouts/slideLayout659.xml"/><Relationship Id="rId62" Type="http://schemas.openxmlformats.org/officeDocument/2006/relationships/slideLayout" Target="../slideLayouts/slideLayout680.xml"/><Relationship Id="rId83" Type="http://schemas.openxmlformats.org/officeDocument/2006/relationships/slideLayout" Target="../slideLayouts/slideLayout701.xml"/><Relationship Id="rId179" Type="http://schemas.openxmlformats.org/officeDocument/2006/relationships/slideLayout" Target="../slideLayouts/slideLayout797.xml"/><Relationship Id="rId365" Type="http://schemas.openxmlformats.org/officeDocument/2006/relationships/slideLayout" Target="../slideLayouts/slideLayout983.xml"/><Relationship Id="rId386" Type="http://schemas.openxmlformats.org/officeDocument/2006/relationships/slideLayout" Target="../slideLayouts/slideLayout1004.xml"/><Relationship Id="rId190" Type="http://schemas.openxmlformats.org/officeDocument/2006/relationships/slideLayout" Target="../slideLayouts/slideLayout808.xml"/><Relationship Id="rId204" Type="http://schemas.openxmlformats.org/officeDocument/2006/relationships/slideLayout" Target="../slideLayouts/slideLayout822.xml"/><Relationship Id="rId225" Type="http://schemas.openxmlformats.org/officeDocument/2006/relationships/slideLayout" Target="../slideLayouts/slideLayout843.xml"/><Relationship Id="rId246" Type="http://schemas.openxmlformats.org/officeDocument/2006/relationships/slideLayout" Target="../slideLayouts/slideLayout864.xml"/><Relationship Id="rId267" Type="http://schemas.openxmlformats.org/officeDocument/2006/relationships/slideLayout" Target="../slideLayouts/slideLayout885.xml"/><Relationship Id="rId288" Type="http://schemas.openxmlformats.org/officeDocument/2006/relationships/slideLayout" Target="../slideLayouts/slideLayout906.xml"/><Relationship Id="rId411" Type="http://schemas.openxmlformats.org/officeDocument/2006/relationships/slideLayout" Target="../slideLayouts/slideLayout1029.xml"/><Relationship Id="rId106" Type="http://schemas.openxmlformats.org/officeDocument/2006/relationships/slideLayout" Target="../slideLayouts/slideLayout724.xml"/><Relationship Id="rId127" Type="http://schemas.openxmlformats.org/officeDocument/2006/relationships/slideLayout" Target="../slideLayouts/slideLayout745.xml"/><Relationship Id="rId313" Type="http://schemas.openxmlformats.org/officeDocument/2006/relationships/slideLayout" Target="../slideLayouts/slideLayout931.xml"/><Relationship Id="rId10" Type="http://schemas.openxmlformats.org/officeDocument/2006/relationships/slideLayout" Target="../slideLayouts/slideLayout628.xml"/><Relationship Id="rId31" Type="http://schemas.openxmlformats.org/officeDocument/2006/relationships/slideLayout" Target="../slideLayouts/slideLayout649.xml"/><Relationship Id="rId52" Type="http://schemas.openxmlformats.org/officeDocument/2006/relationships/slideLayout" Target="../slideLayouts/slideLayout670.xml"/><Relationship Id="rId73" Type="http://schemas.openxmlformats.org/officeDocument/2006/relationships/slideLayout" Target="../slideLayouts/slideLayout691.xml"/><Relationship Id="rId94" Type="http://schemas.openxmlformats.org/officeDocument/2006/relationships/slideLayout" Target="../slideLayouts/slideLayout712.xml"/><Relationship Id="rId148" Type="http://schemas.openxmlformats.org/officeDocument/2006/relationships/slideLayout" Target="../slideLayouts/slideLayout766.xml"/><Relationship Id="rId169" Type="http://schemas.openxmlformats.org/officeDocument/2006/relationships/slideLayout" Target="../slideLayouts/slideLayout787.xml"/><Relationship Id="rId334" Type="http://schemas.openxmlformats.org/officeDocument/2006/relationships/slideLayout" Target="../slideLayouts/slideLayout952.xml"/><Relationship Id="rId355" Type="http://schemas.openxmlformats.org/officeDocument/2006/relationships/slideLayout" Target="../slideLayouts/slideLayout973.xml"/><Relationship Id="rId376" Type="http://schemas.openxmlformats.org/officeDocument/2006/relationships/slideLayout" Target="../slideLayouts/slideLayout994.xml"/><Relationship Id="rId397" Type="http://schemas.openxmlformats.org/officeDocument/2006/relationships/slideLayout" Target="../slideLayouts/slideLayout1015.xml"/><Relationship Id="rId4" Type="http://schemas.openxmlformats.org/officeDocument/2006/relationships/slideLayout" Target="../slideLayouts/slideLayout622.xml"/><Relationship Id="rId180" Type="http://schemas.openxmlformats.org/officeDocument/2006/relationships/slideLayout" Target="../slideLayouts/slideLayout798.xml"/><Relationship Id="rId215" Type="http://schemas.openxmlformats.org/officeDocument/2006/relationships/slideLayout" Target="../slideLayouts/slideLayout833.xml"/><Relationship Id="rId236" Type="http://schemas.openxmlformats.org/officeDocument/2006/relationships/slideLayout" Target="../slideLayouts/slideLayout854.xml"/><Relationship Id="rId257" Type="http://schemas.openxmlformats.org/officeDocument/2006/relationships/slideLayout" Target="../slideLayouts/slideLayout875.xml"/><Relationship Id="rId278" Type="http://schemas.openxmlformats.org/officeDocument/2006/relationships/slideLayout" Target="../slideLayouts/slideLayout896.xml"/><Relationship Id="rId401" Type="http://schemas.openxmlformats.org/officeDocument/2006/relationships/slideLayout" Target="../slideLayouts/slideLayout1019.xml"/><Relationship Id="rId303" Type="http://schemas.openxmlformats.org/officeDocument/2006/relationships/slideLayout" Target="../slideLayouts/slideLayout921.xml"/><Relationship Id="rId42" Type="http://schemas.openxmlformats.org/officeDocument/2006/relationships/slideLayout" Target="../slideLayouts/slideLayout660.xml"/><Relationship Id="rId84" Type="http://schemas.openxmlformats.org/officeDocument/2006/relationships/slideLayout" Target="../slideLayouts/slideLayout702.xml"/><Relationship Id="rId138" Type="http://schemas.openxmlformats.org/officeDocument/2006/relationships/slideLayout" Target="../slideLayouts/slideLayout756.xml"/><Relationship Id="rId345" Type="http://schemas.openxmlformats.org/officeDocument/2006/relationships/slideLayout" Target="../slideLayouts/slideLayout963.xml"/><Relationship Id="rId387" Type="http://schemas.openxmlformats.org/officeDocument/2006/relationships/slideLayout" Target="../slideLayouts/slideLayout1005.xml"/><Relationship Id="rId191" Type="http://schemas.openxmlformats.org/officeDocument/2006/relationships/slideLayout" Target="../slideLayouts/slideLayout809.xml"/><Relationship Id="rId205" Type="http://schemas.openxmlformats.org/officeDocument/2006/relationships/slideLayout" Target="../slideLayouts/slideLayout823.xml"/><Relationship Id="rId247" Type="http://schemas.openxmlformats.org/officeDocument/2006/relationships/slideLayout" Target="../slideLayouts/slideLayout865.xml"/><Relationship Id="rId412" Type="http://schemas.openxmlformats.org/officeDocument/2006/relationships/slideLayout" Target="../slideLayouts/slideLayout1030.xml"/><Relationship Id="rId107" Type="http://schemas.openxmlformats.org/officeDocument/2006/relationships/slideLayout" Target="../slideLayouts/slideLayout725.xml"/><Relationship Id="rId289" Type="http://schemas.openxmlformats.org/officeDocument/2006/relationships/slideLayout" Target="../slideLayouts/slideLayout907.xml"/><Relationship Id="rId11" Type="http://schemas.openxmlformats.org/officeDocument/2006/relationships/slideLayout" Target="../slideLayouts/slideLayout629.xml"/><Relationship Id="rId53" Type="http://schemas.openxmlformats.org/officeDocument/2006/relationships/slideLayout" Target="../slideLayouts/slideLayout671.xml"/><Relationship Id="rId149" Type="http://schemas.openxmlformats.org/officeDocument/2006/relationships/slideLayout" Target="../slideLayouts/slideLayout767.xml"/><Relationship Id="rId314" Type="http://schemas.openxmlformats.org/officeDocument/2006/relationships/slideLayout" Target="../slideLayouts/slideLayout932.xml"/><Relationship Id="rId356" Type="http://schemas.openxmlformats.org/officeDocument/2006/relationships/slideLayout" Target="../slideLayouts/slideLayout974.xml"/><Relationship Id="rId398" Type="http://schemas.openxmlformats.org/officeDocument/2006/relationships/slideLayout" Target="../slideLayouts/slideLayout1016.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1148.xml"/><Relationship Id="rId299" Type="http://schemas.openxmlformats.org/officeDocument/2006/relationships/slideLayout" Target="../slideLayouts/slideLayout1330.xml"/><Relationship Id="rId21" Type="http://schemas.openxmlformats.org/officeDocument/2006/relationships/slideLayout" Target="../slideLayouts/slideLayout1052.xml"/><Relationship Id="rId63" Type="http://schemas.openxmlformats.org/officeDocument/2006/relationships/slideLayout" Target="../slideLayouts/slideLayout1094.xml"/><Relationship Id="rId159" Type="http://schemas.openxmlformats.org/officeDocument/2006/relationships/slideLayout" Target="../slideLayouts/slideLayout1190.xml"/><Relationship Id="rId324" Type="http://schemas.openxmlformats.org/officeDocument/2006/relationships/slideLayout" Target="../slideLayouts/slideLayout1355.xml"/><Relationship Id="rId366" Type="http://schemas.openxmlformats.org/officeDocument/2006/relationships/slideLayout" Target="../slideLayouts/slideLayout1397.xml"/><Relationship Id="rId170" Type="http://schemas.openxmlformats.org/officeDocument/2006/relationships/slideLayout" Target="../slideLayouts/slideLayout1201.xml"/><Relationship Id="rId226" Type="http://schemas.openxmlformats.org/officeDocument/2006/relationships/slideLayout" Target="../slideLayouts/slideLayout1257.xml"/><Relationship Id="rId268" Type="http://schemas.openxmlformats.org/officeDocument/2006/relationships/slideLayout" Target="../slideLayouts/slideLayout1299.xml"/><Relationship Id="rId32" Type="http://schemas.openxmlformats.org/officeDocument/2006/relationships/slideLayout" Target="../slideLayouts/slideLayout1063.xml"/><Relationship Id="rId74" Type="http://schemas.openxmlformats.org/officeDocument/2006/relationships/slideLayout" Target="../slideLayouts/slideLayout1105.xml"/><Relationship Id="rId128" Type="http://schemas.openxmlformats.org/officeDocument/2006/relationships/slideLayout" Target="../slideLayouts/slideLayout1159.xml"/><Relationship Id="rId335" Type="http://schemas.openxmlformats.org/officeDocument/2006/relationships/slideLayout" Target="../slideLayouts/slideLayout1366.xml"/><Relationship Id="rId377" Type="http://schemas.openxmlformats.org/officeDocument/2006/relationships/slideLayout" Target="../slideLayouts/slideLayout1408.xml"/><Relationship Id="rId5" Type="http://schemas.openxmlformats.org/officeDocument/2006/relationships/slideLayout" Target="../slideLayouts/slideLayout1036.xml"/><Relationship Id="rId95" Type="http://schemas.openxmlformats.org/officeDocument/2006/relationships/slideLayout" Target="../slideLayouts/slideLayout1126.xml"/><Relationship Id="rId160" Type="http://schemas.openxmlformats.org/officeDocument/2006/relationships/slideLayout" Target="../slideLayouts/slideLayout1191.xml"/><Relationship Id="rId181" Type="http://schemas.openxmlformats.org/officeDocument/2006/relationships/slideLayout" Target="../slideLayouts/slideLayout1212.xml"/><Relationship Id="rId216" Type="http://schemas.openxmlformats.org/officeDocument/2006/relationships/slideLayout" Target="../slideLayouts/slideLayout1247.xml"/><Relationship Id="rId237" Type="http://schemas.openxmlformats.org/officeDocument/2006/relationships/slideLayout" Target="../slideLayouts/slideLayout1268.xml"/><Relationship Id="rId402" Type="http://schemas.openxmlformats.org/officeDocument/2006/relationships/slideLayout" Target="../slideLayouts/slideLayout1433.xml"/><Relationship Id="rId258" Type="http://schemas.openxmlformats.org/officeDocument/2006/relationships/slideLayout" Target="../slideLayouts/slideLayout1289.xml"/><Relationship Id="rId279" Type="http://schemas.openxmlformats.org/officeDocument/2006/relationships/slideLayout" Target="../slideLayouts/slideLayout1310.xml"/><Relationship Id="rId22" Type="http://schemas.openxmlformats.org/officeDocument/2006/relationships/slideLayout" Target="../slideLayouts/slideLayout1053.xml"/><Relationship Id="rId43" Type="http://schemas.openxmlformats.org/officeDocument/2006/relationships/slideLayout" Target="../slideLayouts/slideLayout1074.xml"/><Relationship Id="rId64" Type="http://schemas.openxmlformats.org/officeDocument/2006/relationships/slideLayout" Target="../slideLayouts/slideLayout1095.xml"/><Relationship Id="rId118" Type="http://schemas.openxmlformats.org/officeDocument/2006/relationships/slideLayout" Target="../slideLayouts/slideLayout1149.xml"/><Relationship Id="rId139" Type="http://schemas.openxmlformats.org/officeDocument/2006/relationships/slideLayout" Target="../slideLayouts/slideLayout1170.xml"/><Relationship Id="rId290" Type="http://schemas.openxmlformats.org/officeDocument/2006/relationships/slideLayout" Target="../slideLayouts/slideLayout1321.xml"/><Relationship Id="rId304" Type="http://schemas.openxmlformats.org/officeDocument/2006/relationships/slideLayout" Target="../slideLayouts/slideLayout1335.xml"/><Relationship Id="rId325" Type="http://schemas.openxmlformats.org/officeDocument/2006/relationships/slideLayout" Target="../slideLayouts/slideLayout1356.xml"/><Relationship Id="rId346" Type="http://schemas.openxmlformats.org/officeDocument/2006/relationships/slideLayout" Target="../slideLayouts/slideLayout1377.xml"/><Relationship Id="rId367" Type="http://schemas.openxmlformats.org/officeDocument/2006/relationships/slideLayout" Target="../slideLayouts/slideLayout1398.xml"/><Relationship Id="rId388" Type="http://schemas.openxmlformats.org/officeDocument/2006/relationships/slideLayout" Target="../slideLayouts/slideLayout1419.xml"/><Relationship Id="rId85" Type="http://schemas.openxmlformats.org/officeDocument/2006/relationships/slideLayout" Target="../slideLayouts/slideLayout1116.xml"/><Relationship Id="rId150" Type="http://schemas.openxmlformats.org/officeDocument/2006/relationships/slideLayout" Target="../slideLayouts/slideLayout1181.xml"/><Relationship Id="rId171" Type="http://schemas.openxmlformats.org/officeDocument/2006/relationships/slideLayout" Target="../slideLayouts/slideLayout1202.xml"/><Relationship Id="rId192" Type="http://schemas.openxmlformats.org/officeDocument/2006/relationships/slideLayout" Target="../slideLayouts/slideLayout1223.xml"/><Relationship Id="rId206" Type="http://schemas.openxmlformats.org/officeDocument/2006/relationships/slideLayout" Target="../slideLayouts/slideLayout1237.xml"/><Relationship Id="rId227" Type="http://schemas.openxmlformats.org/officeDocument/2006/relationships/slideLayout" Target="../slideLayouts/slideLayout1258.xml"/><Relationship Id="rId413" Type="http://schemas.openxmlformats.org/officeDocument/2006/relationships/slideLayout" Target="../slideLayouts/slideLayout1444.xml"/><Relationship Id="rId248" Type="http://schemas.openxmlformats.org/officeDocument/2006/relationships/slideLayout" Target="../slideLayouts/slideLayout1279.xml"/><Relationship Id="rId269" Type="http://schemas.openxmlformats.org/officeDocument/2006/relationships/slideLayout" Target="../slideLayouts/slideLayout1300.xml"/><Relationship Id="rId12" Type="http://schemas.openxmlformats.org/officeDocument/2006/relationships/slideLayout" Target="../slideLayouts/slideLayout1043.xml"/><Relationship Id="rId33" Type="http://schemas.openxmlformats.org/officeDocument/2006/relationships/slideLayout" Target="../slideLayouts/slideLayout1064.xml"/><Relationship Id="rId108" Type="http://schemas.openxmlformats.org/officeDocument/2006/relationships/slideLayout" Target="../slideLayouts/slideLayout1139.xml"/><Relationship Id="rId129" Type="http://schemas.openxmlformats.org/officeDocument/2006/relationships/slideLayout" Target="../slideLayouts/slideLayout1160.xml"/><Relationship Id="rId280" Type="http://schemas.openxmlformats.org/officeDocument/2006/relationships/slideLayout" Target="../slideLayouts/slideLayout1311.xml"/><Relationship Id="rId315" Type="http://schemas.openxmlformats.org/officeDocument/2006/relationships/slideLayout" Target="../slideLayouts/slideLayout1346.xml"/><Relationship Id="rId336" Type="http://schemas.openxmlformats.org/officeDocument/2006/relationships/slideLayout" Target="../slideLayouts/slideLayout1367.xml"/><Relationship Id="rId357" Type="http://schemas.openxmlformats.org/officeDocument/2006/relationships/slideLayout" Target="../slideLayouts/slideLayout1388.xml"/><Relationship Id="rId54" Type="http://schemas.openxmlformats.org/officeDocument/2006/relationships/slideLayout" Target="../slideLayouts/slideLayout1085.xml"/><Relationship Id="rId75" Type="http://schemas.openxmlformats.org/officeDocument/2006/relationships/slideLayout" Target="../slideLayouts/slideLayout1106.xml"/><Relationship Id="rId96" Type="http://schemas.openxmlformats.org/officeDocument/2006/relationships/slideLayout" Target="../slideLayouts/slideLayout1127.xml"/><Relationship Id="rId140" Type="http://schemas.openxmlformats.org/officeDocument/2006/relationships/slideLayout" Target="../slideLayouts/slideLayout1171.xml"/><Relationship Id="rId161" Type="http://schemas.openxmlformats.org/officeDocument/2006/relationships/slideLayout" Target="../slideLayouts/slideLayout1192.xml"/><Relationship Id="rId182" Type="http://schemas.openxmlformats.org/officeDocument/2006/relationships/slideLayout" Target="../slideLayouts/slideLayout1213.xml"/><Relationship Id="rId217" Type="http://schemas.openxmlformats.org/officeDocument/2006/relationships/slideLayout" Target="../slideLayouts/slideLayout1248.xml"/><Relationship Id="rId378" Type="http://schemas.openxmlformats.org/officeDocument/2006/relationships/slideLayout" Target="../slideLayouts/slideLayout1409.xml"/><Relationship Id="rId399" Type="http://schemas.openxmlformats.org/officeDocument/2006/relationships/slideLayout" Target="../slideLayouts/slideLayout1430.xml"/><Relationship Id="rId403" Type="http://schemas.openxmlformats.org/officeDocument/2006/relationships/slideLayout" Target="../slideLayouts/slideLayout1434.xml"/><Relationship Id="rId6" Type="http://schemas.openxmlformats.org/officeDocument/2006/relationships/slideLayout" Target="../slideLayouts/slideLayout1037.xml"/><Relationship Id="rId238" Type="http://schemas.openxmlformats.org/officeDocument/2006/relationships/slideLayout" Target="../slideLayouts/slideLayout1269.xml"/><Relationship Id="rId259" Type="http://schemas.openxmlformats.org/officeDocument/2006/relationships/slideLayout" Target="../slideLayouts/slideLayout1290.xml"/><Relationship Id="rId23" Type="http://schemas.openxmlformats.org/officeDocument/2006/relationships/slideLayout" Target="../slideLayouts/slideLayout1054.xml"/><Relationship Id="rId119" Type="http://schemas.openxmlformats.org/officeDocument/2006/relationships/slideLayout" Target="../slideLayouts/slideLayout1150.xml"/><Relationship Id="rId270" Type="http://schemas.openxmlformats.org/officeDocument/2006/relationships/slideLayout" Target="../slideLayouts/slideLayout1301.xml"/><Relationship Id="rId291" Type="http://schemas.openxmlformats.org/officeDocument/2006/relationships/slideLayout" Target="../slideLayouts/slideLayout1322.xml"/><Relationship Id="rId305" Type="http://schemas.openxmlformats.org/officeDocument/2006/relationships/slideLayout" Target="../slideLayouts/slideLayout1336.xml"/><Relationship Id="rId326" Type="http://schemas.openxmlformats.org/officeDocument/2006/relationships/slideLayout" Target="../slideLayouts/slideLayout1357.xml"/><Relationship Id="rId347" Type="http://schemas.openxmlformats.org/officeDocument/2006/relationships/slideLayout" Target="../slideLayouts/slideLayout1378.xml"/><Relationship Id="rId44" Type="http://schemas.openxmlformats.org/officeDocument/2006/relationships/slideLayout" Target="../slideLayouts/slideLayout1075.xml"/><Relationship Id="rId65" Type="http://schemas.openxmlformats.org/officeDocument/2006/relationships/slideLayout" Target="../slideLayouts/slideLayout1096.xml"/><Relationship Id="rId86" Type="http://schemas.openxmlformats.org/officeDocument/2006/relationships/slideLayout" Target="../slideLayouts/slideLayout1117.xml"/><Relationship Id="rId130" Type="http://schemas.openxmlformats.org/officeDocument/2006/relationships/slideLayout" Target="../slideLayouts/slideLayout1161.xml"/><Relationship Id="rId151" Type="http://schemas.openxmlformats.org/officeDocument/2006/relationships/slideLayout" Target="../slideLayouts/slideLayout1182.xml"/><Relationship Id="rId368" Type="http://schemas.openxmlformats.org/officeDocument/2006/relationships/slideLayout" Target="../slideLayouts/slideLayout1399.xml"/><Relationship Id="rId389" Type="http://schemas.openxmlformats.org/officeDocument/2006/relationships/slideLayout" Target="../slideLayouts/slideLayout1420.xml"/><Relationship Id="rId172" Type="http://schemas.openxmlformats.org/officeDocument/2006/relationships/slideLayout" Target="../slideLayouts/slideLayout1203.xml"/><Relationship Id="rId193" Type="http://schemas.openxmlformats.org/officeDocument/2006/relationships/slideLayout" Target="../slideLayouts/slideLayout1224.xml"/><Relationship Id="rId207" Type="http://schemas.openxmlformats.org/officeDocument/2006/relationships/slideLayout" Target="../slideLayouts/slideLayout1238.xml"/><Relationship Id="rId228" Type="http://schemas.openxmlformats.org/officeDocument/2006/relationships/slideLayout" Target="../slideLayouts/slideLayout1259.xml"/><Relationship Id="rId249" Type="http://schemas.openxmlformats.org/officeDocument/2006/relationships/slideLayout" Target="../slideLayouts/slideLayout1280.xml"/><Relationship Id="rId414" Type="http://schemas.openxmlformats.org/officeDocument/2006/relationships/theme" Target="../theme/theme4.xml"/><Relationship Id="rId13" Type="http://schemas.openxmlformats.org/officeDocument/2006/relationships/slideLayout" Target="../slideLayouts/slideLayout1044.xml"/><Relationship Id="rId109" Type="http://schemas.openxmlformats.org/officeDocument/2006/relationships/slideLayout" Target="../slideLayouts/slideLayout1140.xml"/><Relationship Id="rId260" Type="http://schemas.openxmlformats.org/officeDocument/2006/relationships/slideLayout" Target="../slideLayouts/slideLayout1291.xml"/><Relationship Id="rId281" Type="http://schemas.openxmlformats.org/officeDocument/2006/relationships/slideLayout" Target="../slideLayouts/slideLayout1312.xml"/><Relationship Id="rId316" Type="http://schemas.openxmlformats.org/officeDocument/2006/relationships/slideLayout" Target="../slideLayouts/slideLayout1347.xml"/><Relationship Id="rId337" Type="http://schemas.openxmlformats.org/officeDocument/2006/relationships/slideLayout" Target="../slideLayouts/slideLayout1368.xml"/><Relationship Id="rId34" Type="http://schemas.openxmlformats.org/officeDocument/2006/relationships/slideLayout" Target="../slideLayouts/slideLayout1065.xml"/><Relationship Id="rId55" Type="http://schemas.openxmlformats.org/officeDocument/2006/relationships/slideLayout" Target="../slideLayouts/slideLayout1086.xml"/><Relationship Id="rId76" Type="http://schemas.openxmlformats.org/officeDocument/2006/relationships/slideLayout" Target="../slideLayouts/slideLayout1107.xml"/><Relationship Id="rId97" Type="http://schemas.openxmlformats.org/officeDocument/2006/relationships/slideLayout" Target="../slideLayouts/slideLayout1128.xml"/><Relationship Id="rId120" Type="http://schemas.openxmlformats.org/officeDocument/2006/relationships/slideLayout" Target="../slideLayouts/slideLayout1151.xml"/><Relationship Id="rId141" Type="http://schemas.openxmlformats.org/officeDocument/2006/relationships/slideLayout" Target="../slideLayouts/slideLayout1172.xml"/><Relationship Id="rId358" Type="http://schemas.openxmlformats.org/officeDocument/2006/relationships/slideLayout" Target="../slideLayouts/slideLayout1389.xml"/><Relationship Id="rId379" Type="http://schemas.openxmlformats.org/officeDocument/2006/relationships/slideLayout" Target="../slideLayouts/slideLayout1410.xml"/><Relationship Id="rId7" Type="http://schemas.openxmlformats.org/officeDocument/2006/relationships/slideLayout" Target="../slideLayouts/slideLayout1038.xml"/><Relationship Id="rId162" Type="http://schemas.openxmlformats.org/officeDocument/2006/relationships/slideLayout" Target="../slideLayouts/slideLayout1193.xml"/><Relationship Id="rId183" Type="http://schemas.openxmlformats.org/officeDocument/2006/relationships/slideLayout" Target="../slideLayouts/slideLayout1214.xml"/><Relationship Id="rId218" Type="http://schemas.openxmlformats.org/officeDocument/2006/relationships/slideLayout" Target="../slideLayouts/slideLayout1249.xml"/><Relationship Id="rId239" Type="http://schemas.openxmlformats.org/officeDocument/2006/relationships/slideLayout" Target="../slideLayouts/slideLayout1270.xml"/><Relationship Id="rId390" Type="http://schemas.openxmlformats.org/officeDocument/2006/relationships/slideLayout" Target="../slideLayouts/slideLayout1421.xml"/><Relationship Id="rId404" Type="http://schemas.openxmlformats.org/officeDocument/2006/relationships/slideLayout" Target="../slideLayouts/slideLayout1435.xml"/><Relationship Id="rId250" Type="http://schemas.openxmlformats.org/officeDocument/2006/relationships/slideLayout" Target="../slideLayouts/slideLayout1281.xml"/><Relationship Id="rId271" Type="http://schemas.openxmlformats.org/officeDocument/2006/relationships/slideLayout" Target="../slideLayouts/slideLayout1302.xml"/><Relationship Id="rId292" Type="http://schemas.openxmlformats.org/officeDocument/2006/relationships/slideLayout" Target="../slideLayouts/slideLayout1323.xml"/><Relationship Id="rId306" Type="http://schemas.openxmlformats.org/officeDocument/2006/relationships/slideLayout" Target="../slideLayouts/slideLayout1337.xml"/><Relationship Id="rId24" Type="http://schemas.openxmlformats.org/officeDocument/2006/relationships/slideLayout" Target="../slideLayouts/slideLayout1055.xml"/><Relationship Id="rId45" Type="http://schemas.openxmlformats.org/officeDocument/2006/relationships/slideLayout" Target="../slideLayouts/slideLayout1076.xml"/><Relationship Id="rId66" Type="http://schemas.openxmlformats.org/officeDocument/2006/relationships/slideLayout" Target="../slideLayouts/slideLayout1097.xml"/><Relationship Id="rId87" Type="http://schemas.openxmlformats.org/officeDocument/2006/relationships/slideLayout" Target="../slideLayouts/slideLayout1118.xml"/><Relationship Id="rId110" Type="http://schemas.openxmlformats.org/officeDocument/2006/relationships/slideLayout" Target="../slideLayouts/slideLayout1141.xml"/><Relationship Id="rId131" Type="http://schemas.openxmlformats.org/officeDocument/2006/relationships/slideLayout" Target="../slideLayouts/slideLayout1162.xml"/><Relationship Id="rId327" Type="http://schemas.openxmlformats.org/officeDocument/2006/relationships/slideLayout" Target="../slideLayouts/slideLayout1358.xml"/><Relationship Id="rId348" Type="http://schemas.openxmlformats.org/officeDocument/2006/relationships/slideLayout" Target="../slideLayouts/slideLayout1379.xml"/><Relationship Id="rId369" Type="http://schemas.openxmlformats.org/officeDocument/2006/relationships/slideLayout" Target="../slideLayouts/slideLayout1400.xml"/><Relationship Id="rId152" Type="http://schemas.openxmlformats.org/officeDocument/2006/relationships/slideLayout" Target="../slideLayouts/slideLayout1183.xml"/><Relationship Id="rId173" Type="http://schemas.openxmlformats.org/officeDocument/2006/relationships/slideLayout" Target="../slideLayouts/slideLayout1204.xml"/><Relationship Id="rId194" Type="http://schemas.openxmlformats.org/officeDocument/2006/relationships/slideLayout" Target="../slideLayouts/slideLayout1225.xml"/><Relationship Id="rId208" Type="http://schemas.openxmlformats.org/officeDocument/2006/relationships/slideLayout" Target="../slideLayouts/slideLayout1239.xml"/><Relationship Id="rId229" Type="http://schemas.openxmlformats.org/officeDocument/2006/relationships/slideLayout" Target="../slideLayouts/slideLayout1260.xml"/><Relationship Id="rId380" Type="http://schemas.openxmlformats.org/officeDocument/2006/relationships/slideLayout" Target="../slideLayouts/slideLayout1411.xml"/><Relationship Id="rId240" Type="http://schemas.openxmlformats.org/officeDocument/2006/relationships/slideLayout" Target="../slideLayouts/slideLayout1271.xml"/><Relationship Id="rId261" Type="http://schemas.openxmlformats.org/officeDocument/2006/relationships/slideLayout" Target="../slideLayouts/slideLayout1292.xml"/><Relationship Id="rId14" Type="http://schemas.openxmlformats.org/officeDocument/2006/relationships/slideLayout" Target="../slideLayouts/slideLayout1045.xml"/><Relationship Id="rId35" Type="http://schemas.openxmlformats.org/officeDocument/2006/relationships/slideLayout" Target="../slideLayouts/slideLayout1066.xml"/><Relationship Id="rId56" Type="http://schemas.openxmlformats.org/officeDocument/2006/relationships/slideLayout" Target="../slideLayouts/slideLayout1087.xml"/><Relationship Id="rId77" Type="http://schemas.openxmlformats.org/officeDocument/2006/relationships/slideLayout" Target="../slideLayouts/slideLayout1108.xml"/><Relationship Id="rId100" Type="http://schemas.openxmlformats.org/officeDocument/2006/relationships/slideLayout" Target="../slideLayouts/slideLayout1131.xml"/><Relationship Id="rId282" Type="http://schemas.openxmlformats.org/officeDocument/2006/relationships/slideLayout" Target="../slideLayouts/slideLayout1313.xml"/><Relationship Id="rId317" Type="http://schemas.openxmlformats.org/officeDocument/2006/relationships/slideLayout" Target="../slideLayouts/slideLayout1348.xml"/><Relationship Id="rId338" Type="http://schemas.openxmlformats.org/officeDocument/2006/relationships/slideLayout" Target="../slideLayouts/slideLayout1369.xml"/><Relationship Id="rId359" Type="http://schemas.openxmlformats.org/officeDocument/2006/relationships/slideLayout" Target="../slideLayouts/slideLayout1390.xml"/><Relationship Id="rId8" Type="http://schemas.openxmlformats.org/officeDocument/2006/relationships/slideLayout" Target="../slideLayouts/slideLayout1039.xml"/><Relationship Id="rId98" Type="http://schemas.openxmlformats.org/officeDocument/2006/relationships/slideLayout" Target="../slideLayouts/slideLayout1129.xml"/><Relationship Id="rId121" Type="http://schemas.openxmlformats.org/officeDocument/2006/relationships/slideLayout" Target="../slideLayouts/slideLayout1152.xml"/><Relationship Id="rId142" Type="http://schemas.openxmlformats.org/officeDocument/2006/relationships/slideLayout" Target="../slideLayouts/slideLayout1173.xml"/><Relationship Id="rId163" Type="http://schemas.openxmlformats.org/officeDocument/2006/relationships/slideLayout" Target="../slideLayouts/slideLayout1194.xml"/><Relationship Id="rId184" Type="http://schemas.openxmlformats.org/officeDocument/2006/relationships/slideLayout" Target="../slideLayouts/slideLayout1215.xml"/><Relationship Id="rId219" Type="http://schemas.openxmlformats.org/officeDocument/2006/relationships/slideLayout" Target="../slideLayouts/slideLayout1250.xml"/><Relationship Id="rId370" Type="http://schemas.openxmlformats.org/officeDocument/2006/relationships/slideLayout" Target="../slideLayouts/slideLayout1401.xml"/><Relationship Id="rId391" Type="http://schemas.openxmlformats.org/officeDocument/2006/relationships/slideLayout" Target="../slideLayouts/slideLayout1422.xml"/><Relationship Id="rId405" Type="http://schemas.openxmlformats.org/officeDocument/2006/relationships/slideLayout" Target="../slideLayouts/slideLayout1436.xml"/><Relationship Id="rId230" Type="http://schemas.openxmlformats.org/officeDocument/2006/relationships/slideLayout" Target="../slideLayouts/slideLayout1261.xml"/><Relationship Id="rId251" Type="http://schemas.openxmlformats.org/officeDocument/2006/relationships/slideLayout" Target="../slideLayouts/slideLayout1282.xml"/><Relationship Id="rId25" Type="http://schemas.openxmlformats.org/officeDocument/2006/relationships/slideLayout" Target="../slideLayouts/slideLayout1056.xml"/><Relationship Id="rId46" Type="http://schemas.openxmlformats.org/officeDocument/2006/relationships/slideLayout" Target="../slideLayouts/slideLayout1077.xml"/><Relationship Id="rId67" Type="http://schemas.openxmlformats.org/officeDocument/2006/relationships/slideLayout" Target="../slideLayouts/slideLayout1098.xml"/><Relationship Id="rId272" Type="http://schemas.openxmlformats.org/officeDocument/2006/relationships/slideLayout" Target="../slideLayouts/slideLayout1303.xml"/><Relationship Id="rId293" Type="http://schemas.openxmlformats.org/officeDocument/2006/relationships/slideLayout" Target="../slideLayouts/slideLayout1324.xml"/><Relationship Id="rId307" Type="http://schemas.openxmlformats.org/officeDocument/2006/relationships/slideLayout" Target="../slideLayouts/slideLayout1338.xml"/><Relationship Id="rId328" Type="http://schemas.openxmlformats.org/officeDocument/2006/relationships/slideLayout" Target="../slideLayouts/slideLayout1359.xml"/><Relationship Id="rId349" Type="http://schemas.openxmlformats.org/officeDocument/2006/relationships/slideLayout" Target="../slideLayouts/slideLayout1380.xml"/><Relationship Id="rId88" Type="http://schemas.openxmlformats.org/officeDocument/2006/relationships/slideLayout" Target="../slideLayouts/slideLayout1119.xml"/><Relationship Id="rId111" Type="http://schemas.openxmlformats.org/officeDocument/2006/relationships/slideLayout" Target="../slideLayouts/slideLayout1142.xml"/><Relationship Id="rId132" Type="http://schemas.openxmlformats.org/officeDocument/2006/relationships/slideLayout" Target="../slideLayouts/slideLayout1163.xml"/><Relationship Id="rId153" Type="http://schemas.openxmlformats.org/officeDocument/2006/relationships/slideLayout" Target="../slideLayouts/slideLayout1184.xml"/><Relationship Id="rId174" Type="http://schemas.openxmlformats.org/officeDocument/2006/relationships/slideLayout" Target="../slideLayouts/slideLayout1205.xml"/><Relationship Id="rId195" Type="http://schemas.openxmlformats.org/officeDocument/2006/relationships/slideLayout" Target="../slideLayouts/slideLayout1226.xml"/><Relationship Id="rId209" Type="http://schemas.openxmlformats.org/officeDocument/2006/relationships/slideLayout" Target="../slideLayouts/slideLayout1240.xml"/><Relationship Id="rId360" Type="http://schemas.openxmlformats.org/officeDocument/2006/relationships/slideLayout" Target="../slideLayouts/slideLayout1391.xml"/><Relationship Id="rId381" Type="http://schemas.openxmlformats.org/officeDocument/2006/relationships/slideLayout" Target="../slideLayouts/slideLayout1412.xml"/><Relationship Id="rId220" Type="http://schemas.openxmlformats.org/officeDocument/2006/relationships/slideLayout" Target="../slideLayouts/slideLayout1251.xml"/><Relationship Id="rId241" Type="http://schemas.openxmlformats.org/officeDocument/2006/relationships/slideLayout" Target="../slideLayouts/slideLayout1272.xml"/><Relationship Id="rId15" Type="http://schemas.openxmlformats.org/officeDocument/2006/relationships/slideLayout" Target="../slideLayouts/slideLayout1046.xml"/><Relationship Id="rId36" Type="http://schemas.openxmlformats.org/officeDocument/2006/relationships/slideLayout" Target="../slideLayouts/slideLayout1067.xml"/><Relationship Id="rId57" Type="http://schemas.openxmlformats.org/officeDocument/2006/relationships/slideLayout" Target="../slideLayouts/slideLayout1088.xml"/><Relationship Id="rId262" Type="http://schemas.openxmlformats.org/officeDocument/2006/relationships/slideLayout" Target="../slideLayouts/slideLayout1293.xml"/><Relationship Id="rId283" Type="http://schemas.openxmlformats.org/officeDocument/2006/relationships/slideLayout" Target="../slideLayouts/slideLayout1314.xml"/><Relationship Id="rId318" Type="http://schemas.openxmlformats.org/officeDocument/2006/relationships/slideLayout" Target="../slideLayouts/slideLayout1349.xml"/><Relationship Id="rId339" Type="http://schemas.openxmlformats.org/officeDocument/2006/relationships/slideLayout" Target="../slideLayouts/slideLayout1370.xml"/><Relationship Id="rId78" Type="http://schemas.openxmlformats.org/officeDocument/2006/relationships/slideLayout" Target="../slideLayouts/slideLayout1109.xml"/><Relationship Id="rId99" Type="http://schemas.openxmlformats.org/officeDocument/2006/relationships/slideLayout" Target="../slideLayouts/slideLayout1130.xml"/><Relationship Id="rId101" Type="http://schemas.openxmlformats.org/officeDocument/2006/relationships/slideLayout" Target="../slideLayouts/slideLayout1132.xml"/><Relationship Id="rId122" Type="http://schemas.openxmlformats.org/officeDocument/2006/relationships/slideLayout" Target="../slideLayouts/slideLayout1153.xml"/><Relationship Id="rId143" Type="http://schemas.openxmlformats.org/officeDocument/2006/relationships/slideLayout" Target="../slideLayouts/slideLayout1174.xml"/><Relationship Id="rId164" Type="http://schemas.openxmlformats.org/officeDocument/2006/relationships/slideLayout" Target="../slideLayouts/slideLayout1195.xml"/><Relationship Id="rId185" Type="http://schemas.openxmlformats.org/officeDocument/2006/relationships/slideLayout" Target="../slideLayouts/slideLayout1216.xml"/><Relationship Id="rId350" Type="http://schemas.openxmlformats.org/officeDocument/2006/relationships/slideLayout" Target="../slideLayouts/slideLayout1381.xml"/><Relationship Id="rId371" Type="http://schemas.openxmlformats.org/officeDocument/2006/relationships/slideLayout" Target="../slideLayouts/slideLayout1402.xml"/><Relationship Id="rId406" Type="http://schemas.openxmlformats.org/officeDocument/2006/relationships/slideLayout" Target="../slideLayouts/slideLayout1437.xml"/><Relationship Id="rId9" Type="http://schemas.openxmlformats.org/officeDocument/2006/relationships/slideLayout" Target="../slideLayouts/slideLayout1040.xml"/><Relationship Id="rId210" Type="http://schemas.openxmlformats.org/officeDocument/2006/relationships/slideLayout" Target="../slideLayouts/slideLayout1241.xml"/><Relationship Id="rId392" Type="http://schemas.openxmlformats.org/officeDocument/2006/relationships/slideLayout" Target="../slideLayouts/slideLayout1423.xml"/><Relationship Id="rId26" Type="http://schemas.openxmlformats.org/officeDocument/2006/relationships/slideLayout" Target="../slideLayouts/slideLayout1057.xml"/><Relationship Id="rId231" Type="http://schemas.openxmlformats.org/officeDocument/2006/relationships/slideLayout" Target="../slideLayouts/slideLayout1262.xml"/><Relationship Id="rId252" Type="http://schemas.openxmlformats.org/officeDocument/2006/relationships/slideLayout" Target="../slideLayouts/slideLayout1283.xml"/><Relationship Id="rId273" Type="http://schemas.openxmlformats.org/officeDocument/2006/relationships/slideLayout" Target="../slideLayouts/slideLayout1304.xml"/><Relationship Id="rId294" Type="http://schemas.openxmlformats.org/officeDocument/2006/relationships/slideLayout" Target="../slideLayouts/slideLayout1325.xml"/><Relationship Id="rId308" Type="http://schemas.openxmlformats.org/officeDocument/2006/relationships/slideLayout" Target="../slideLayouts/slideLayout1339.xml"/><Relationship Id="rId329" Type="http://schemas.openxmlformats.org/officeDocument/2006/relationships/slideLayout" Target="../slideLayouts/slideLayout1360.xml"/><Relationship Id="rId47" Type="http://schemas.openxmlformats.org/officeDocument/2006/relationships/slideLayout" Target="../slideLayouts/slideLayout1078.xml"/><Relationship Id="rId68" Type="http://schemas.openxmlformats.org/officeDocument/2006/relationships/slideLayout" Target="../slideLayouts/slideLayout1099.xml"/><Relationship Id="rId89" Type="http://schemas.openxmlformats.org/officeDocument/2006/relationships/slideLayout" Target="../slideLayouts/slideLayout1120.xml"/><Relationship Id="rId112" Type="http://schemas.openxmlformats.org/officeDocument/2006/relationships/slideLayout" Target="../slideLayouts/slideLayout1143.xml"/><Relationship Id="rId133" Type="http://schemas.openxmlformats.org/officeDocument/2006/relationships/slideLayout" Target="../slideLayouts/slideLayout1164.xml"/><Relationship Id="rId154" Type="http://schemas.openxmlformats.org/officeDocument/2006/relationships/slideLayout" Target="../slideLayouts/slideLayout1185.xml"/><Relationship Id="rId175" Type="http://schemas.openxmlformats.org/officeDocument/2006/relationships/slideLayout" Target="../slideLayouts/slideLayout1206.xml"/><Relationship Id="rId340" Type="http://schemas.openxmlformats.org/officeDocument/2006/relationships/slideLayout" Target="../slideLayouts/slideLayout1371.xml"/><Relationship Id="rId361" Type="http://schemas.openxmlformats.org/officeDocument/2006/relationships/slideLayout" Target="../slideLayouts/slideLayout1392.xml"/><Relationship Id="rId196" Type="http://schemas.openxmlformats.org/officeDocument/2006/relationships/slideLayout" Target="../slideLayouts/slideLayout1227.xml"/><Relationship Id="rId200" Type="http://schemas.openxmlformats.org/officeDocument/2006/relationships/slideLayout" Target="../slideLayouts/slideLayout1231.xml"/><Relationship Id="rId382" Type="http://schemas.openxmlformats.org/officeDocument/2006/relationships/slideLayout" Target="../slideLayouts/slideLayout1413.xml"/><Relationship Id="rId16" Type="http://schemas.openxmlformats.org/officeDocument/2006/relationships/slideLayout" Target="../slideLayouts/slideLayout1047.xml"/><Relationship Id="rId221" Type="http://schemas.openxmlformats.org/officeDocument/2006/relationships/slideLayout" Target="../slideLayouts/slideLayout1252.xml"/><Relationship Id="rId242" Type="http://schemas.openxmlformats.org/officeDocument/2006/relationships/slideLayout" Target="../slideLayouts/slideLayout1273.xml"/><Relationship Id="rId263" Type="http://schemas.openxmlformats.org/officeDocument/2006/relationships/slideLayout" Target="../slideLayouts/slideLayout1294.xml"/><Relationship Id="rId284" Type="http://schemas.openxmlformats.org/officeDocument/2006/relationships/slideLayout" Target="../slideLayouts/slideLayout1315.xml"/><Relationship Id="rId319" Type="http://schemas.openxmlformats.org/officeDocument/2006/relationships/slideLayout" Target="../slideLayouts/slideLayout1350.xml"/><Relationship Id="rId37" Type="http://schemas.openxmlformats.org/officeDocument/2006/relationships/slideLayout" Target="../slideLayouts/slideLayout1068.xml"/><Relationship Id="rId58" Type="http://schemas.openxmlformats.org/officeDocument/2006/relationships/slideLayout" Target="../slideLayouts/slideLayout1089.xml"/><Relationship Id="rId79" Type="http://schemas.openxmlformats.org/officeDocument/2006/relationships/slideLayout" Target="../slideLayouts/slideLayout1110.xml"/><Relationship Id="rId102" Type="http://schemas.openxmlformats.org/officeDocument/2006/relationships/slideLayout" Target="../slideLayouts/slideLayout1133.xml"/><Relationship Id="rId123" Type="http://schemas.openxmlformats.org/officeDocument/2006/relationships/slideLayout" Target="../slideLayouts/slideLayout1154.xml"/><Relationship Id="rId144" Type="http://schemas.openxmlformats.org/officeDocument/2006/relationships/slideLayout" Target="../slideLayouts/slideLayout1175.xml"/><Relationship Id="rId330" Type="http://schemas.openxmlformats.org/officeDocument/2006/relationships/slideLayout" Target="../slideLayouts/slideLayout1361.xml"/><Relationship Id="rId90" Type="http://schemas.openxmlformats.org/officeDocument/2006/relationships/slideLayout" Target="../slideLayouts/slideLayout1121.xml"/><Relationship Id="rId165" Type="http://schemas.openxmlformats.org/officeDocument/2006/relationships/slideLayout" Target="../slideLayouts/slideLayout1196.xml"/><Relationship Id="rId186" Type="http://schemas.openxmlformats.org/officeDocument/2006/relationships/slideLayout" Target="../slideLayouts/slideLayout1217.xml"/><Relationship Id="rId351" Type="http://schemas.openxmlformats.org/officeDocument/2006/relationships/slideLayout" Target="../slideLayouts/slideLayout1382.xml"/><Relationship Id="rId372" Type="http://schemas.openxmlformats.org/officeDocument/2006/relationships/slideLayout" Target="../slideLayouts/slideLayout1403.xml"/><Relationship Id="rId393" Type="http://schemas.openxmlformats.org/officeDocument/2006/relationships/slideLayout" Target="../slideLayouts/slideLayout1424.xml"/><Relationship Id="rId407" Type="http://schemas.openxmlformats.org/officeDocument/2006/relationships/slideLayout" Target="../slideLayouts/slideLayout1438.xml"/><Relationship Id="rId211" Type="http://schemas.openxmlformats.org/officeDocument/2006/relationships/slideLayout" Target="../slideLayouts/slideLayout1242.xml"/><Relationship Id="rId232" Type="http://schemas.openxmlformats.org/officeDocument/2006/relationships/slideLayout" Target="../slideLayouts/slideLayout1263.xml"/><Relationship Id="rId253" Type="http://schemas.openxmlformats.org/officeDocument/2006/relationships/slideLayout" Target="../slideLayouts/slideLayout1284.xml"/><Relationship Id="rId274" Type="http://schemas.openxmlformats.org/officeDocument/2006/relationships/slideLayout" Target="../slideLayouts/slideLayout1305.xml"/><Relationship Id="rId295" Type="http://schemas.openxmlformats.org/officeDocument/2006/relationships/slideLayout" Target="../slideLayouts/slideLayout1326.xml"/><Relationship Id="rId309" Type="http://schemas.openxmlformats.org/officeDocument/2006/relationships/slideLayout" Target="../slideLayouts/slideLayout1340.xml"/><Relationship Id="rId27" Type="http://schemas.openxmlformats.org/officeDocument/2006/relationships/slideLayout" Target="../slideLayouts/slideLayout1058.xml"/><Relationship Id="rId48" Type="http://schemas.openxmlformats.org/officeDocument/2006/relationships/slideLayout" Target="../slideLayouts/slideLayout1079.xml"/><Relationship Id="rId69" Type="http://schemas.openxmlformats.org/officeDocument/2006/relationships/slideLayout" Target="../slideLayouts/slideLayout1100.xml"/><Relationship Id="rId113" Type="http://schemas.openxmlformats.org/officeDocument/2006/relationships/slideLayout" Target="../slideLayouts/slideLayout1144.xml"/><Relationship Id="rId134" Type="http://schemas.openxmlformats.org/officeDocument/2006/relationships/slideLayout" Target="../slideLayouts/slideLayout1165.xml"/><Relationship Id="rId320" Type="http://schemas.openxmlformats.org/officeDocument/2006/relationships/slideLayout" Target="../slideLayouts/slideLayout1351.xml"/><Relationship Id="rId80" Type="http://schemas.openxmlformats.org/officeDocument/2006/relationships/slideLayout" Target="../slideLayouts/slideLayout1111.xml"/><Relationship Id="rId155" Type="http://schemas.openxmlformats.org/officeDocument/2006/relationships/slideLayout" Target="../slideLayouts/slideLayout1186.xml"/><Relationship Id="rId176" Type="http://schemas.openxmlformats.org/officeDocument/2006/relationships/slideLayout" Target="../slideLayouts/slideLayout1207.xml"/><Relationship Id="rId197" Type="http://schemas.openxmlformats.org/officeDocument/2006/relationships/slideLayout" Target="../slideLayouts/slideLayout1228.xml"/><Relationship Id="rId341" Type="http://schemas.openxmlformats.org/officeDocument/2006/relationships/slideLayout" Target="../slideLayouts/slideLayout1372.xml"/><Relationship Id="rId362" Type="http://schemas.openxmlformats.org/officeDocument/2006/relationships/slideLayout" Target="../slideLayouts/slideLayout1393.xml"/><Relationship Id="rId383" Type="http://schemas.openxmlformats.org/officeDocument/2006/relationships/slideLayout" Target="../slideLayouts/slideLayout1414.xml"/><Relationship Id="rId201" Type="http://schemas.openxmlformats.org/officeDocument/2006/relationships/slideLayout" Target="../slideLayouts/slideLayout1232.xml"/><Relationship Id="rId222" Type="http://schemas.openxmlformats.org/officeDocument/2006/relationships/slideLayout" Target="../slideLayouts/slideLayout1253.xml"/><Relationship Id="rId243" Type="http://schemas.openxmlformats.org/officeDocument/2006/relationships/slideLayout" Target="../slideLayouts/slideLayout1274.xml"/><Relationship Id="rId264" Type="http://schemas.openxmlformats.org/officeDocument/2006/relationships/slideLayout" Target="../slideLayouts/slideLayout1295.xml"/><Relationship Id="rId285" Type="http://schemas.openxmlformats.org/officeDocument/2006/relationships/slideLayout" Target="../slideLayouts/slideLayout1316.xml"/><Relationship Id="rId17" Type="http://schemas.openxmlformats.org/officeDocument/2006/relationships/slideLayout" Target="../slideLayouts/slideLayout1048.xml"/><Relationship Id="rId38" Type="http://schemas.openxmlformats.org/officeDocument/2006/relationships/slideLayout" Target="../slideLayouts/slideLayout1069.xml"/><Relationship Id="rId59" Type="http://schemas.openxmlformats.org/officeDocument/2006/relationships/slideLayout" Target="../slideLayouts/slideLayout1090.xml"/><Relationship Id="rId103" Type="http://schemas.openxmlformats.org/officeDocument/2006/relationships/slideLayout" Target="../slideLayouts/slideLayout1134.xml"/><Relationship Id="rId124" Type="http://schemas.openxmlformats.org/officeDocument/2006/relationships/slideLayout" Target="../slideLayouts/slideLayout1155.xml"/><Relationship Id="rId310" Type="http://schemas.openxmlformats.org/officeDocument/2006/relationships/slideLayout" Target="../slideLayouts/slideLayout1341.xml"/><Relationship Id="rId70" Type="http://schemas.openxmlformats.org/officeDocument/2006/relationships/slideLayout" Target="../slideLayouts/slideLayout1101.xml"/><Relationship Id="rId91" Type="http://schemas.openxmlformats.org/officeDocument/2006/relationships/slideLayout" Target="../slideLayouts/slideLayout1122.xml"/><Relationship Id="rId145" Type="http://schemas.openxmlformats.org/officeDocument/2006/relationships/slideLayout" Target="../slideLayouts/slideLayout1176.xml"/><Relationship Id="rId166" Type="http://schemas.openxmlformats.org/officeDocument/2006/relationships/slideLayout" Target="../slideLayouts/slideLayout1197.xml"/><Relationship Id="rId187" Type="http://schemas.openxmlformats.org/officeDocument/2006/relationships/slideLayout" Target="../slideLayouts/slideLayout1218.xml"/><Relationship Id="rId331" Type="http://schemas.openxmlformats.org/officeDocument/2006/relationships/slideLayout" Target="../slideLayouts/slideLayout1362.xml"/><Relationship Id="rId352" Type="http://schemas.openxmlformats.org/officeDocument/2006/relationships/slideLayout" Target="../slideLayouts/slideLayout1383.xml"/><Relationship Id="rId373" Type="http://schemas.openxmlformats.org/officeDocument/2006/relationships/slideLayout" Target="../slideLayouts/slideLayout1404.xml"/><Relationship Id="rId394" Type="http://schemas.openxmlformats.org/officeDocument/2006/relationships/slideLayout" Target="../slideLayouts/slideLayout1425.xml"/><Relationship Id="rId408" Type="http://schemas.openxmlformats.org/officeDocument/2006/relationships/slideLayout" Target="../slideLayouts/slideLayout1439.xml"/><Relationship Id="rId1" Type="http://schemas.openxmlformats.org/officeDocument/2006/relationships/slideLayout" Target="../slideLayouts/slideLayout1032.xml"/><Relationship Id="rId212" Type="http://schemas.openxmlformats.org/officeDocument/2006/relationships/slideLayout" Target="../slideLayouts/slideLayout1243.xml"/><Relationship Id="rId233" Type="http://schemas.openxmlformats.org/officeDocument/2006/relationships/slideLayout" Target="../slideLayouts/slideLayout1264.xml"/><Relationship Id="rId254" Type="http://schemas.openxmlformats.org/officeDocument/2006/relationships/slideLayout" Target="../slideLayouts/slideLayout1285.xml"/><Relationship Id="rId28" Type="http://schemas.openxmlformats.org/officeDocument/2006/relationships/slideLayout" Target="../slideLayouts/slideLayout1059.xml"/><Relationship Id="rId49" Type="http://schemas.openxmlformats.org/officeDocument/2006/relationships/slideLayout" Target="../slideLayouts/slideLayout1080.xml"/><Relationship Id="rId114" Type="http://schemas.openxmlformats.org/officeDocument/2006/relationships/slideLayout" Target="../slideLayouts/slideLayout1145.xml"/><Relationship Id="rId275" Type="http://schemas.openxmlformats.org/officeDocument/2006/relationships/slideLayout" Target="../slideLayouts/slideLayout1306.xml"/><Relationship Id="rId296" Type="http://schemas.openxmlformats.org/officeDocument/2006/relationships/slideLayout" Target="../slideLayouts/slideLayout1327.xml"/><Relationship Id="rId300" Type="http://schemas.openxmlformats.org/officeDocument/2006/relationships/slideLayout" Target="../slideLayouts/slideLayout1331.xml"/><Relationship Id="rId60" Type="http://schemas.openxmlformats.org/officeDocument/2006/relationships/slideLayout" Target="../slideLayouts/slideLayout1091.xml"/><Relationship Id="rId81" Type="http://schemas.openxmlformats.org/officeDocument/2006/relationships/slideLayout" Target="../slideLayouts/slideLayout1112.xml"/><Relationship Id="rId135" Type="http://schemas.openxmlformats.org/officeDocument/2006/relationships/slideLayout" Target="../slideLayouts/slideLayout1166.xml"/><Relationship Id="rId156" Type="http://schemas.openxmlformats.org/officeDocument/2006/relationships/slideLayout" Target="../slideLayouts/slideLayout1187.xml"/><Relationship Id="rId177" Type="http://schemas.openxmlformats.org/officeDocument/2006/relationships/slideLayout" Target="../slideLayouts/slideLayout1208.xml"/><Relationship Id="rId198" Type="http://schemas.openxmlformats.org/officeDocument/2006/relationships/slideLayout" Target="../slideLayouts/slideLayout1229.xml"/><Relationship Id="rId321" Type="http://schemas.openxmlformats.org/officeDocument/2006/relationships/slideLayout" Target="../slideLayouts/slideLayout1352.xml"/><Relationship Id="rId342" Type="http://schemas.openxmlformats.org/officeDocument/2006/relationships/slideLayout" Target="../slideLayouts/slideLayout1373.xml"/><Relationship Id="rId363" Type="http://schemas.openxmlformats.org/officeDocument/2006/relationships/slideLayout" Target="../slideLayouts/slideLayout1394.xml"/><Relationship Id="rId384" Type="http://schemas.openxmlformats.org/officeDocument/2006/relationships/slideLayout" Target="../slideLayouts/slideLayout1415.xml"/><Relationship Id="rId202" Type="http://schemas.openxmlformats.org/officeDocument/2006/relationships/slideLayout" Target="../slideLayouts/slideLayout1233.xml"/><Relationship Id="rId223" Type="http://schemas.openxmlformats.org/officeDocument/2006/relationships/slideLayout" Target="../slideLayouts/slideLayout1254.xml"/><Relationship Id="rId244" Type="http://schemas.openxmlformats.org/officeDocument/2006/relationships/slideLayout" Target="../slideLayouts/slideLayout1275.xml"/><Relationship Id="rId18" Type="http://schemas.openxmlformats.org/officeDocument/2006/relationships/slideLayout" Target="../slideLayouts/slideLayout1049.xml"/><Relationship Id="rId39" Type="http://schemas.openxmlformats.org/officeDocument/2006/relationships/slideLayout" Target="../slideLayouts/slideLayout1070.xml"/><Relationship Id="rId265" Type="http://schemas.openxmlformats.org/officeDocument/2006/relationships/slideLayout" Target="../slideLayouts/slideLayout1296.xml"/><Relationship Id="rId286" Type="http://schemas.openxmlformats.org/officeDocument/2006/relationships/slideLayout" Target="../slideLayouts/slideLayout1317.xml"/><Relationship Id="rId50" Type="http://schemas.openxmlformats.org/officeDocument/2006/relationships/slideLayout" Target="../slideLayouts/slideLayout1081.xml"/><Relationship Id="rId104" Type="http://schemas.openxmlformats.org/officeDocument/2006/relationships/slideLayout" Target="../slideLayouts/slideLayout1135.xml"/><Relationship Id="rId125" Type="http://schemas.openxmlformats.org/officeDocument/2006/relationships/slideLayout" Target="../slideLayouts/slideLayout1156.xml"/><Relationship Id="rId146" Type="http://schemas.openxmlformats.org/officeDocument/2006/relationships/slideLayout" Target="../slideLayouts/slideLayout1177.xml"/><Relationship Id="rId167" Type="http://schemas.openxmlformats.org/officeDocument/2006/relationships/slideLayout" Target="../slideLayouts/slideLayout1198.xml"/><Relationship Id="rId188" Type="http://schemas.openxmlformats.org/officeDocument/2006/relationships/slideLayout" Target="../slideLayouts/slideLayout1219.xml"/><Relationship Id="rId311" Type="http://schemas.openxmlformats.org/officeDocument/2006/relationships/slideLayout" Target="../slideLayouts/slideLayout1342.xml"/><Relationship Id="rId332" Type="http://schemas.openxmlformats.org/officeDocument/2006/relationships/slideLayout" Target="../slideLayouts/slideLayout1363.xml"/><Relationship Id="rId353" Type="http://schemas.openxmlformats.org/officeDocument/2006/relationships/slideLayout" Target="../slideLayouts/slideLayout1384.xml"/><Relationship Id="rId374" Type="http://schemas.openxmlformats.org/officeDocument/2006/relationships/slideLayout" Target="../slideLayouts/slideLayout1405.xml"/><Relationship Id="rId395" Type="http://schemas.openxmlformats.org/officeDocument/2006/relationships/slideLayout" Target="../slideLayouts/slideLayout1426.xml"/><Relationship Id="rId409" Type="http://schemas.openxmlformats.org/officeDocument/2006/relationships/slideLayout" Target="../slideLayouts/slideLayout1440.xml"/><Relationship Id="rId71" Type="http://schemas.openxmlformats.org/officeDocument/2006/relationships/slideLayout" Target="../slideLayouts/slideLayout1102.xml"/><Relationship Id="rId92" Type="http://schemas.openxmlformats.org/officeDocument/2006/relationships/slideLayout" Target="../slideLayouts/slideLayout1123.xml"/><Relationship Id="rId213" Type="http://schemas.openxmlformats.org/officeDocument/2006/relationships/slideLayout" Target="../slideLayouts/slideLayout1244.xml"/><Relationship Id="rId234" Type="http://schemas.openxmlformats.org/officeDocument/2006/relationships/slideLayout" Target="../slideLayouts/slideLayout1265.xml"/><Relationship Id="rId2" Type="http://schemas.openxmlformats.org/officeDocument/2006/relationships/slideLayout" Target="../slideLayouts/slideLayout1033.xml"/><Relationship Id="rId29" Type="http://schemas.openxmlformats.org/officeDocument/2006/relationships/slideLayout" Target="../slideLayouts/slideLayout1060.xml"/><Relationship Id="rId255" Type="http://schemas.openxmlformats.org/officeDocument/2006/relationships/slideLayout" Target="../slideLayouts/slideLayout1286.xml"/><Relationship Id="rId276" Type="http://schemas.openxmlformats.org/officeDocument/2006/relationships/slideLayout" Target="../slideLayouts/slideLayout1307.xml"/><Relationship Id="rId297" Type="http://schemas.openxmlformats.org/officeDocument/2006/relationships/slideLayout" Target="../slideLayouts/slideLayout1328.xml"/><Relationship Id="rId40" Type="http://schemas.openxmlformats.org/officeDocument/2006/relationships/slideLayout" Target="../slideLayouts/slideLayout1071.xml"/><Relationship Id="rId115" Type="http://schemas.openxmlformats.org/officeDocument/2006/relationships/slideLayout" Target="../slideLayouts/slideLayout1146.xml"/><Relationship Id="rId136" Type="http://schemas.openxmlformats.org/officeDocument/2006/relationships/slideLayout" Target="../slideLayouts/slideLayout1167.xml"/><Relationship Id="rId157" Type="http://schemas.openxmlformats.org/officeDocument/2006/relationships/slideLayout" Target="../slideLayouts/slideLayout1188.xml"/><Relationship Id="rId178" Type="http://schemas.openxmlformats.org/officeDocument/2006/relationships/slideLayout" Target="../slideLayouts/slideLayout1209.xml"/><Relationship Id="rId301" Type="http://schemas.openxmlformats.org/officeDocument/2006/relationships/slideLayout" Target="../slideLayouts/slideLayout1332.xml"/><Relationship Id="rId322" Type="http://schemas.openxmlformats.org/officeDocument/2006/relationships/slideLayout" Target="../slideLayouts/slideLayout1353.xml"/><Relationship Id="rId343" Type="http://schemas.openxmlformats.org/officeDocument/2006/relationships/slideLayout" Target="../slideLayouts/slideLayout1374.xml"/><Relationship Id="rId364" Type="http://schemas.openxmlformats.org/officeDocument/2006/relationships/slideLayout" Target="../slideLayouts/slideLayout1395.xml"/><Relationship Id="rId61" Type="http://schemas.openxmlformats.org/officeDocument/2006/relationships/slideLayout" Target="../slideLayouts/slideLayout1092.xml"/><Relationship Id="rId82" Type="http://schemas.openxmlformats.org/officeDocument/2006/relationships/slideLayout" Target="../slideLayouts/slideLayout1113.xml"/><Relationship Id="rId199" Type="http://schemas.openxmlformats.org/officeDocument/2006/relationships/slideLayout" Target="../slideLayouts/slideLayout1230.xml"/><Relationship Id="rId203" Type="http://schemas.openxmlformats.org/officeDocument/2006/relationships/slideLayout" Target="../slideLayouts/slideLayout1234.xml"/><Relationship Id="rId385" Type="http://schemas.openxmlformats.org/officeDocument/2006/relationships/slideLayout" Target="../slideLayouts/slideLayout1416.xml"/><Relationship Id="rId19" Type="http://schemas.openxmlformats.org/officeDocument/2006/relationships/slideLayout" Target="../slideLayouts/slideLayout1050.xml"/><Relationship Id="rId224" Type="http://schemas.openxmlformats.org/officeDocument/2006/relationships/slideLayout" Target="../slideLayouts/slideLayout1255.xml"/><Relationship Id="rId245" Type="http://schemas.openxmlformats.org/officeDocument/2006/relationships/slideLayout" Target="../slideLayouts/slideLayout1276.xml"/><Relationship Id="rId266" Type="http://schemas.openxmlformats.org/officeDocument/2006/relationships/slideLayout" Target="../slideLayouts/slideLayout1297.xml"/><Relationship Id="rId287" Type="http://schemas.openxmlformats.org/officeDocument/2006/relationships/slideLayout" Target="../slideLayouts/slideLayout1318.xml"/><Relationship Id="rId410" Type="http://schemas.openxmlformats.org/officeDocument/2006/relationships/slideLayout" Target="../slideLayouts/slideLayout1441.xml"/><Relationship Id="rId30" Type="http://schemas.openxmlformats.org/officeDocument/2006/relationships/slideLayout" Target="../slideLayouts/slideLayout1061.xml"/><Relationship Id="rId105" Type="http://schemas.openxmlformats.org/officeDocument/2006/relationships/slideLayout" Target="../slideLayouts/slideLayout1136.xml"/><Relationship Id="rId126" Type="http://schemas.openxmlformats.org/officeDocument/2006/relationships/slideLayout" Target="../slideLayouts/slideLayout1157.xml"/><Relationship Id="rId147" Type="http://schemas.openxmlformats.org/officeDocument/2006/relationships/slideLayout" Target="../slideLayouts/slideLayout1178.xml"/><Relationship Id="rId168" Type="http://schemas.openxmlformats.org/officeDocument/2006/relationships/slideLayout" Target="../slideLayouts/slideLayout1199.xml"/><Relationship Id="rId312" Type="http://schemas.openxmlformats.org/officeDocument/2006/relationships/slideLayout" Target="../slideLayouts/slideLayout1343.xml"/><Relationship Id="rId333" Type="http://schemas.openxmlformats.org/officeDocument/2006/relationships/slideLayout" Target="../slideLayouts/slideLayout1364.xml"/><Relationship Id="rId354" Type="http://schemas.openxmlformats.org/officeDocument/2006/relationships/slideLayout" Target="../slideLayouts/slideLayout1385.xml"/><Relationship Id="rId51" Type="http://schemas.openxmlformats.org/officeDocument/2006/relationships/slideLayout" Target="../slideLayouts/slideLayout1082.xml"/><Relationship Id="rId72" Type="http://schemas.openxmlformats.org/officeDocument/2006/relationships/slideLayout" Target="../slideLayouts/slideLayout1103.xml"/><Relationship Id="rId93" Type="http://schemas.openxmlformats.org/officeDocument/2006/relationships/slideLayout" Target="../slideLayouts/slideLayout1124.xml"/><Relationship Id="rId189" Type="http://schemas.openxmlformats.org/officeDocument/2006/relationships/slideLayout" Target="../slideLayouts/slideLayout1220.xml"/><Relationship Id="rId375" Type="http://schemas.openxmlformats.org/officeDocument/2006/relationships/slideLayout" Target="../slideLayouts/slideLayout1406.xml"/><Relationship Id="rId396" Type="http://schemas.openxmlformats.org/officeDocument/2006/relationships/slideLayout" Target="../slideLayouts/slideLayout1427.xml"/><Relationship Id="rId3" Type="http://schemas.openxmlformats.org/officeDocument/2006/relationships/slideLayout" Target="../slideLayouts/slideLayout1034.xml"/><Relationship Id="rId214" Type="http://schemas.openxmlformats.org/officeDocument/2006/relationships/slideLayout" Target="../slideLayouts/slideLayout1245.xml"/><Relationship Id="rId235" Type="http://schemas.openxmlformats.org/officeDocument/2006/relationships/slideLayout" Target="../slideLayouts/slideLayout1266.xml"/><Relationship Id="rId256" Type="http://schemas.openxmlformats.org/officeDocument/2006/relationships/slideLayout" Target="../slideLayouts/slideLayout1287.xml"/><Relationship Id="rId277" Type="http://schemas.openxmlformats.org/officeDocument/2006/relationships/slideLayout" Target="../slideLayouts/slideLayout1308.xml"/><Relationship Id="rId298" Type="http://schemas.openxmlformats.org/officeDocument/2006/relationships/slideLayout" Target="../slideLayouts/slideLayout1329.xml"/><Relationship Id="rId400" Type="http://schemas.openxmlformats.org/officeDocument/2006/relationships/slideLayout" Target="../slideLayouts/slideLayout1431.xml"/><Relationship Id="rId116" Type="http://schemas.openxmlformats.org/officeDocument/2006/relationships/slideLayout" Target="../slideLayouts/slideLayout1147.xml"/><Relationship Id="rId137" Type="http://schemas.openxmlformats.org/officeDocument/2006/relationships/slideLayout" Target="../slideLayouts/slideLayout1168.xml"/><Relationship Id="rId158" Type="http://schemas.openxmlformats.org/officeDocument/2006/relationships/slideLayout" Target="../slideLayouts/slideLayout1189.xml"/><Relationship Id="rId302" Type="http://schemas.openxmlformats.org/officeDocument/2006/relationships/slideLayout" Target="../slideLayouts/slideLayout1333.xml"/><Relationship Id="rId323" Type="http://schemas.openxmlformats.org/officeDocument/2006/relationships/slideLayout" Target="../slideLayouts/slideLayout1354.xml"/><Relationship Id="rId344" Type="http://schemas.openxmlformats.org/officeDocument/2006/relationships/slideLayout" Target="../slideLayouts/slideLayout1375.xml"/><Relationship Id="rId20" Type="http://schemas.openxmlformats.org/officeDocument/2006/relationships/slideLayout" Target="../slideLayouts/slideLayout1051.xml"/><Relationship Id="rId41" Type="http://schemas.openxmlformats.org/officeDocument/2006/relationships/slideLayout" Target="../slideLayouts/slideLayout1072.xml"/><Relationship Id="rId62" Type="http://schemas.openxmlformats.org/officeDocument/2006/relationships/slideLayout" Target="../slideLayouts/slideLayout1093.xml"/><Relationship Id="rId83" Type="http://schemas.openxmlformats.org/officeDocument/2006/relationships/slideLayout" Target="../slideLayouts/slideLayout1114.xml"/><Relationship Id="rId179" Type="http://schemas.openxmlformats.org/officeDocument/2006/relationships/slideLayout" Target="../slideLayouts/slideLayout1210.xml"/><Relationship Id="rId365" Type="http://schemas.openxmlformats.org/officeDocument/2006/relationships/slideLayout" Target="../slideLayouts/slideLayout1396.xml"/><Relationship Id="rId386" Type="http://schemas.openxmlformats.org/officeDocument/2006/relationships/slideLayout" Target="../slideLayouts/slideLayout1417.xml"/><Relationship Id="rId190" Type="http://schemas.openxmlformats.org/officeDocument/2006/relationships/slideLayout" Target="../slideLayouts/slideLayout1221.xml"/><Relationship Id="rId204" Type="http://schemas.openxmlformats.org/officeDocument/2006/relationships/slideLayout" Target="../slideLayouts/slideLayout1235.xml"/><Relationship Id="rId225" Type="http://schemas.openxmlformats.org/officeDocument/2006/relationships/slideLayout" Target="../slideLayouts/slideLayout1256.xml"/><Relationship Id="rId246" Type="http://schemas.openxmlformats.org/officeDocument/2006/relationships/slideLayout" Target="../slideLayouts/slideLayout1277.xml"/><Relationship Id="rId267" Type="http://schemas.openxmlformats.org/officeDocument/2006/relationships/slideLayout" Target="../slideLayouts/slideLayout1298.xml"/><Relationship Id="rId288" Type="http://schemas.openxmlformats.org/officeDocument/2006/relationships/slideLayout" Target="../slideLayouts/slideLayout1319.xml"/><Relationship Id="rId411" Type="http://schemas.openxmlformats.org/officeDocument/2006/relationships/slideLayout" Target="../slideLayouts/slideLayout1442.xml"/><Relationship Id="rId106" Type="http://schemas.openxmlformats.org/officeDocument/2006/relationships/slideLayout" Target="../slideLayouts/slideLayout1137.xml"/><Relationship Id="rId127" Type="http://schemas.openxmlformats.org/officeDocument/2006/relationships/slideLayout" Target="../slideLayouts/slideLayout1158.xml"/><Relationship Id="rId313" Type="http://schemas.openxmlformats.org/officeDocument/2006/relationships/slideLayout" Target="../slideLayouts/slideLayout1344.xml"/><Relationship Id="rId10" Type="http://schemas.openxmlformats.org/officeDocument/2006/relationships/slideLayout" Target="../slideLayouts/slideLayout1041.xml"/><Relationship Id="rId31" Type="http://schemas.openxmlformats.org/officeDocument/2006/relationships/slideLayout" Target="../slideLayouts/slideLayout1062.xml"/><Relationship Id="rId52" Type="http://schemas.openxmlformats.org/officeDocument/2006/relationships/slideLayout" Target="../slideLayouts/slideLayout1083.xml"/><Relationship Id="rId73" Type="http://schemas.openxmlformats.org/officeDocument/2006/relationships/slideLayout" Target="../slideLayouts/slideLayout1104.xml"/><Relationship Id="rId94" Type="http://schemas.openxmlformats.org/officeDocument/2006/relationships/slideLayout" Target="../slideLayouts/slideLayout1125.xml"/><Relationship Id="rId148" Type="http://schemas.openxmlformats.org/officeDocument/2006/relationships/slideLayout" Target="../slideLayouts/slideLayout1179.xml"/><Relationship Id="rId169" Type="http://schemas.openxmlformats.org/officeDocument/2006/relationships/slideLayout" Target="../slideLayouts/slideLayout1200.xml"/><Relationship Id="rId334" Type="http://schemas.openxmlformats.org/officeDocument/2006/relationships/slideLayout" Target="../slideLayouts/slideLayout1365.xml"/><Relationship Id="rId355" Type="http://schemas.openxmlformats.org/officeDocument/2006/relationships/slideLayout" Target="../slideLayouts/slideLayout1386.xml"/><Relationship Id="rId376" Type="http://schemas.openxmlformats.org/officeDocument/2006/relationships/slideLayout" Target="../slideLayouts/slideLayout1407.xml"/><Relationship Id="rId397" Type="http://schemas.openxmlformats.org/officeDocument/2006/relationships/slideLayout" Target="../slideLayouts/slideLayout1428.xml"/><Relationship Id="rId4" Type="http://schemas.openxmlformats.org/officeDocument/2006/relationships/slideLayout" Target="../slideLayouts/slideLayout1035.xml"/><Relationship Id="rId180" Type="http://schemas.openxmlformats.org/officeDocument/2006/relationships/slideLayout" Target="../slideLayouts/slideLayout1211.xml"/><Relationship Id="rId215" Type="http://schemas.openxmlformats.org/officeDocument/2006/relationships/slideLayout" Target="../slideLayouts/slideLayout1246.xml"/><Relationship Id="rId236" Type="http://schemas.openxmlformats.org/officeDocument/2006/relationships/slideLayout" Target="../slideLayouts/slideLayout1267.xml"/><Relationship Id="rId257" Type="http://schemas.openxmlformats.org/officeDocument/2006/relationships/slideLayout" Target="../slideLayouts/slideLayout1288.xml"/><Relationship Id="rId278" Type="http://schemas.openxmlformats.org/officeDocument/2006/relationships/slideLayout" Target="../slideLayouts/slideLayout1309.xml"/><Relationship Id="rId401" Type="http://schemas.openxmlformats.org/officeDocument/2006/relationships/slideLayout" Target="../slideLayouts/slideLayout1432.xml"/><Relationship Id="rId303" Type="http://schemas.openxmlformats.org/officeDocument/2006/relationships/slideLayout" Target="../slideLayouts/slideLayout1334.xml"/><Relationship Id="rId42" Type="http://schemas.openxmlformats.org/officeDocument/2006/relationships/slideLayout" Target="../slideLayouts/slideLayout1073.xml"/><Relationship Id="rId84" Type="http://schemas.openxmlformats.org/officeDocument/2006/relationships/slideLayout" Target="../slideLayouts/slideLayout1115.xml"/><Relationship Id="rId138" Type="http://schemas.openxmlformats.org/officeDocument/2006/relationships/slideLayout" Target="../slideLayouts/slideLayout1169.xml"/><Relationship Id="rId345" Type="http://schemas.openxmlformats.org/officeDocument/2006/relationships/slideLayout" Target="../slideLayouts/slideLayout1376.xml"/><Relationship Id="rId387" Type="http://schemas.openxmlformats.org/officeDocument/2006/relationships/slideLayout" Target="../slideLayouts/slideLayout1418.xml"/><Relationship Id="rId191" Type="http://schemas.openxmlformats.org/officeDocument/2006/relationships/slideLayout" Target="../slideLayouts/slideLayout1222.xml"/><Relationship Id="rId205" Type="http://schemas.openxmlformats.org/officeDocument/2006/relationships/slideLayout" Target="../slideLayouts/slideLayout1236.xml"/><Relationship Id="rId247" Type="http://schemas.openxmlformats.org/officeDocument/2006/relationships/slideLayout" Target="../slideLayouts/slideLayout1278.xml"/><Relationship Id="rId412" Type="http://schemas.openxmlformats.org/officeDocument/2006/relationships/slideLayout" Target="../slideLayouts/slideLayout1443.xml"/><Relationship Id="rId107" Type="http://schemas.openxmlformats.org/officeDocument/2006/relationships/slideLayout" Target="../slideLayouts/slideLayout1138.xml"/><Relationship Id="rId289" Type="http://schemas.openxmlformats.org/officeDocument/2006/relationships/slideLayout" Target="../slideLayouts/slideLayout1320.xml"/><Relationship Id="rId11" Type="http://schemas.openxmlformats.org/officeDocument/2006/relationships/slideLayout" Target="../slideLayouts/slideLayout1042.xml"/><Relationship Id="rId53" Type="http://schemas.openxmlformats.org/officeDocument/2006/relationships/slideLayout" Target="../slideLayouts/slideLayout1084.xml"/><Relationship Id="rId149" Type="http://schemas.openxmlformats.org/officeDocument/2006/relationships/slideLayout" Target="../slideLayouts/slideLayout1180.xml"/><Relationship Id="rId314" Type="http://schemas.openxmlformats.org/officeDocument/2006/relationships/slideLayout" Target="../slideLayouts/slideLayout1345.xml"/><Relationship Id="rId356" Type="http://schemas.openxmlformats.org/officeDocument/2006/relationships/slideLayout" Target="../slideLayouts/slideLayout1387.xml"/><Relationship Id="rId398" Type="http://schemas.openxmlformats.org/officeDocument/2006/relationships/slideLayout" Target="../slideLayouts/slideLayout1429.xml"/></Relationships>
</file>

<file path=ppt/slideMasters/_rels/slideMaster5.xml.rels><?xml version="1.0" encoding="UTF-8" standalone="yes"?>
<Relationships xmlns="http://schemas.openxmlformats.org/package/2006/relationships"><Relationship Id="rId117" Type="http://schemas.openxmlformats.org/officeDocument/2006/relationships/slideLayout" Target="../slideLayouts/slideLayout1561.xml"/><Relationship Id="rId299" Type="http://schemas.openxmlformats.org/officeDocument/2006/relationships/slideLayout" Target="../slideLayouts/slideLayout1743.xml"/><Relationship Id="rId21" Type="http://schemas.openxmlformats.org/officeDocument/2006/relationships/slideLayout" Target="../slideLayouts/slideLayout1465.xml"/><Relationship Id="rId63" Type="http://schemas.openxmlformats.org/officeDocument/2006/relationships/slideLayout" Target="../slideLayouts/slideLayout1507.xml"/><Relationship Id="rId159" Type="http://schemas.openxmlformats.org/officeDocument/2006/relationships/slideLayout" Target="../slideLayouts/slideLayout1603.xml"/><Relationship Id="rId324" Type="http://schemas.openxmlformats.org/officeDocument/2006/relationships/slideLayout" Target="../slideLayouts/slideLayout1768.xml"/><Relationship Id="rId366" Type="http://schemas.openxmlformats.org/officeDocument/2006/relationships/slideLayout" Target="../slideLayouts/slideLayout1810.xml"/><Relationship Id="rId170" Type="http://schemas.openxmlformats.org/officeDocument/2006/relationships/slideLayout" Target="../slideLayouts/slideLayout1614.xml"/><Relationship Id="rId226" Type="http://schemas.openxmlformats.org/officeDocument/2006/relationships/slideLayout" Target="../slideLayouts/slideLayout1670.xml"/><Relationship Id="rId268" Type="http://schemas.openxmlformats.org/officeDocument/2006/relationships/slideLayout" Target="../slideLayouts/slideLayout1712.xml"/><Relationship Id="rId32" Type="http://schemas.openxmlformats.org/officeDocument/2006/relationships/slideLayout" Target="../slideLayouts/slideLayout1476.xml"/><Relationship Id="rId74" Type="http://schemas.openxmlformats.org/officeDocument/2006/relationships/slideLayout" Target="../slideLayouts/slideLayout1518.xml"/><Relationship Id="rId128" Type="http://schemas.openxmlformats.org/officeDocument/2006/relationships/slideLayout" Target="../slideLayouts/slideLayout1572.xml"/><Relationship Id="rId335" Type="http://schemas.openxmlformats.org/officeDocument/2006/relationships/slideLayout" Target="../slideLayouts/slideLayout1779.xml"/><Relationship Id="rId377" Type="http://schemas.openxmlformats.org/officeDocument/2006/relationships/slideLayout" Target="../slideLayouts/slideLayout1821.xml"/><Relationship Id="rId5" Type="http://schemas.openxmlformats.org/officeDocument/2006/relationships/slideLayout" Target="../slideLayouts/slideLayout1449.xml"/><Relationship Id="rId95" Type="http://schemas.openxmlformats.org/officeDocument/2006/relationships/slideLayout" Target="../slideLayouts/slideLayout1539.xml"/><Relationship Id="rId160" Type="http://schemas.openxmlformats.org/officeDocument/2006/relationships/slideLayout" Target="../slideLayouts/slideLayout1604.xml"/><Relationship Id="rId181" Type="http://schemas.openxmlformats.org/officeDocument/2006/relationships/slideLayout" Target="../slideLayouts/slideLayout1625.xml"/><Relationship Id="rId216" Type="http://schemas.openxmlformats.org/officeDocument/2006/relationships/slideLayout" Target="../slideLayouts/slideLayout1660.xml"/><Relationship Id="rId237" Type="http://schemas.openxmlformats.org/officeDocument/2006/relationships/slideLayout" Target="../slideLayouts/slideLayout1681.xml"/><Relationship Id="rId402" Type="http://schemas.openxmlformats.org/officeDocument/2006/relationships/slideLayout" Target="../slideLayouts/slideLayout1846.xml"/><Relationship Id="rId258" Type="http://schemas.openxmlformats.org/officeDocument/2006/relationships/slideLayout" Target="../slideLayouts/slideLayout1702.xml"/><Relationship Id="rId279" Type="http://schemas.openxmlformats.org/officeDocument/2006/relationships/slideLayout" Target="../slideLayouts/slideLayout1723.xml"/><Relationship Id="rId22" Type="http://schemas.openxmlformats.org/officeDocument/2006/relationships/slideLayout" Target="../slideLayouts/slideLayout1466.xml"/><Relationship Id="rId43" Type="http://schemas.openxmlformats.org/officeDocument/2006/relationships/slideLayout" Target="../slideLayouts/slideLayout1487.xml"/><Relationship Id="rId64" Type="http://schemas.openxmlformats.org/officeDocument/2006/relationships/slideLayout" Target="../slideLayouts/slideLayout1508.xml"/><Relationship Id="rId118" Type="http://schemas.openxmlformats.org/officeDocument/2006/relationships/slideLayout" Target="../slideLayouts/slideLayout1562.xml"/><Relationship Id="rId139" Type="http://schemas.openxmlformats.org/officeDocument/2006/relationships/slideLayout" Target="../slideLayouts/slideLayout1583.xml"/><Relationship Id="rId290" Type="http://schemas.openxmlformats.org/officeDocument/2006/relationships/slideLayout" Target="../slideLayouts/slideLayout1734.xml"/><Relationship Id="rId304" Type="http://schemas.openxmlformats.org/officeDocument/2006/relationships/slideLayout" Target="../slideLayouts/slideLayout1748.xml"/><Relationship Id="rId325" Type="http://schemas.openxmlformats.org/officeDocument/2006/relationships/slideLayout" Target="../slideLayouts/slideLayout1769.xml"/><Relationship Id="rId346" Type="http://schemas.openxmlformats.org/officeDocument/2006/relationships/slideLayout" Target="../slideLayouts/slideLayout1790.xml"/><Relationship Id="rId367" Type="http://schemas.openxmlformats.org/officeDocument/2006/relationships/slideLayout" Target="../slideLayouts/slideLayout1811.xml"/><Relationship Id="rId388" Type="http://schemas.openxmlformats.org/officeDocument/2006/relationships/slideLayout" Target="../slideLayouts/slideLayout1832.xml"/><Relationship Id="rId85" Type="http://schemas.openxmlformats.org/officeDocument/2006/relationships/slideLayout" Target="../slideLayouts/slideLayout1529.xml"/><Relationship Id="rId150" Type="http://schemas.openxmlformats.org/officeDocument/2006/relationships/slideLayout" Target="../slideLayouts/slideLayout1594.xml"/><Relationship Id="rId171" Type="http://schemas.openxmlformats.org/officeDocument/2006/relationships/slideLayout" Target="../slideLayouts/slideLayout1615.xml"/><Relationship Id="rId192" Type="http://schemas.openxmlformats.org/officeDocument/2006/relationships/slideLayout" Target="../slideLayouts/slideLayout1636.xml"/><Relationship Id="rId206" Type="http://schemas.openxmlformats.org/officeDocument/2006/relationships/slideLayout" Target="../slideLayouts/slideLayout1650.xml"/><Relationship Id="rId227" Type="http://schemas.openxmlformats.org/officeDocument/2006/relationships/slideLayout" Target="../slideLayouts/slideLayout1671.xml"/><Relationship Id="rId413" Type="http://schemas.openxmlformats.org/officeDocument/2006/relationships/slideLayout" Target="../slideLayouts/slideLayout1857.xml"/><Relationship Id="rId248" Type="http://schemas.openxmlformats.org/officeDocument/2006/relationships/slideLayout" Target="../slideLayouts/slideLayout1692.xml"/><Relationship Id="rId269" Type="http://schemas.openxmlformats.org/officeDocument/2006/relationships/slideLayout" Target="../slideLayouts/slideLayout1713.xml"/><Relationship Id="rId12" Type="http://schemas.openxmlformats.org/officeDocument/2006/relationships/slideLayout" Target="../slideLayouts/slideLayout1456.xml"/><Relationship Id="rId33" Type="http://schemas.openxmlformats.org/officeDocument/2006/relationships/slideLayout" Target="../slideLayouts/slideLayout1477.xml"/><Relationship Id="rId108" Type="http://schemas.openxmlformats.org/officeDocument/2006/relationships/slideLayout" Target="../slideLayouts/slideLayout1552.xml"/><Relationship Id="rId129" Type="http://schemas.openxmlformats.org/officeDocument/2006/relationships/slideLayout" Target="../slideLayouts/slideLayout1573.xml"/><Relationship Id="rId280" Type="http://schemas.openxmlformats.org/officeDocument/2006/relationships/slideLayout" Target="../slideLayouts/slideLayout1724.xml"/><Relationship Id="rId315" Type="http://schemas.openxmlformats.org/officeDocument/2006/relationships/slideLayout" Target="../slideLayouts/slideLayout1759.xml"/><Relationship Id="rId336" Type="http://schemas.openxmlformats.org/officeDocument/2006/relationships/slideLayout" Target="../slideLayouts/slideLayout1780.xml"/><Relationship Id="rId357" Type="http://schemas.openxmlformats.org/officeDocument/2006/relationships/slideLayout" Target="../slideLayouts/slideLayout1801.xml"/><Relationship Id="rId54" Type="http://schemas.openxmlformats.org/officeDocument/2006/relationships/slideLayout" Target="../slideLayouts/slideLayout1498.xml"/><Relationship Id="rId75" Type="http://schemas.openxmlformats.org/officeDocument/2006/relationships/slideLayout" Target="../slideLayouts/slideLayout1519.xml"/><Relationship Id="rId96" Type="http://schemas.openxmlformats.org/officeDocument/2006/relationships/slideLayout" Target="../slideLayouts/slideLayout1540.xml"/><Relationship Id="rId140" Type="http://schemas.openxmlformats.org/officeDocument/2006/relationships/slideLayout" Target="../slideLayouts/slideLayout1584.xml"/><Relationship Id="rId161" Type="http://schemas.openxmlformats.org/officeDocument/2006/relationships/slideLayout" Target="../slideLayouts/slideLayout1605.xml"/><Relationship Id="rId182" Type="http://schemas.openxmlformats.org/officeDocument/2006/relationships/slideLayout" Target="../slideLayouts/slideLayout1626.xml"/><Relationship Id="rId217" Type="http://schemas.openxmlformats.org/officeDocument/2006/relationships/slideLayout" Target="../slideLayouts/slideLayout1661.xml"/><Relationship Id="rId378" Type="http://schemas.openxmlformats.org/officeDocument/2006/relationships/slideLayout" Target="../slideLayouts/slideLayout1822.xml"/><Relationship Id="rId399" Type="http://schemas.openxmlformats.org/officeDocument/2006/relationships/slideLayout" Target="../slideLayouts/slideLayout1843.xml"/><Relationship Id="rId403" Type="http://schemas.openxmlformats.org/officeDocument/2006/relationships/slideLayout" Target="../slideLayouts/slideLayout1847.xml"/><Relationship Id="rId6" Type="http://schemas.openxmlformats.org/officeDocument/2006/relationships/slideLayout" Target="../slideLayouts/slideLayout1450.xml"/><Relationship Id="rId238" Type="http://schemas.openxmlformats.org/officeDocument/2006/relationships/slideLayout" Target="../slideLayouts/slideLayout1682.xml"/><Relationship Id="rId259" Type="http://schemas.openxmlformats.org/officeDocument/2006/relationships/slideLayout" Target="../slideLayouts/slideLayout1703.xml"/><Relationship Id="rId23" Type="http://schemas.openxmlformats.org/officeDocument/2006/relationships/slideLayout" Target="../slideLayouts/slideLayout1467.xml"/><Relationship Id="rId119" Type="http://schemas.openxmlformats.org/officeDocument/2006/relationships/slideLayout" Target="../slideLayouts/slideLayout1563.xml"/><Relationship Id="rId270" Type="http://schemas.openxmlformats.org/officeDocument/2006/relationships/slideLayout" Target="../slideLayouts/slideLayout1714.xml"/><Relationship Id="rId291" Type="http://schemas.openxmlformats.org/officeDocument/2006/relationships/slideLayout" Target="../slideLayouts/slideLayout1735.xml"/><Relationship Id="rId305" Type="http://schemas.openxmlformats.org/officeDocument/2006/relationships/slideLayout" Target="../slideLayouts/slideLayout1749.xml"/><Relationship Id="rId326" Type="http://schemas.openxmlformats.org/officeDocument/2006/relationships/slideLayout" Target="../slideLayouts/slideLayout1770.xml"/><Relationship Id="rId347" Type="http://schemas.openxmlformats.org/officeDocument/2006/relationships/slideLayout" Target="../slideLayouts/slideLayout1791.xml"/><Relationship Id="rId44" Type="http://schemas.openxmlformats.org/officeDocument/2006/relationships/slideLayout" Target="../slideLayouts/slideLayout1488.xml"/><Relationship Id="rId65" Type="http://schemas.openxmlformats.org/officeDocument/2006/relationships/slideLayout" Target="../slideLayouts/slideLayout1509.xml"/><Relationship Id="rId86" Type="http://schemas.openxmlformats.org/officeDocument/2006/relationships/slideLayout" Target="../slideLayouts/slideLayout1530.xml"/><Relationship Id="rId130" Type="http://schemas.openxmlformats.org/officeDocument/2006/relationships/slideLayout" Target="../slideLayouts/slideLayout1574.xml"/><Relationship Id="rId151" Type="http://schemas.openxmlformats.org/officeDocument/2006/relationships/slideLayout" Target="../slideLayouts/slideLayout1595.xml"/><Relationship Id="rId368" Type="http://schemas.openxmlformats.org/officeDocument/2006/relationships/slideLayout" Target="../slideLayouts/slideLayout1812.xml"/><Relationship Id="rId389" Type="http://schemas.openxmlformats.org/officeDocument/2006/relationships/slideLayout" Target="../slideLayouts/slideLayout1833.xml"/><Relationship Id="rId172" Type="http://schemas.openxmlformats.org/officeDocument/2006/relationships/slideLayout" Target="../slideLayouts/slideLayout1616.xml"/><Relationship Id="rId193" Type="http://schemas.openxmlformats.org/officeDocument/2006/relationships/slideLayout" Target="../slideLayouts/slideLayout1637.xml"/><Relationship Id="rId207" Type="http://schemas.openxmlformats.org/officeDocument/2006/relationships/slideLayout" Target="../slideLayouts/slideLayout1651.xml"/><Relationship Id="rId228" Type="http://schemas.openxmlformats.org/officeDocument/2006/relationships/slideLayout" Target="../slideLayouts/slideLayout1672.xml"/><Relationship Id="rId249" Type="http://schemas.openxmlformats.org/officeDocument/2006/relationships/slideLayout" Target="../slideLayouts/slideLayout1693.xml"/><Relationship Id="rId414" Type="http://schemas.openxmlformats.org/officeDocument/2006/relationships/theme" Target="../theme/theme5.xml"/><Relationship Id="rId13" Type="http://schemas.openxmlformats.org/officeDocument/2006/relationships/slideLayout" Target="../slideLayouts/slideLayout1457.xml"/><Relationship Id="rId109" Type="http://schemas.openxmlformats.org/officeDocument/2006/relationships/slideLayout" Target="../slideLayouts/slideLayout1553.xml"/><Relationship Id="rId260" Type="http://schemas.openxmlformats.org/officeDocument/2006/relationships/slideLayout" Target="../slideLayouts/slideLayout1704.xml"/><Relationship Id="rId281" Type="http://schemas.openxmlformats.org/officeDocument/2006/relationships/slideLayout" Target="../slideLayouts/slideLayout1725.xml"/><Relationship Id="rId316" Type="http://schemas.openxmlformats.org/officeDocument/2006/relationships/slideLayout" Target="../slideLayouts/slideLayout1760.xml"/><Relationship Id="rId337" Type="http://schemas.openxmlformats.org/officeDocument/2006/relationships/slideLayout" Target="../slideLayouts/slideLayout1781.xml"/><Relationship Id="rId34" Type="http://schemas.openxmlformats.org/officeDocument/2006/relationships/slideLayout" Target="../slideLayouts/slideLayout1478.xml"/><Relationship Id="rId55" Type="http://schemas.openxmlformats.org/officeDocument/2006/relationships/slideLayout" Target="../slideLayouts/slideLayout1499.xml"/><Relationship Id="rId76" Type="http://schemas.openxmlformats.org/officeDocument/2006/relationships/slideLayout" Target="../slideLayouts/slideLayout1520.xml"/><Relationship Id="rId97" Type="http://schemas.openxmlformats.org/officeDocument/2006/relationships/slideLayout" Target="../slideLayouts/slideLayout1541.xml"/><Relationship Id="rId120" Type="http://schemas.openxmlformats.org/officeDocument/2006/relationships/slideLayout" Target="../slideLayouts/slideLayout1564.xml"/><Relationship Id="rId141" Type="http://schemas.openxmlformats.org/officeDocument/2006/relationships/slideLayout" Target="../slideLayouts/slideLayout1585.xml"/><Relationship Id="rId358" Type="http://schemas.openxmlformats.org/officeDocument/2006/relationships/slideLayout" Target="../slideLayouts/slideLayout1802.xml"/><Relationship Id="rId379" Type="http://schemas.openxmlformats.org/officeDocument/2006/relationships/slideLayout" Target="../slideLayouts/slideLayout1823.xml"/><Relationship Id="rId7" Type="http://schemas.openxmlformats.org/officeDocument/2006/relationships/slideLayout" Target="../slideLayouts/slideLayout1451.xml"/><Relationship Id="rId162" Type="http://schemas.openxmlformats.org/officeDocument/2006/relationships/slideLayout" Target="../slideLayouts/slideLayout1606.xml"/><Relationship Id="rId183" Type="http://schemas.openxmlformats.org/officeDocument/2006/relationships/slideLayout" Target="../slideLayouts/slideLayout1627.xml"/><Relationship Id="rId218" Type="http://schemas.openxmlformats.org/officeDocument/2006/relationships/slideLayout" Target="../slideLayouts/slideLayout1662.xml"/><Relationship Id="rId239" Type="http://schemas.openxmlformats.org/officeDocument/2006/relationships/slideLayout" Target="../slideLayouts/slideLayout1683.xml"/><Relationship Id="rId390" Type="http://schemas.openxmlformats.org/officeDocument/2006/relationships/slideLayout" Target="../slideLayouts/slideLayout1834.xml"/><Relationship Id="rId404" Type="http://schemas.openxmlformats.org/officeDocument/2006/relationships/slideLayout" Target="../slideLayouts/slideLayout1848.xml"/><Relationship Id="rId250" Type="http://schemas.openxmlformats.org/officeDocument/2006/relationships/slideLayout" Target="../slideLayouts/slideLayout1694.xml"/><Relationship Id="rId271" Type="http://schemas.openxmlformats.org/officeDocument/2006/relationships/slideLayout" Target="../slideLayouts/slideLayout1715.xml"/><Relationship Id="rId292" Type="http://schemas.openxmlformats.org/officeDocument/2006/relationships/slideLayout" Target="../slideLayouts/slideLayout1736.xml"/><Relationship Id="rId306" Type="http://schemas.openxmlformats.org/officeDocument/2006/relationships/slideLayout" Target="../slideLayouts/slideLayout1750.xml"/><Relationship Id="rId24" Type="http://schemas.openxmlformats.org/officeDocument/2006/relationships/slideLayout" Target="../slideLayouts/slideLayout1468.xml"/><Relationship Id="rId45" Type="http://schemas.openxmlformats.org/officeDocument/2006/relationships/slideLayout" Target="../slideLayouts/slideLayout1489.xml"/><Relationship Id="rId66" Type="http://schemas.openxmlformats.org/officeDocument/2006/relationships/slideLayout" Target="../slideLayouts/slideLayout1510.xml"/><Relationship Id="rId87" Type="http://schemas.openxmlformats.org/officeDocument/2006/relationships/slideLayout" Target="../slideLayouts/slideLayout1531.xml"/><Relationship Id="rId110" Type="http://schemas.openxmlformats.org/officeDocument/2006/relationships/slideLayout" Target="../slideLayouts/slideLayout1554.xml"/><Relationship Id="rId131" Type="http://schemas.openxmlformats.org/officeDocument/2006/relationships/slideLayout" Target="../slideLayouts/slideLayout1575.xml"/><Relationship Id="rId327" Type="http://schemas.openxmlformats.org/officeDocument/2006/relationships/slideLayout" Target="../slideLayouts/slideLayout1771.xml"/><Relationship Id="rId348" Type="http://schemas.openxmlformats.org/officeDocument/2006/relationships/slideLayout" Target="../slideLayouts/slideLayout1792.xml"/><Relationship Id="rId369" Type="http://schemas.openxmlformats.org/officeDocument/2006/relationships/slideLayout" Target="../slideLayouts/slideLayout1813.xml"/><Relationship Id="rId152" Type="http://schemas.openxmlformats.org/officeDocument/2006/relationships/slideLayout" Target="../slideLayouts/slideLayout1596.xml"/><Relationship Id="rId173" Type="http://schemas.openxmlformats.org/officeDocument/2006/relationships/slideLayout" Target="../slideLayouts/slideLayout1617.xml"/><Relationship Id="rId194" Type="http://schemas.openxmlformats.org/officeDocument/2006/relationships/slideLayout" Target="../slideLayouts/slideLayout1638.xml"/><Relationship Id="rId208" Type="http://schemas.openxmlformats.org/officeDocument/2006/relationships/slideLayout" Target="../slideLayouts/slideLayout1652.xml"/><Relationship Id="rId229" Type="http://schemas.openxmlformats.org/officeDocument/2006/relationships/slideLayout" Target="../slideLayouts/slideLayout1673.xml"/><Relationship Id="rId380" Type="http://schemas.openxmlformats.org/officeDocument/2006/relationships/slideLayout" Target="../slideLayouts/slideLayout1824.xml"/><Relationship Id="rId240" Type="http://schemas.openxmlformats.org/officeDocument/2006/relationships/slideLayout" Target="../slideLayouts/slideLayout1684.xml"/><Relationship Id="rId261" Type="http://schemas.openxmlformats.org/officeDocument/2006/relationships/slideLayout" Target="../slideLayouts/slideLayout1705.xml"/><Relationship Id="rId14" Type="http://schemas.openxmlformats.org/officeDocument/2006/relationships/slideLayout" Target="../slideLayouts/slideLayout1458.xml"/><Relationship Id="rId35" Type="http://schemas.openxmlformats.org/officeDocument/2006/relationships/slideLayout" Target="../slideLayouts/slideLayout1479.xml"/><Relationship Id="rId56" Type="http://schemas.openxmlformats.org/officeDocument/2006/relationships/slideLayout" Target="../slideLayouts/slideLayout1500.xml"/><Relationship Id="rId77" Type="http://schemas.openxmlformats.org/officeDocument/2006/relationships/slideLayout" Target="../slideLayouts/slideLayout1521.xml"/><Relationship Id="rId100" Type="http://schemas.openxmlformats.org/officeDocument/2006/relationships/slideLayout" Target="../slideLayouts/slideLayout1544.xml"/><Relationship Id="rId282" Type="http://schemas.openxmlformats.org/officeDocument/2006/relationships/slideLayout" Target="../slideLayouts/slideLayout1726.xml"/><Relationship Id="rId317" Type="http://schemas.openxmlformats.org/officeDocument/2006/relationships/slideLayout" Target="../slideLayouts/slideLayout1761.xml"/><Relationship Id="rId338" Type="http://schemas.openxmlformats.org/officeDocument/2006/relationships/slideLayout" Target="../slideLayouts/slideLayout1782.xml"/><Relationship Id="rId359" Type="http://schemas.openxmlformats.org/officeDocument/2006/relationships/slideLayout" Target="../slideLayouts/slideLayout1803.xml"/><Relationship Id="rId8" Type="http://schemas.openxmlformats.org/officeDocument/2006/relationships/slideLayout" Target="../slideLayouts/slideLayout1452.xml"/><Relationship Id="rId98" Type="http://schemas.openxmlformats.org/officeDocument/2006/relationships/slideLayout" Target="../slideLayouts/slideLayout1542.xml"/><Relationship Id="rId121" Type="http://schemas.openxmlformats.org/officeDocument/2006/relationships/slideLayout" Target="../slideLayouts/slideLayout1565.xml"/><Relationship Id="rId142" Type="http://schemas.openxmlformats.org/officeDocument/2006/relationships/slideLayout" Target="../slideLayouts/slideLayout1586.xml"/><Relationship Id="rId163" Type="http://schemas.openxmlformats.org/officeDocument/2006/relationships/slideLayout" Target="../slideLayouts/slideLayout1607.xml"/><Relationship Id="rId184" Type="http://schemas.openxmlformats.org/officeDocument/2006/relationships/slideLayout" Target="../slideLayouts/slideLayout1628.xml"/><Relationship Id="rId219" Type="http://schemas.openxmlformats.org/officeDocument/2006/relationships/slideLayout" Target="../slideLayouts/slideLayout1663.xml"/><Relationship Id="rId370" Type="http://schemas.openxmlformats.org/officeDocument/2006/relationships/slideLayout" Target="../slideLayouts/slideLayout1814.xml"/><Relationship Id="rId391" Type="http://schemas.openxmlformats.org/officeDocument/2006/relationships/slideLayout" Target="../slideLayouts/slideLayout1835.xml"/><Relationship Id="rId405" Type="http://schemas.openxmlformats.org/officeDocument/2006/relationships/slideLayout" Target="../slideLayouts/slideLayout1849.xml"/><Relationship Id="rId230" Type="http://schemas.openxmlformats.org/officeDocument/2006/relationships/slideLayout" Target="../slideLayouts/slideLayout1674.xml"/><Relationship Id="rId251" Type="http://schemas.openxmlformats.org/officeDocument/2006/relationships/slideLayout" Target="../slideLayouts/slideLayout1695.xml"/><Relationship Id="rId25" Type="http://schemas.openxmlformats.org/officeDocument/2006/relationships/slideLayout" Target="../slideLayouts/slideLayout1469.xml"/><Relationship Id="rId46" Type="http://schemas.openxmlformats.org/officeDocument/2006/relationships/slideLayout" Target="../slideLayouts/slideLayout1490.xml"/><Relationship Id="rId67" Type="http://schemas.openxmlformats.org/officeDocument/2006/relationships/slideLayout" Target="../slideLayouts/slideLayout1511.xml"/><Relationship Id="rId272" Type="http://schemas.openxmlformats.org/officeDocument/2006/relationships/slideLayout" Target="../slideLayouts/slideLayout1716.xml"/><Relationship Id="rId293" Type="http://schemas.openxmlformats.org/officeDocument/2006/relationships/slideLayout" Target="../slideLayouts/slideLayout1737.xml"/><Relationship Id="rId307" Type="http://schemas.openxmlformats.org/officeDocument/2006/relationships/slideLayout" Target="../slideLayouts/slideLayout1751.xml"/><Relationship Id="rId328" Type="http://schemas.openxmlformats.org/officeDocument/2006/relationships/slideLayout" Target="../slideLayouts/slideLayout1772.xml"/><Relationship Id="rId349" Type="http://schemas.openxmlformats.org/officeDocument/2006/relationships/slideLayout" Target="../slideLayouts/slideLayout1793.xml"/><Relationship Id="rId88" Type="http://schemas.openxmlformats.org/officeDocument/2006/relationships/slideLayout" Target="../slideLayouts/slideLayout1532.xml"/><Relationship Id="rId111" Type="http://schemas.openxmlformats.org/officeDocument/2006/relationships/slideLayout" Target="../slideLayouts/slideLayout1555.xml"/><Relationship Id="rId132" Type="http://schemas.openxmlformats.org/officeDocument/2006/relationships/slideLayout" Target="../slideLayouts/slideLayout1576.xml"/><Relationship Id="rId153" Type="http://schemas.openxmlformats.org/officeDocument/2006/relationships/slideLayout" Target="../slideLayouts/slideLayout1597.xml"/><Relationship Id="rId174" Type="http://schemas.openxmlformats.org/officeDocument/2006/relationships/slideLayout" Target="../slideLayouts/slideLayout1618.xml"/><Relationship Id="rId195" Type="http://schemas.openxmlformats.org/officeDocument/2006/relationships/slideLayout" Target="../slideLayouts/slideLayout1639.xml"/><Relationship Id="rId209" Type="http://schemas.openxmlformats.org/officeDocument/2006/relationships/slideLayout" Target="../slideLayouts/slideLayout1653.xml"/><Relationship Id="rId360" Type="http://schemas.openxmlformats.org/officeDocument/2006/relationships/slideLayout" Target="../slideLayouts/slideLayout1804.xml"/><Relationship Id="rId381" Type="http://schemas.openxmlformats.org/officeDocument/2006/relationships/slideLayout" Target="../slideLayouts/slideLayout1825.xml"/><Relationship Id="rId220" Type="http://schemas.openxmlformats.org/officeDocument/2006/relationships/slideLayout" Target="../slideLayouts/slideLayout1664.xml"/><Relationship Id="rId241" Type="http://schemas.openxmlformats.org/officeDocument/2006/relationships/slideLayout" Target="../slideLayouts/slideLayout1685.xml"/><Relationship Id="rId15" Type="http://schemas.openxmlformats.org/officeDocument/2006/relationships/slideLayout" Target="../slideLayouts/slideLayout1459.xml"/><Relationship Id="rId36" Type="http://schemas.openxmlformats.org/officeDocument/2006/relationships/slideLayout" Target="../slideLayouts/slideLayout1480.xml"/><Relationship Id="rId57" Type="http://schemas.openxmlformats.org/officeDocument/2006/relationships/slideLayout" Target="../slideLayouts/slideLayout1501.xml"/><Relationship Id="rId262" Type="http://schemas.openxmlformats.org/officeDocument/2006/relationships/slideLayout" Target="../slideLayouts/slideLayout1706.xml"/><Relationship Id="rId283" Type="http://schemas.openxmlformats.org/officeDocument/2006/relationships/slideLayout" Target="../slideLayouts/slideLayout1727.xml"/><Relationship Id="rId318" Type="http://schemas.openxmlformats.org/officeDocument/2006/relationships/slideLayout" Target="../slideLayouts/slideLayout1762.xml"/><Relationship Id="rId339" Type="http://schemas.openxmlformats.org/officeDocument/2006/relationships/slideLayout" Target="../slideLayouts/slideLayout1783.xml"/><Relationship Id="rId78" Type="http://schemas.openxmlformats.org/officeDocument/2006/relationships/slideLayout" Target="../slideLayouts/slideLayout1522.xml"/><Relationship Id="rId99" Type="http://schemas.openxmlformats.org/officeDocument/2006/relationships/slideLayout" Target="../slideLayouts/slideLayout1543.xml"/><Relationship Id="rId101" Type="http://schemas.openxmlformats.org/officeDocument/2006/relationships/slideLayout" Target="../slideLayouts/slideLayout1545.xml"/><Relationship Id="rId122" Type="http://schemas.openxmlformats.org/officeDocument/2006/relationships/slideLayout" Target="../slideLayouts/slideLayout1566.xml"/><Relationship Id="rId143" Type="http://schemas.openxmlformats.org/officeDocument/2006/relationships/slideLayout" Target="../slideLayouts/slideLayout1587.xml"/><Relationship Id="rId164" Type="http://schemas.openxmlformats.org/officeDocument/2006/relationships/slideLayout" Target="../slideLayouts/slideLayout1608.xml"/><Relationship Id="rId185" Type="http://schemas.openxmlformats.org/officeDocument/2006/relationships/slideLayout" Target="../slideLayouts/slideLayout1629.xml"/><Relationship Id="rId350" Type="http://schemas.openxmlformats.org/officeDocument/2006/relationships/slideLayout" Target="../slideLayouts/slideLayout1794.xml"/><Relationship Id="rId371" Type="http://schemas.openxmlformats.org/officeDocument/2006/relationships/slideLayout" Target="../slideLayouts/slideLayout1815.xml"/><Relationship Id="rId406" Type="http://schemas.openxmlformats.org/officeDocument/2006/relationships/slideLayout" Target="../slideLayouts/slideLayout1850.xml"/><Relationship Id="rId9" Type="http://schemas.openxmlformats.org/officeDocument/2006/relationships/slideLayout" Target="../slideLayouts/slideLayout1453.xml"/><Relationship Id="rId210" Type="http://schemas.openxmlformats.org/officeDocument/2006/relationships/slideLayout" Target="../slideLayouts/slideLayout1654.xml"/><Relationship Id="rId392" Type="http://schemas.openxmlformats.org/officeDocument/2006/relationships/slideLayout" Target="../slideLayouts/slideLayout1836.xml"/><Relationship Id="rId26" Type="http://schemas.openxmlformats.org/officeDocument/2006/relationships/slideLayout" Target="../slideLayouts/slideLayout1470.xml"/><Relationship Id="rId231" Type="http://schemas.openxmlformats.org/officeDocument/2006/relationships/slideLayout" Target="../slideLayouts/slideLayout1675.xml"/><Relationship Id="rId252" Type="http://schemas.openxmlformats.org/officeDocument/2006/relationships/slideLayout" Target="../slideLayouts/slideLayout1696.xml"/><Relationship Id="rId273" Type="http://schemas.openxmlformats.org/officeDocument/2006/relationships/slideLayout" Target="../slideLayouts/slideLayout1717.xml"/><Relationship Id="rId294" Type="http://schemas.openxmlformats.org/officeDocument/2006/relationships/slideLayout" Target="../slideLayouts/slideLayout1738.xml"/><Relationship Id="rId308" Type="http://schemas.openxmlformats.org/officeDocument/2006/relationships/slideLayout" Target="../slideLayouts/slideLayout1752.xml"/><Relationship Id="rId329" Type="http://schemas.openxmlformats.org/officeDocument/2006/relationships/slideLayout" Target="../slideLayouts/slideLayout1773.xml"/><Relationship Id="rId47" Type="http://schemas.openxmlformats.org/officeDocument/2006/relationships/slideLayout" Target="../slideLayouts/slideLayout1491.xml"/><Relationship Id="rId68" Type="http://schemas.openxmlformats.org/officeDocument/2006/relationships/slideLayout" Target="../slideLayouts/slideLayout1512.xml"/><Relationship Id="rId89" Type="http://schemas.openxmlformats.org/officeDocument/2006/relationships/slideLayout" Target="../slideLayouts/slideLayout1533.xml"/><Relationship Id="rId112" Type="http://schemas.openxmlformats.org/officeDocument/2006/relationships/slideLayout" Target="../slideLayouts/slideLayout1556.xml"/><Relationship Id="rId133" Type="http://schemas.openxmlformats.org/officeDocument/2006/relationships/slideLayout" Target="../slideLayouts/slideLayout1577.xml"/><Relationship Id="rId154" Type="http://schemas.openxmlformats.org/officeDocument/2006/relationships/slideLayout" Target="../slideLayouts/slideLayout1598.xml"/><Relationship Id="rId175" Type="http://schemas.openxmlformats.org/officeDocument/2006/relationships/slideLayout" Target="../slideLayouts/slideLayout1619.xml"/><Relationship Id="rId340" Type="http://schemas.openxmlformats.org/officeDocument/2006/relationships/slideLayout" Target="../slideLayouts/slideLayout1784.xml"/><Relationship Id="rId361" Type="http://schemas.openxmlformats.org/officeDocument/2006/relationships/slideLayout" Target="../slideLayouts/slideLayout1805.xml"/><Relationship Id="rId196" Type="http://schemas.openxmlformats.org/officeDocument/2006/relationships/slideLayout" Target="../slideLayouts/slideLayout1640.xml"/><Relationship Id="rId200" Type="http://schemas.openxmlformats.org/officeDocument/2006/relationships/slideLayout" Target="../slideLayouts/slideLayout1644.xml"/><Relationship Id="rId382" Type="http://schemas.openxmlformats.org/officeDocument/2006/relationships/slideLayout" Target="../slideLayouts/slideLayout1826.xml"/><Relationship Id="rId16" Type="http://schemas.openxmlformats.org/officeDocument/2006/relationships/slideLayout" Target="../slideLayouts/slideLayout1460.xml"/><Relationship Id="rId221" Type="http://schemas.openxmlformats.org/officeDocument/2006/relationships/slideLayout" Target="../slideLayouts/slideLayout1665.xml"/><Relationship Id="rId242" Type="http://schemas.openxmlformats.org/officeDocument/2006/relationships/slideLayout" Target="../slideLayouts/slideLayout1686.xml"/><Relationship Id="rId263" Type="http://schemas.openxmlformats.org/officeDocument/2006/relationships/slideLayout" Target="../slideLayouts/slideLayout1707.xml"/><Relationship Id="rId284" Type="http://schemas.openxmlformats.org/officeDocument/2006/relationships/slideLayout" Target="../slideLayouts/slideLayout1728.xml"/><Relationship Id="rId319" Type="http://schemas.openxmlformats.org/officeDocument/2006/relationships/slideLayout" Target="../slideLayouts/slideLayout1763.xml"/><Relationship Id="rId37" Type="http://schemas.openxmlformats.org/officeDocument/2006/relationships/slideLayout" Target="../slideLayouts/slideLayout1481.xml"/><Relationship Id="rId58" Type="http://schemas.openxmlformats.org/officeDocument/2006/relationships/slideLayout" Target="../slideLayouts/slideLayout1502.xml"/><Relationship Id="rId79" Type="http://schemas.openxmlformats.org/officeDocument/2006/relationships/slideLayout" Target="../slideLayouts/slideLayout1523.xml"/><Relationship Id="rId102" Type="http://schemas.openxmlformats.org/officeDocument/2006/relationships/slideLayout" Target="../slideLayouts/slideLayout1546.xml"/><Relationship Id="rId123" Type="http://schemas.openxmlformats.org/officeDocument/2006/relationships/slideLayout" Target="../slideLayouts/slideLayout1567.xml"/><Relationship Id="rId144" Type="http://schemas.openxmlformats.org/officeDocument/2006/relationships/slideLayout" Target="../slideLayouts/slideLayout1588.xml"/><Relationship Id="rId330" Type="http://schemas.openxmlformats.org/officeDocument/2006/relationships/slideLayout" Target="../slideLayouts/slideLayout1774.xml"/><Relationship Id="rId90" Type="http://schemas.openxmlformats.org/officeDocument/2006/relationships/slideLayout" Target="../slideLayouts/slideLayout1534.xml"/><Relationship Id="rId165" Type="http://schemas.openxmlformats.org/officeDocument/2006/relationships/slideLayout" Target="../slideLayouts/slideLayout1609.xml"/><Relationship Id="rId186" Type="http://schemas.openxmlformats.org/officeDocument/2006/relationships/slideLayout" Target="../slideLayouts/slideLayout1630.xml"/><Relationship Id="rId351" Type="http://schemas.openxmlformats.org/officeDocument/2006/relationships/slideLayout" Target="../slideLayouts/slideLayout1795.xml"/><Relationship Id="rId372" Type="http://schemas.openxmlformats.org/officeDocument/2006/relationships/slideLayout" Target="../slideLayouts/slideLayout1816.xml"/><Relationship Id="rId393" Type="http://schemas.openxmlformats.org/officeDocument/2006/relationships/slideLayout" Target="../slideLayouts/slideLayout1837.xml"/><Relationship Id="rId407" Type="http://schemas.openxmlformats.org/officeDocument/2006/relationships/slideLayout" Target="../slideLayouts/slideLayout1851.xml"/><Relationship Id="rId211" Type="http://schemas.openxmlformats.org/officeDocument/2006/relationships/slideLayout" Target="../slideLayouts/slideLayout1655.xml"/><Relationship Id="rId232" Type="http://schemas.openxmlformats.org/officeDocument/2006/relationships/slideLayout" Target="../slideLayouts/slideLayout1676.xml"/><Relationship Id="rId253" Type="http://schemas.openxmlformats.org/officeDocument/2006/relationships/slideLayout" Target="../slideLayouts/slideLayout1697.xml"/><Relationship Id="rId274" Type="http://schemas.openxmlformats.org/officeDocument/2006/relationships/slideLayout" Target="../slideLayouts/slideLayout1718.xml"/><Relationship Id="rId295" Type="http://schemas.openxmlformats.org/officeDocument/2006/relationships/slideLayout" Target="../slideLayouts/slideLayout1739.xml"/><Relationship Id="rId309" Type="http://schemas.openxmlformats.org/officeDocument/2006/relationships/slideLayout" Target="../slideLayouts/slideLayout1753.xml"/><Relationship Id="rId27" Type="http://schemas.openxmlformats.org/officeDocument/2006/relationships/slideLayout" Target="../slideLayouts/slideLayout1471.xml"/><Relationship Id="rId48" Type="http://schemas.openxmlformats.org/officeDocument/2006/relationships/slideLayout" Target="../slideLayouts/slideLayout1492.xml"/><Relationship Id="rId69" Type="http://schemas.openxmlformats.org/officeDocument/2006/relationships/slideLayout" Target="../slideLayouts/slideLayout1513.xml"/><Relationship Id="rId113" Type="http://schemas.openxmlformats.org/officeDocument/2006/relationships/slideLayout" Target="../slideLayouts/slideLayout1557.xml"/><Relationship Id="rId134" Type="http://schemas.openxmlformats.org/officeDocument/2006/relationships/slideLayout" Target="../slideLayouts/slideLayout1578.xml"/><Relationship Id="rId320" Type="http://schemas.openxmlformats.org/officeDocument/2006/relationships/slideLayout" Target="../slideLayouts/slideLayout1764.xml"/><Relationship Id="rId80" Type="http://schemas.openxmlformats.org/officeDocument/2006/relationships/slideLayout" Target="../slideLayouts/slideLayout1524.xml"/><Relationship Id="rId155" Type="http://schemas.openxmlformats.org/officeDocument/2006/relationships/slideLayout" Target="../slideLayouts/slideLayout1599.xml"/><Relationship Id="rId176" Type="http://schemas.openxmlformats.org/officeDocument/2006/relationships/slideLayout" Target="../slideLayouts/slideLayout1620.xml"/><Relationship Id="rId197" Type="http://schemas.openxmlformats.org/officeDocument/2006/relationships/slideLayout" Target="../slideLayouts/slideLayout1641.xml"/><Relationship Id="rId341" Type="http://schemas.openxmlformats.org/officeDocument/2006/relationships/slideLayout" Target="../slideLayouts/slideLayout1785.xml"/><Relationship Id="rId362" Type="http://schemas.openxmlformats.org/officeDocument/2006/relationships/slideLayout" Target="../slideLayouts/slideLayout1806.xml"/><Relationship Id="rId383" Type="http://schemas.openxmlformats.org/officeDocument/2006/relationships/slideLayout" Target="../slideLayouts/slideLayout1827.xml"/><Relationship Id="rId201" Type="http://schemas.openxmlformats.org/officeDocument/2006/relationships/slideLayout" Target="../slideLayouts/slideLayout1645.xml"/><Relationship Id="rId222" Type="http://schemas.openxmlformats.org/officeDocument/2006/relationships/slideLayout" Target="../slideLayouts/slideLayout1666.xml"/><Relationship Id="rId243" Type="http://schemas.openxmlformats.org/officeDocument/2006/relationships/slideLayout" Target="../slideLayouts/slideLayout1687.xml"/><Relationship Id="rId264" Type="http://schemas.openxmlformats.org/officeDocument/2006/relationships/slideLayout" Target="../slideLayouts/slideLayout1708.xml"/><Relationship Id="rId285" Type="http://schemas.openxmlformats.org/officeDocument/2006/relationships/slideLayout" Target="../slideLayouts/slideLayout1729.xml"/><Relationship Id="rId17" Type="http://schemas.openxmlformats.org/officeDocument/2006/relationships/slideLayout" Target="../slideLayouts/slideLayout1461.xml"/><Relationship Id="rId38" Type="http://schemas.openxmlformats.org/officeDocument/2006/relationships/slideLayout" Target="../slideLayouts/slideLayout1482.xml"/><Relationship Id="rId59" Type="http://schemas.openxmlformats.org/officeDocument/2006/relationships/slideLayout" Target="../slideLayouts/slideLayout1503.xml"/><Relationship Id="rId103" Type="http://schemas.openxmlformats.org/officeDocument/2006/relationships/slideLayout" Target="../slideLayouts/slideLayout1547.xml"/><Relationship Id="rId124" Type="http://schemas.openxmlformats.org/officeDocument/2006/relationships/slideLayout" Target="../slideLayouts/slideLayout1568.xml"/><Relationship Id="rId310" Type="http://schemas.openxmlformats.org/officeDocument/2006/relationships/slideLayout" Target="../slideLayouts/slideLayout1754.xml"/><Relationship Id="rId70" Type="http://schemas.openxmlformats.org/officeDocument/2006/relationships/slideLayout" Target="../slideLayouts/slideLayout1514.xml"/><Relationship Id="rId91" Type="http://schemas.openxmlformats.org/officeDocument/2006/relationships/slideLayout" Target="../slideLayouts/slideLayout1535.xml"/><Relationship Id="rId145" Type="http://schemas.openxmlformats.org/officeDocument/2006/relationships/slideLayout" Target="../slideLayouts/slideLayout1589.xml"/><Relationship Id="rId166" Type="http://schemas.openxmlformats.org/officeDocument/2006/relationships/slideLayout" Target="../slideLayouts/slideLayout1610.xml"/><Relationship Id="rId187" Type="http://schemas.openxmlformats.org/officeDocument/2006/relationships/slideLayout" Target="../slideLayouts/slideLayout1631.xml"/><Relationship Id="rId331" Type="http://schemas.openxmlformats.org/officeDocument/2006/relationships/slideLayout" Target="../slideLayouts/slideLayout1775.xml"/><Relationship Id="rId352" Type="http://schemas.openxmlformats.org/officeDocument/2006/relationships/slideLayout" Target="../slideLayouts/slideLayout1796.xml"/><Relationship Id="rId373" Type="http://schemas.openxmlformats.org/officeDocument/2006/relationships/slideLayout" Target="../slideLayouts/slideLayout1817.xml"/><Relationship Id="rId394" Type="http://schemas.openxmlformats.org/officeDocument/2006/relationships/slideLayout" Target="../slideLayouts/slideLayout1838.xml"/><Relationship Id="rId408" Type="http://schemas.openxmlformats.org/officeDocument/2006/relationships/slideLayout" Target="../slideLayouts/slideLayout1852.xml"/><Relationship Id="rId1" Type="http://schemas.openxmlformats.org/officeDocument/2006/relationships/slideLayout" Target="../slideLayouts/slideLayout1445.xml"/><Relationship Id="rId212" Type="http://schemas.openxmlformats.org/officeDocument/2006/relationships/slideLayout" Target="../slideLayouts/slideLayout1656.xml"/><Relationship Id="rId233" Type="http://schemas.openxmlformats.org/officeDocument/2006/relationships/slideLayout" Target="../slideLayouts/slideLayout1677.xml"/><Relationship Id="rId254" Type="http://schemas.openxmlformats.org/officeDocument/2006/relationships/slideLayout" Target="../slideLayouts/slideLayout1698.xml"/><Relationship Id="rId28" Type="http://schemas.openxmlformats.org/officeDocument/2006/relationships/slideLayout" Target="../slideLayouts/slideLayout1472.xml"/><Relationship Id="rId49" Type="http://schemas.openxmlformats.org/officeDocument/2006/relationships/slideLayout" Target="../slideLayouts/slideLayout1493.xml"/><Relationship Id="rId114" Type="http://schemas.openxmlformats.org/officeDocument/2006/relationships/slideLayout" Target="../slideLayouts/slideLayout1558.xml"/><Relationship Id="rId275" Type="http://schemas.openxmlformats.org/officeDocument/2006/relationships/slideLayout" Target="../slideLayouts/slideLayout1719.xml"/><Relationship Id="rId296" Type="http://schemas.openxmlformats.org/officeDocument/2006/relationships/slideLayout" Target="../slideLayouts/slideLayout1740.xml"/><Relationship Id="rId300" Type="http://schemas.openxmlformats.org/officeDocument/2006/relationships/slideLayout" Target="../slideLayouts/slideLayout1744.xml"/><Relationship Id="rId60" Type="http://schemas.openxmlformats.org/officeDocument/2006/relationships/slideLayout" Target="../slideLayouts/slideLayout1504.xml"/><Relationship Id="rId81" Type="http://schemas.openxmlformats.org/officeDocument/2006/relationships/slideLayout" Target="../slideLayouts/slideLayout1525.xml"/><Relationship Id="rId135" Type="http://schemas.openxmlformats.org/officeDocument/2006/relationships/slideLayout" Target="../slideLayouts/slideLayout1579.xml"/><Relationship Id="rId156" Type="http://schemas.openxmlformats.org/officeDocument/2006/relationships/slideLayout" Target="../slideLayouts/slideLayout1600.xml"/><Relationship Id="rId177" Type="http://schemas.openxmlformats.org/officeDocument/2006/relationships/slideLayout" Target="../slideLayouts/slideLayout1621.xml"/><Relationship Id="rId198" Type="http://schemas.openxmlformats.org/officeDocument/2006/relationships/slideLayout" Target="../slideLayouts/slideLayout1642.xml"/><Relationship Id="rId321" Type="http://schemas.openxmlformats.org/officeDocument/2006/relationships/slideLayout" Target="../slideLayouts/slideLayout1765.xml"/><Relationship Id="rId342" Type="http://schemas.openxmlformats.org/officeDocument/2006/relationships/slideLayout" Target="../slideLayouts/slideLayout1786.xml"/><Relationship Id="rId363" Type="http://schemas.openxmlformats.org/officeDocument/2006/relationships/slideLayout" Target="../slideLayouts/slideLayout1807.xml"/><Relationship Id="rId384" Type="http://schemas.openxmlformats.org/officeDocument/2006/relationships/slideLayout" Target="../slideLayouts/slideLayout1828.xml"/><Relationship Id="rId202" Type="http://schemas.openxmlformats.org/officeDocument/2006/relationships/slideLayout" Target="../slideLayouts/slideLayout1646.xml"/><Relationship Id="rId223" Type="http://schemas.openxmlformats.org/officeDocument/2006/relationships/slideLayout" Target="../slideLayouts/slideLayout1667.xml"/><Relationship Id="rId244" Type="http://schemas.openxmlformats.org/officeDocument/2006/relationships/slideLayout" Target="../slideLayouts/slideLayout1688.xml"/><Relationship Id="rId18" Type="http://schemas.openxmlformats.org/officeDocument/2006/relationships/slideLayout" Target="../slideLayouts/slideLayout1462.xml"/><Relationship Id="rId39" Type="http://schemas.openxmlformats.org/officeDocument/2006/relationships/slideLayout" Target="../slideLayouts/slideLayout1483.xml"/><Relationship Id="rId265" Type="http://schemas.openxmlformats.org/officeDocument/2006/relationships/slideLayout" Target="../slideLayouts/slideLayout1709.xml"/><Relationship Id="rId286" Type="http://schemas.openxmlformats.org/officeDocument/2006/relationships/slideLayout" Target="../slideLayouts/slideLayout1730.xml"/><Relationship Id="rId50" Type="http://schemas.openxmlformats.org/officeDocument/2006/relationships/slideLayout" Target="../slideLayouts/slideLayout1494.xml"/><Relationship Id="rId104" Type="http://schemas.openxmlformats.org/officeDocument/2006/relationships/slideLayout" Target="../slideLayouts/slideLayout1548.xml"/><Relationship Id="rId125" Type="http://schemas.openxmlformats.org/officeDocument/2006/relationships/slideLayout" Target="../slideLayouts/slideLayout1569.xml"/><Relationship Id="rId146" Type="http://schemas.openxmlformats.org/officeDocument/2006/relationships/slideLayout" Target="../slideLayouts/slideLayout1590.xml"/><Relationship Id="rId167" Type="http://schemas.openxmlformats.org/officeDocument/2006/relationships/slideLayout" Target="../slideLayouts/slideLayout1611.xml"/><Relationship Id="rId188" Type="http://schemas.openxmlformats.org/officeDocument/2006/relationships/slideLayout" Target="../slideLayouts/slideLayout1632.xml"/><Relationship Id="rId311" Type="http://schemas.openxmlformats.org/officeDocument/2006/relationships/slideLayout" Target="../slideLayouts/slideLayout1755.xml"/><Relationship Id="rId332" Type="http://schemas.openxmlformats.org/officeDocument/2006/relationships/slideLayout" Target="../slideLayouts/slideLayout1776.xml"/><Relationship Id="rId353" Type="http://schemas.openxmlformats.org/officeDocument/2006/relationships/slideLayout" Target="../slideLayouts/slideLayout1797.xml"/><Relationship Id="rId374" Type="http://schemas.openxmlformats.org/officeDocument/2006/relationships/slideLayout" Target="../slideLayouts/slideLayout1818.xml"/><Relationship Id="rId395" Type="http://schemas.openxmlformats.org/officeDocument/2006/relationships/slideLayout" Target="../slideLayouts/slideLayout1839.xml"/><Relationship Id="rId409" Type="http://schemas.openxmlformats.org/officeDocument/2006/relationships/slideLayout" Target="../slideLayouts/slideLayout1853.xml"/><Relationship Id="rId71" Type="http://schemas.openxmlformats.org/officeDocument/2006/relationships/slideLayout" Target="../slideLayouts/slideLayout1515.xml"/><Relationship Id="rId92" Type="http://schemas.openxmlformats.org/officeDocument/2006/relationships/slideLayout" Target="../slideLayouts/slideLayout1536.xml"/><Relationship Id="rId213" Type="http://schemas.openxmlformats.org/officeDocument/2006/relationships/slideLayout" Target="../slideLayouts/slideLayout1657.xml"/><Relationship Id="rId234" Type="http://schemas.openxmlformats.org/officeDocument/2006/relationships/slideLayout" Target="../slideLayouts/slideLayout1678.xml"/><Relationship Id="rId2" Type="http://schemas.openxmlformats.org/officeDocument/2006/relationships/slideLayout" Target="../slideLayouts/slideLayout1446.xml"/><Relationship Id="rId29" Type="http://schemas.openxmlformats.org/officeDocument/2006/relationships/slideLayout" Target="../slideLayouts/slideLayout1473.xml"/><Relationship Id="rId255" Type="http://schemas.openxmlformats.org/officeDocument/2006/relationships/slideLayout" Target="../slideLayouts/slideLayout1699.xml"/><Relationship Id="rId276" Type="http://schemas.openxmlformats.org/officeDocument/2006/relationships/slideLayout" Target="../slideLayouts/slideLayout1720.xml"/><Relationship Id="rId297" Type="http://schemas.openxmlformats.org/officeDocument/2006/relationships/slideLayout" Target="../slideLayouts/slideLayout1741.xml"/><Relationship Id="rId40" Type="http://schemas.openxmlformats.org/officeDocument/2006/relationships/slideLayout" Target="../slideLayouts/slideLayout1484.xml"/><Relationship Id="rId115" Type="http://schemas.openxmlformats.org/officeDocument/2006/relationships/slideLayout" Target="../slideLayouts/slideLayout1559.xml"/><Relationship Id="rId136" Type="http://schemas.openxmlformats.org/officeDocument/2006/relationships/slideLayout" Target="../slideLayouts/slideLayout1580.xml"/><Relationship Id="rId157" Type="http://schemas.openxmlformats.org/officeDocument/2006/relationships/slideLayout" Target="../slideLayouts/slideLayout1601.xml"/><Relationship Id="rId178" Type="http://schemas.openxmlformats.org/officeDocument/2006/relationships/slideLayout" Target="../slideLayouts/slideLayout1622.xml"/><Relationship Id="rId301" Type="http://schemas.openxmlformats.org/officeDocument/2006/relationships/slideLayout" Target="../slideLayouts/slideLayout1745.xml"/><Relationship Id="rId322" Type="http://schemas.openxmlformats.org/officeDocument/2006/relationships/slideLayout" Target="../slideLayouts/slideLayout1766.xml"/><Relationship Id="rId343" Type="http://schemas.openxmlformats.org/officeDocument/2006/relationships/slideLayout" Target="../slideLayouts/slideLayout1787.xml"/><Relationship Id="rId364" Type="http://schemas.openxmlformats.org/officeDocument/2006/relationships/slideLayout" Target="../slideLayouts/slideLayout1808.xml"/><Relationship Id="rId61" Type="http://schemas.openxmlformats.org/officeDocument/2006/relationships/slideLayout" Target="../slideLayouts/slideLayout1505.xml"/><Relationship Id="rId82" Type="http://schemas.openxmlformats.org/officeDocument/2006/relationships/slideLayout" Target="../slideLayouts/slideLayout1526.xml"/><Relationship Id="rId199" Type="http://schemas.openxmlformats.org/officeDocument/2006/relationships/slideLayout" Target="../slideLayouts/slideLayout1643.xml"/><Relationship Id="rId203" Type="http://schemas.openxmlformats.org/officeDocument/2006/relationships/slideLayout" Target="../slideLayouts/slideLayout1647.xml"/><Relationship Id="rId385" Type="http://schemas.openxmlformats.org/officeDocument/2006/relationships/slideLayout" Target="../slideLayouts/slideLayout1829.xml"/><Relationship Id="rId19" Type="http://schemas.openxmlformats.org/officeDocument/2006/relationships/slideLayout" Target="../slideLayouts/slideLayout1463.xml"/><Relationship Id="rId224" Type="http://schemas.openxmlformats.org/officeDocument/2006/relationships/slideLayout" Target="../slideLayouts/slideLayout1668.xml"/><Relationship Id="rId245" Type="http://schemas.openxmlformats.org/officeDocument/2006/relationships/slideLayout" Target="../slideLayouts/slideLayout1689.xml"/><Relationship Id="rId266" Type="http://schemas.openxmlformats.org/officeDocument/2006/relationships/slideLayout" Target="../slideLayouts/slideLayout1710.xml"/><Relationship Id="rId287" Type="http://schemas.openxmlformats.org/officeDocument/2006/relationships/slideLayout" Target="../slideLayouts/slideLayout1731.xml"/><Relationship Id="rId410" Type="http://schemas.openxmlformats.org/officeDocument/2006/relationships/slideLayout" Target="../slideLayouts/slideLayout1854.xml"/><Relationship Id="rId30" Type="http://schemas.openxmlformats.org/officeDocument/2006/relationships/slideLayout" Target="../slideLayouts/slideLayout1474.xml"/><Relationship Id="rId105" Type="http://schemas.openxmlformats.org/officeDocument/2006/relationships/slideLayout" Target="../slideLayouts/slideLayout1549.xml"/><Relationship Id="rId126" Type="http://schemas.openxmlformats.org/officeDocument/2006/relationships/slideLayout" Target="../slideLayouts/slideLayout1570.xml"/><Relationship Id="rId147" Type="http://schemas.openxmlformats.org/officeDocument/2006/relationships/slideLayout" Target="../slideLayouts/slideLayout1591.xml"/><Relationship Id="rId168" Type="http://schemas.openxmlformats.org/officeDocument/2006/relationships/slideLayout" Target="../slideLayouts/slideLayout1612.xml"/><Relationship Id="rId312" Type="http://schemas.openxmlformats.org/officeDocument/2006/relationships/slideLayout" Target="../slideLayouts/slideLayout1756.xml"/><Relationship Id="rId333" Type="http://schemas.openxmlformats.org/officeDocument/2006/relationships/slideLayout" Target="../slideLayouts/slideLayout1777.xml"/><Relationship Id="rId354" Type="http://schemas.openxmlformats.org/officeDocument/2006/relationships/slideLayout" Target="../slideLayouts/slideLayout1798.xml"/><Relationship Id="rId51" Type="http://schemas.openxmlformats.org/officeDocument/2006/relationships/slideLayout" Target="../slideLayouts/slideLayout1495.xml"/><Relationship Id="rId72" Type="http://schemas.openxmlformats.org/officeDocument/2006/relationships/slideLayout" Target="../slideLayouts/slideLayout1516.xml"/><Relationship Id="rId93" Type="http://schemas.openxmlformats.org/officeDocument/2006/relationships/slideLayout" Target="../slideLayouts/slideLayout1537.xml"/><Relationship Id="rId189" Type="http://schemas.openxmlformats.org/officeDocument/2006/relationships/slideLayout" Target="../slideLayouts/slideLayout1633.xml"/><Relationship Id="rId375" Type="http://schemas.openxmlformats.org/officeDocument/2006/relationships/slideLayout" Target="../slideLayouts/slideLayout1819.xml"/><Relationship Id="rId396" Type="http://schemas.openxmlformats.org/officeDocument/2006/relationships/slideLayout" Target="../slideLayouts/slideLayout1840.xml"/><Relationship Id="rId3" Type="http://schemas.openxmlformats.org/officeDocument/2006/relationships/slideLayout" Target="../slideLayouts/slideLayout1447.xml"/><Relationship Id="rId214" Type="http://schemas.openxmlformats.org/officeDocument/2006/relationships/slideLayout" Target="../slideLayouts/slideLayout1658.xml"/><Relationship Id="rId235" Type="http://schemas.openxmlformats.org/officeDocument/2006/relationships/slideLayout" Target="../slideLayouts/slideLayout1679.xml"/><Relationship Id="rId256" Type="http://schemas.openxmlformats.org/officeDocument/2006/relationships/slideLayout" Target="../slideLayouts/slideLayout1700.xml"/><Relationship Id="rId277" Type="http://schemas.openxmlformats.org/officeDocument/2006/relationships/slideLayout" Target="../slideLayouts/slideLayout1721.xml"/><Relationship Id="rId298" Type="http://schemas.openxmlformats.org/officeDocument/2006/relationships/slideLayout" Target="../slideLayouts/slideLayout1742.xml"/><Relationship Id="rId400" Type="http://schemas.openxmlformats.org/officeDocument/2006/relationships/slideLayout" Target="../slideLayouts/slideLayout1844.xml"/><Relationship Id="rId116" Type="http://schemas.openxmlformats.org/officeDocument/2006/relationships/slideLayout" Target="../slideLayouts/slideLayout1560.xml"/><Relationship Id="rId137" Type="http://schemas.openxmlformats.org/officeDocument/2006/relationships/slideLayout" Target="../slideLayouts/slideLayout1581.xml"/><Relationship Id="rId158" Type="http://schemas.openxmlformats.org/officeDocument/2006/relationships/slideLayout" Target="../slideLayouts/slideLayout1602.xml"/><Relationship Id="rId302" Type="http://schemas.openxmlformats.org/officeDocument/2006/relationships/slideLayout" Target="../slideLayouts/slideLayout1746.xml"/><Relationship Id="rId323" Type="http://schemas.openxmlformats.org/officeDocument/2006/relationships/slideLayout" Target="../slideLayouts/slideLayout1767.xml"/><Relationship Id="rId344" Type="http://schemas.openxmlformats.org/officeDocument/2006/relationships/slideLayout" Target="../slideLayouts/slideLayout1788.xml"/><Relationship Id="rId20" Type="http://schemas.openxmlformats.org/officeDocument/2006/relationships/slideLayout" Target="../slideLayouts/slideLayout1464.xml"/><Relationship Id="rId41" Type="http://schemas.openxmlformats.org/officeDocument/2006/relationships/slideLayout" Target="../slideLayouts/slideLayout1485.xml"/><Relationship Id="rId62" Type="http://schemas.openxmlformats.org/officeDocument/2006/relationships/slideLayout" Target="../slideLayouts/slideLayout1506.xml"/><Relationship Id="rId83" Type="http://schemas.openxmlformats.org/officeDocument/2006/relationships/slideLayout" Target="../slideLayouts/slideLayout1527.xml"/><Relationship Id="rId179" Type="http://schemas.openxmlformats.org/officeDocument/2006/relationships/slideLayout" Target="../slideLayouts/slideLayout1623.xml"/><Relationship Id="rId365" Type="http://schemas.openxmlformats.org/officeDocument/2006/relationships/slideLayout" Target="../slideLayouts/slideLayout1809.xml"/><Relationship Id="rId386" Type="http://schemas.openxmlformats.org/officeDocument/2006/relationships/slideLayout" Target="../slideLayouts/slideLayout1830.xml"/><Relationship Id="rId190" Type="http://schemas.openxmlformats.org/officeDocument/2006/relationships/slideLayout" Target="../slideLayouts/slideLayout1634.xml"/><Relationship Id="rId204" Type="http://schemas.openxmlformats.org/officeDocument/2006/relationships/slideLayout" Target="../slideLayouts/slideLayout1648.xml"/><Relationship Id="rId225" Type="http://schemas.openxmlformats.org/officeDocument/2006/relationships/slideLayout" Target="../slideLayouts/slideLayout1669.xml"/><Relationship Id="rId246" Type="http://schemas.openxmlformats.org/officeDocument/2006/relationships/slideLayout" Target="../slideLayouts/slideLayout1690.xml"/><Relationship Id="rId267" Type="http://schemas.openxmlformats.org/officeDocument/2006/relationships/slideLayout" Target="../slideLayouts/slideLayout1711.xml"/><Relationship Id="rId288" Type="http://schemas.openxmlformats.org/officeDocument/2006/relationships/slideLayout" Target="../slideLayouts/slideLayout1732.xml"/><Relationship Id="rId411" Type="http://schemas.openxmlformats.org/officeDocument/2006/relationships/slideLayout" Target="../slideLayouts/slideLayout1855.xml"/><Relationship Id="rId106" Type="http://schemas.openxmlformats.org/officeDocument/2006/relationships/slideLayout" Target="../slideLayouts/slideLayout1550.xml"/><Relationship Id="rId127" Type="http://schemas.openxmlformats.org/officeDocument/2006/relationships/slideLayout" Target="../slideLayouts/slideLayout1571.xml"/><Relationship Id="rId313" Type="http://schemas.openxmlformats.org/officeDocument/2006/relationships/slideLayout" Target="../slideLayouts/slideLayout1757.xml"/><Relationship Id="rId10" Type="http://schemas.openxmlformats.org/officeDocument/2006/relationships/slideLayout" Target="../slideLayouts/slideLayout1454.xml"/><Relationship Id="rId31" Type="http://schemas.openxmlformats.org/officeDocument/2006/relationships/slideLayout" Target="../slideLayouts/slideLayout1475.xml"/><Relationship Id="rId52" Type="http://schemas.openxmlformats.org/officeDocument/2006/relationships/slideLayout" Target="../slideLayouts/slideLayout1496.xml"/><Relationship Id="rId73" Type="http://schemas.openxmlformats.org/officeDocument/2006/relationships/slideLayout" Target="../slideLayouts/slideLayout1517.xml"/><Relationship Id="rId94" Type="http://schemas.openxmlformats.org/officeDocument/2006/relationships/slideLayout" Target="../slideLayouts/slideLayout1538.xml"/><Relationship Id="rId148" Type="http://schemas.openxmlformats.org/officeDocument/2006/relationships/slideLayout" Target="../slideLayouts/slideLayout1592.xml"/><Relationship Id="rId169" Type="http://schemas.openxmlformats.org/officeDocument/2006/relationships/slideLayout" Target="../slideLayouts/slideLayout1613.xml"/><Relationship Id="rId334" Type="http://schemas.openxmlformats.org/officeDocument/2006/relationships/slideLayout" Target="../slideLayouts/slideLayout1778.xml"/><Relationship Id="rId355" Type="http://schemas.openxmlformats.org/officeDocument/2006/relationships/slideLayout" Target="../slideLayouts/slideLayout1799.xml"/><Relationship Id="rId376" Type="http://schemas.openxmlformats.org/officeDocument/2006/relationships/slideLayout" Target="../slideLayouts/slideLayout1820.xml"/><Relationship Id="rId397" Type="http://schemas.openxmlformats.org/officeDocument/2006/relationships/slideLayout" Target="../slideLayouts/slideLayout1841.xml"/><Relationship Id="rId4" Type="http://schemas.openxmlformats.org/officeDocument/2006/relationships/slideLayout" Target="../slideLayouts/slideLayout1448.xml"/><Relationship Id="rId180" Type="http://schemas.openxmlformats.org/officeDocument/2006/relationships/slideLayout" Target="../slideLayouts/slideLayout1624.xml"/><Relationship Id="rId215" Type="http://schemas.openxmlformats.org/officeDocument/2006/relationships/slideLayout" Target="../slideLayouts/slideLayout1659.xml"/><Relationship Id="rId236" Type="http://schemas.openxmlformats.org/officeDocument/2006/relationships/slideLayout" Target="../slideLayouts/slideLayout1680.xml"/><Relationship Id="rId257" Type="http://schemas.openxmlformats.org/officeDocument/2006/relationships/slideLayout" Target="../slideLayouts/slideLayout1701.xml"/><Relationship Id="rId278" Type="http://schemas.openxmlformats.org/officeDocument/2006/relationships/slideLayout" Target="../slideLayouts/slideLayout1722.xml"/><Relationship Id="rId401" Type="http://schemas.openxmlformats.org/officeDocument/2006/relationships/slideLayout" Target="../slideLayouts/slideLayout1845.xml"/><Relationship Id="rId303" Type="http://schemas.openxmlformats.org/officeDocument/2006/relationships/slideLayout" Target="../slideLayouts/slideLayout1747.xml"/><Relationship Id="rId42" Type="http://schemas.openxmlformats.org/officeDocument/2006/relationships/slideLayout" Target="../slideLayouts/slideLayout1486.xml"/><Relationship Id="rId84" Type="http://schemas.openxmlformats.org/officeDocument/2006/relationships/slideLayout" Target="../slideLayouts/slideLayout1528.xml"/><Relationship Id="rId138" Type="http://schemas.openxmlformats.org/officeDocument/2006/relationships/slideLayout" Target="../slideLayouts/slideLayout1582.xml"/><Relationship Id="rId345" Type="http://schemas.openxmlformats.org/officeDocument/2006/relationships/slideLayout" Target="../slideLayouts/slideLayout1789.xml"/><Relationship Id="rId387" Type="http://schemas.openxmlformats.org/officeDocument/2006/relationships/slideLayout" Target="../slideLayouts/slideLayout1831.xml"/><Relationship Id="rId191" Type="http://schemas.openxmlformats.org/officeDocument/2006/relationships/slideLayout" Target="../slideLayouts/slideLayout1635.xml"/><Relationship Id="rId205" Type="http://schemas.openxmlformats.org/officeDocument/2006/relationships/slideLayout" Target="../slideLayouts/slideLayout1649.xml"/><Relationship Id="rId247" Type="http://schemas.openxmlformats.org/officeDocument/2006/relationships/slideLayout" Target="../slideLayouts/slideLayout1691.xml"/><Relationship Id="rId412" Type="http://schemas.openxmlformats.org/officeDocument/2006/relationships/slideLayout" Target="../slideLayouts/slideLayout1856.xml"/><Relationship Id="rId107" Type="http://schemas.openxmlformats.org/officeDocument/2006/relationships/slideLayout" Target="../slideLayouts/slideLayout1551.xml"/><Relationship Id="rId289" Type="http://schemas.openxmlformats.org/officeDocument/2006/relationships/slideLayout" Target="../slideLayouts/slideLayout1733.xml"/><Relationship Id="rId11" Type="http://schemas.openxmlformats.org/officeDocument/2006/relationships/slideLayout" Target="../slideLayouts/slideLayout1455.xml"/><Relationship Id="rId53" Type="http://schemas.openxmlformats.org/officeDocument/2006/relationships/slideLayout" Target="../slideLayouts/slideLayout1497.xml"/><Relationship Id="rId149" Type="http://schemas.openxmlformats.org/officeDocument/2006/relationships/slideLayout" Target="../slideLayouts/slideLayout1593.xml"/><Relationship Id="rId314" Type="http://schemas.openxmlformats.org/officeDocument/2006/relationships/slideLayout" Target="../slideLayouts/slideLayout1758.xml"/><Relationship Id="rId356" Type="http://schemas.openxmlformats.org/officeDocument/2006/relationships/slideLayout" Target="../slideLayouts/slideLayout1800.xml"/><Relationship Id="rId398" Type="http://schemas.openxmlformats.org/officeDocument/2006/relationships/slideLayout" Target="../slideLayouts/slideLayout1842.xml"/></Relationships>
</file>

<file path=ppt/slideMasters/_rels/slideMaster6.xml.rels><?xml version="1.0" encoding="UTF-8" standalone="yes"?>
<Relationships xmlns="http://schemas.openxmlformats.org/package/2006/relationships"><Relationship Id="rId117" Type="http://schemas.openxmlformats.org/officeDocument/2006/relationships/slideLayout" Target="../slideLayouts/slideLayout1974.xml"/><Relationship Id="rId299" Type="http://schemas.openxmlformats.org/officeDocument/2006/relationships/slideLayout" Target="../slideLayouts/slideLayout2156.xml"/><Relationship Id="rId21" Type="http://schemas.openxmlformats.org/officeDocument/2006/relationships/slideLayout" Target="../slideLayouts/slideLayout1878.xml"/><Relationship Id="rId63" Type="http://schemas.openxmlformats.org/officeDocument/2006/relationships/slideLayout" Target="../slideLayouts/slideLayout1920.xml"/><Relationship Id="rId159" Type="http://schemas.openxmlformats.org/officeDocument/2006/relationships/slideLayout" Target="../slideLayouts/slideLayout2016.xml"/><Relationship Id="rId324" Type="http://schemas.openxmlformats.org/officeDocument/2006/relationships/slideLayout" Target="../slideLayouts/slideLayout2181.xml"/><Relationship Id="rId366" Type="http://schemas.openxmlformats.org/officeDocument/2006/relationships/slideLayout" Target="../slideLayouts/slideLayout2223.xml"/><Relationship Id="rId170" Type="http://schemas.openxmlformats.org/officeDocument/2006/relationships/slideLayout" Target="../slideLayouts/slideLayout2027.xml"/><Relationship Id="rId226" Type="http://schemas.openxmlformats.org/officeDocument/2006/relationships/slideLayout" Target="../slideLayouts/slideLayout2083.xml"/><Relationship Id="rId268" Type="http://schemas.openxmlformats.org/officeDocument/2006/relationships/slideLayout" Target="../slideLayouts/slideLayout2125.xml"/><Relationship Id="rId32" Type="http://schemas.openxmlformats.org/officeDocument/2006/relationships/slideLayout" Target="../slideLayouts/slideLayout1889.xml"/><Relationship Id="rId74" Type="http://schemas.openxmlformats.org/officeDocument/2006/relationships/slideLayout" Target="../slideLayouts/slideLayout1931.xml"/><Relationship Id="rId128" Type="http://schemas.openxmlformats.org/officeDocument/2006/relationships/slideLayout" Target="../slideLayouts/slideLayout1985.xml"/><Relationship Id="rId335" Type="http://schemas.openxmlformats.org/officeDocument/2006/relationships/slideLayout" Target="../slideLayouts/slideLayout2192.xml"/><Relationship Id="rId377" Type="http://schemas.openxmlformats.org/officeDocument/2006/relationships/slideLayout" Target="../slideLayouts/slideLayout2234.xml"/><Relationship Id="rId5" Type="http://schemas.openxmlformats.org/officeDocument/2006/relationships/slideLayout" Target="../slideLayouts/slideLayout1862.xml"/><Relationship Id="rId95" Type="http://schemas.openxmlformats.org/officeDocument/2006/relationships/slideLayout" Target="../slideLayouts/slideLayout1952.xml"/><Relationship Id="rId160" Type="http://schemas.openxmlformats.org/officeDocument/2006/relationships/slideLayout" Target="../slideLayouts/slideLayout2017.xml"/><Relationship Id="rId181" Type="http://schemas.openxmlformats.org/officeDocument/2006/relationships/slideLayout" Target="../slideLayouts/slideLayout2038.xml"/><Relationship Id="rId216" Type="http://schemas.openxmlformats.org/officeDocument/2006/relationships/slideLayout" Target="../slideLayouts/slideLayout2073.xml"/><Relationship Id="rId237" Type="http://schemas.openxmlformats.org/officeDocument/2006/relationships/slideLayout" Target="../slideLayouts/slideLayout2094.xml"/><Relationship Id="rId402" Type="http://schemas.openxmlformats.org/officeDocument/2006/relationships/slideLayout" Target="../slideLayouts/slideLayout2259.xml"/><Relationship Id="rId258" Type="http://schemas.openxmlformats.org/officeDocument/2006/relationships/slideLayout" Target="../slideLayouts/slideLayout2115.xml"/><Relationship Id="rId279" Type="http://schemas.openxmlformats.org/officeDocument/2006/relationships/slideLayout" Target="../slideLayouts/slideLayout2136.xml"/><Relationship Id="rId22" Type="http://schemas.openxmlformats.org/officeDocument/2006/relationships/slideLayout" Target="../slideLayouts/slideLayout1879.xml"/><Relationship Id="rId43" Type="http://schemas.openxmlformats.org/officeDocument/2006/relationships/slideLayout" Target="../slideLayouts/slideLayout1900.xml"/><Relationship Id="rId64" Type="http://schemas.openxmlformats.org/officeDocument/2006/relationships/slideLayout" Target="../slideLayouts/slideLayout1921.xml"/><Relationship Id="rId118" Type="http://schemas.openxmlformats.org/officeDocument/2006/relationships/slideLayout" Target="../slideLayouts/slideLayout1975.xml"/><Relationship Id="rId139" Type="http://schemas.openxmlformats.org/officeDocument/2006/relationships/slideLayout" Target="../slideLayouts/slideLayout1996.xml"/><Relationship Id="rId290" Type="http://schemas.openxmlformats.org/officeDocument/2006/relationships/slideLayout" Target="../slideLayouts/slideLayout2147.xml"/><Relationship Id="rId304" Type="http://schemas.openxmlformats.org/officeDocument/2006/relationships/slideLayout" Target="../slideLayouts/slideLayout2161.xml"/><Relationship Id="rId325" Type="http://schemas.openxmlformats.org/officeDocument/2006/relationships/slideLayout" Target="../slideLayouts/slideLayout2182.xml"/><Relationship Id="rId346" Type="http://schemas.openxmlformats.org/officeDocument/2006/relationships/slideLayout" Target="../slideLayouts/slideLayout2203.xml"/><Relationship Id="rId367" Type="http://schemas.openxmlformats.org/officeDocument/2006/relationships/slideLayout" Target="../slideLayouts/slideLayout2224.xml"/><Relationship Id="rId388" Type="http://schemas.openxmlformats.org/officeDocument/2006/relationships/slideLayout" Target="../slideLayouts/slideLayout2245.xml"/><Relationship Id="rId85" Type="http://schemas.openxmlformats.org/officeDocument/2006/relationships/slideLayout" Target="../slideLayouts/slideLayout1942.xml"/><Relationship Id="rId150" Type="http://schemas.openxmlformats.org/officeDocument/2006/relationships/slideLayout" Target="../slideLayouts/slideLayout2007.xml"/><Relationship Id="rId171" Type="http://schemas.openxmlformats.org/officeDocument/2006/relationships/slideLayout" Target="../slideLayouts/slideLayout2028.xml"/><Relationship Id="rId192" Type="http://schemas.openxmlformats.org/officeDocument/2006/relationships/slideLayout" Target="../slideLayouts/slideLayout2049.xml"/><Relationship Id="rId206" Type="http://schemas.openxmlformats.org/officeDocument/2006/relationships/slideLayout" Target="../slideLayouts/slideLayout2063.xml"/><Relationship Id="rId227" Type="http://schemas.openxmlformats.org/officeDocument/2006/relationships/slideLayout" Target="../slideLayouts/slideLayout2084.xml"/><Relationship Id="rId413" Type="http://schemas.openxmlformats.org/officeDocument/2006/relationships/slideLayout" Target="../slideLayouts/slideLayout2270.xml"/><Relationship Id="rId248" Type="http://schemas.openxmlformats.org/officeDocument/2006/relationships/slideLayout" Target="../slideLayouts/slideLayout2105.xml"/><Relationship Id="rId269" Type="http://schemas.openxmlformats.org/officeDocument/2006/relationships/slideLayout" Target="../slideLayouts/slideLayout2126.xml"/><Relationship Id="rId12" Type="http://schemas.openxmlformats.org/officeDocument/2006/relationships/slideLayout" Target="../slideLayouts/slideLayout1869.xml"/><Relationship Id="rId33" Type="http://schemas.openxmlformats.org/officeDocument/2006/relationships/slideLayout" Target="../slideLayouts/slideLayout1890.xml"/><Relationship Id="rId108" Type="http://schemas.openxmlformats.org/officeDocument/2006/relationships/slideLayout" Target="../slideLayouts/slideLayout1965.xml"/><Relationship Id="rId129" Type="http://schemas.openxmlformats.org/officeDocument/2006/relationships/slideLayout" Target="../slideLayouts/slideLayout1986.xml"/><Relationship Id="rId280" Type="http://schemas.openxmlformats.org/officeDocument/2006/relationships/slideLayout" Target="../slideLayouts/slideLayout2137.xml"/><Relationship Id="rId315" Type="http://schemas.openxmlformats.org/officeDocument/2006/relationships/slideLayout" Target="../slideLayouts/slideLayout2172.xml"/><Relationship Id="rId336" Type="http://schemas.openxmlformats.org/officeDocument/2006/relationships/slideLayout" Target="../slideLayouts/slideLayout2193.xml"/><Relationship Id="rId357" Type="http://schemas.openxmlformats.org/officeDocument/2006/relationships/slideLayout" Target="../slideLayouts/slideLayout2214.xml"/><Relationship Id="rId54" Type="http://schemas.openxmlformats.org/officeDocument/2006/relationships/slideLayout" Target="../slideLayouts/slideLayout1911.xml"/><Relationship Id="rId75" Type="http://schemas.openxmlformats.org/officeDocument/2006/relationships/slideLayout" Target="../slideLayouts/slideLayout1932.xml"/><Relationship Id="rId96" Type="http://schemas.openxmlformats.org/officeDocument/2006/relationships/slideLayout" Target="../slideLayouts/slideLayout1953.xml"/><Relationship Id="rId140" Type="http://schemas.openxmlformats.org/officeDocument/2006/relationships/slideLayout" Target="../slideLayouts/slideLayout1997.xml"/><Relationship Id="rId161" Type="http://schemas.openxmlformats.org/officeDocument/2006/relationships/slideLayout" Target="../slideLayouts/slideLayout2018.xml"/><Relationship Id="rId182" Type="http://schemas.openxmlformats.org/officeDocument/2006/relationships/slideLayout" Target="../slideLayouts/slideLayout2039.xml"/><Relationship Id="rId217" Type="http://schemas.openxmlformats.org/officeDocument/2006/relationships/slideLayout" Target="../slideLayouts/slideLayout2074.xml"/><Relationship Id="rId378" Type="http://schemas.openxmlformats.org/officeDocument/2006/relationships/slideLayout" Target="../slideLayouts/slideLayout2235.xml"/><Relationship Id="rId399" Type="http://schemas.openxmlformats.org/officeDocument/2006/relationships/slideLayout" Target="../slideLayouts/slideLayout2256.xml"/><Relationship Id="rId403" Type="http://schemas.openxmlformats.org/officeDocument/2006/relationships/slideLayout" Target="../slideLayouts/slideLayout2260.xml"/><Relationship Id="rId6" Type="http://schemas.openxmlformats.org/officeDocument/2006/relationships/slideLayout" Target="../slideLayouts/slideLayout1863.xml"/><Relationship Id="rId238" Type="http://schemas.openxmlformats.org/officeDocument/2006/relationships/slideLayout" Target="../slideLayouts/slideLayout2095.xml"/><Relationship Id="rId259" Type="http://schemas.openxmlformats.org/officeDocument/2006/relationships/slideLayout" Target="../slideLayouts/slideLayout2116.xml"/><Relationship Id="rId23" Type="http://schemas.openxmlformats.org/officeDocument/2006/relationships/slideLayout" Target="../slideLayouts/slideLayout1880.xml"/><Relationship Id="rId119" Type="http://schemas.openxmlformats.org/officeDocument/2006/relationships/slideLayout" Target="../slideLayouts/slideLayout1976.xml"/><Relationship Id="rId270" Type="http://schemas.openxmlformats.org/officeDocument/2006/relationships/slideLayout" Target="../slideLayouts/slideLayout2127.xml"/><Relationship Id="rId291" Type="http://schemas.openxmlformats.org/officeDocument/2006/relationships/slideLayout" Target="../slideLayouts/slideLayout2148.xml"/><Relationship Id="rId305" Type="http://schemas.openxmlformats.org/officeDocument/2006/relationships/slideLayout" Target="../slideLayouts/slideLayout2162.xml"/><Relationship Id="rId326" Type="http://schemas.openxmlformats.org/officeDocument/2006/relationships/slideLayout" Target="../slideLayouts/slideLayout2183.xml"/><Relationship Id="rId347" Type="http://schemas.openxmlformats.org/officeDocument/2006/relationships/slideLayout" Target="../slideLayouts/slideLayout2204.xml"/><Relationship Id="rId44" Type="http://schemas.openxmlformats.org/officeDocument/2006/relationships/slideLayout" Target="../slideLayouts/slideLayout1901.xml"/><Relationship Id="rId65" Type="http://schemas.openxmlformats.org/officeDocument/2006/relationships/slideLayout" Target="../slideLayouts/slideLayout1922.xml"/><Relationship Id="rId86" Type="http://schemas.openxmlformats.org/officeDocument/2006/relationships/slideLayout" Target="../slideLayouts/slideLayout1943.xml"/><Relationship Id="rId130" Type="http://schemas.openxmlformats.org/officeDocument/2006/relationships/slideLayout" Target="../slideLayouts/slideLayout1987.xml"/><Relationship Id="rId151" Type="http://schemas.openxmlformats.org/officeDocument/2006/relationships/slideLayout" Target="../slideLayouts/slideLayout2008.xml"/><Relationship Id="rId368" Type="http://schemas.openxmlformats.org/officeDocument/2006/relationships/slideLayout" Target="../slideLayouts/slideLayout2225.xml"/><Relationship Id="rId389" Type="http://schemas.openxmlformats.org/officeDocument/2006/relationships/slideLayout" Target="../slideLayouts/slideLayout2246.xml"/><Relationship Id="rId172" Type="http://schemas.openxmlformats.org/officeDocument/2006/relationships/slideLayout" Target="../slideLayouts/slideLayout2029.xml"/><Relationship Id="rId193" Type="http://schemas.openxmlformats.org/officeDocument/2006/relationships/slideLayout" Target="../slideLayouts/slideLayout2050.xml"/><Relationship Id="rId207" Type="http://schemas.openxmlformats.org/officeDocument/2006/relationships/slideLayout" Target="../slideLayouts/slideLayout2064.xml"/><Relationship Id="rId228" Type="http://schemas.openxmlformats.org/officeDocument/2006/relationships/slideLayout" Target="../slideLayouts/slideLayout2085.xml"/><Relationship Id="rId249" Type="http://schemas.openxmlformats.org/officeDocument/2006/relationships/slideLayout" Target="../slideLayouts/slideLayout2106.xml"/><Relationship Id="rId414" Type="http://schemas.openxmlformats.org/officeDocument/2006/relationships/theme" Target="../theme/theme6.xml"/><Relationship Id="rId13" Type="http://schemas.openxmlformats.org/officeDocument/2006/relationships/slideLayout" Target="../slideLayouts/slideLayout1870.xml"/><Relationship Id="rId109" Type="http://schemas.openxmlformats.org/officeDocument/2006/relationships/slideLayout" Target="../slideLayouts/slideLayout1966.xml"/><Relationship Id="rId260" Type="http://schemas.openxmlformats.org/officeDocument/2006/relationships/slideLayout" Target="../slideLayouts/slideLayout2117.xml"/><Relationship Id="rId281" Type="http://schemas.openxmlformats.org/officeDocument/2006/relationships/slideLayout" Target="../slideLayouts/slideLayout2138.xml"/><Relationship Id="rId316" Type="http://schemas.openxmlformats.org/officeDocument/2006/relationships/slideLayout" Target="../slideLayouts/slideLayout2173.xml"/><Relationship Id="rId337" Type="http://schemas.openxmlformats.org/officeDocument/2006/relationships/slideLayout" Target="../slideLayouts/slideLayout2194.xml"/><Relationship Id="rId34" Type="http://schemas.openxmlformats.org/officeDocument/2006/relationships/slideLayout" Target="../slideLayouts/slideLayout1891.xml"/><Relationship Id="rId55" Type="http://schemas.openxmlformats.org/officeDocument/2006/relationships/slideLayout" Target="../slideLayouts/slideLayout1912.xml"/><Relationship Id="rId76" Type="http://schemas.openxmlformats.org/officeDocument/2006/relationships/slideLayout" Target="../slideLayouts/slideLayout1933.xml"/><Relationship Id="rId97" Type="http://schemas.openxmlformats.org/officeDocument/2006/relationships/slideLayout" Target="../slideLayouts/slideLayout1954.xml"/><Relationship Id="rId120" Type="http://schemas.openxmlformats.org/officeDocument/2006/relationships/slideLayout" Target="../slideLayouts/slideLayout1977.xml"/><Relationship Id="rId141" Type="http://schemas.openxmlformats.org/officeDocument/2006/relationships/slideLayout" Target="../slideLayouts/slideLayout1998.xml"/><Relationship Id="rId358" Type="http://schemas.openxmlformats.org/officeDocument/2006/relationships/slideLayout" Target="../slideLayouts/slideLayout2215.xml"/><Relationship Id="rId379" Type="http://schemas.openxmlformats.org/officeDocument/2006/relationships/slideLayout" Target="../slideLayouts/slideLayout2236.xml"/><Relationship Id="rId7" Type="http://schemas.openxmlformats.org/officeDocument/2006/relationships/slideLayout" Target="../slideLayouts/slideLayout1864.xml"/><Relationship Id="rId162" Type="http://schemas.openxmlformats.org/officeDocument/2006/relationships/slideLayout" Target="../slideLayouts/slideLayout2019.xml"/><Relationship Id="rId183" Type="http://schemas.openxmlformats.org/officeDocument/2006/relationships/slideLayout" Target="../slideLayouts/slideLayout2040.xml"/><Relationship Id="rId218" Type="http://schemas.openxmlformats.org/officeDocument/2006/relationships/slideLayout" Target="../slideLayouts/slideLayout2075.xml"/><Relationship Id="rId239" Type="http://schemas.openxmlformats.org/officeDocument/2006/relationships/slideLayout" Target="../slideLayouts/slideLayout2096.xml"/><Relationship Id="rId390" Type="http://schemas.openxmlformats.org/officeDocument/2006/relationships/slideLayout" Target="../slideLayouts/slideLayout2247.xml"/><Relationship Id="rId404" Type="http://schemas.openxmlformats.org/officeDocument/2006/relationships/slideLayout" Target="../slideLayouts/slideLayout2261.xml"/><Relationship Id="rId250" Type="http://schemas.openxmlformats.org/officeDocument/2006/relationships/slideLayout" Target="../slideLayouts/slideLayout2107.xml"/><Relationship Id="rId271" Type="http://schemas.openxmlformats.org/officeDocument/2006/relationships/slideLayout" Target="../slideLayouts/slideLayout2128.xml"/><Relationship Id="rId292" Type="http://schemas.openxmlformats.org/officeDocument/2006/relationships/slideLayout" Target="../slideLayouts/slideLayout2149.xml"/><Relationship Id="rId306" Type="http://schemas.openxmlformats.org/officeDocument/2006/relationships/slideLayout" Target="../slideLayouts/slideLayout2163.xml"/><Relationship Id="rId24" Type="http://schemas.openxmlformats.org/officeDocument/2006/relationships/slideLayout" Target="../slideLayouts/slideLayout1881.xml"/><Relationship Id="rId45" Type="http://schemas.openxmlformats.org/officeDocument/2006/relationships/slideLayout" Target="../slideLayouts/slideLayout1902.xml"/><Relationship Id="rId66" Type="http://schemas.openxmlformats.org/officeDocument/2006/relationships/slideLayout" Target="../slideLayouts/slideLayout1923.xml"/><Relationship Id="rId87" Type="http://schemas.openxmlformats.org/officeDocument/2006/relationships/slideLayout" Target="../slideLayouts/slideLayout1944.xml"/><Relationship Id="rId110" Type="http://schemas.openxmlformats.org/officeDocument/2006/relationships/slideLayout" Target="../slideLayouts/slideLayout1967.xml"/><Relationship Id="rId131" Type="http://schemas.openxmlformats.org/officeDocument/2006/relationships/slideLayout" Target="../slideLayouts/slideLayout1988.xml"/><Relationship Id="rId327" Type="http://schemas.openxmlformats.org/officeDocument/2006/relationships/slideLayout" Target="../slideLayouts/slideLayout2184.xml"/><Relationship Id="rId348" Type="http://schemas.openxmlformats.org/officeDocument/2006/relationships/slideLayout" Target="../slideLayouts/slideLayout2205.xml"/><Relationship Id="rId369" Type="http://schemas.openxmlformats.org/officeDocument/2006/relationships/slideLayout" Target="../slideLayouts/slideLayout2226.xml"/><Relationship Id="rId152" Type="http://schemas.openxmlformats.org/officeDocument/2006/relationships/slideLayout" Target="../slideLayouts/slideLayout2009.xml"/><Relationship Id="rId173" Type="http://schemas.openxmlformats.org/officeDocument/2006/relationships/slideLayout" Target="../slideLayouts/slideLayout2030.xml"/><Relationship Id="rId194" Type="http://schemas.openxmlformats.org/officeDocument/2006/relationships/slideLayout" Target="../slideLayouts/slideLayout2051.xml"/><Relationship Id="rId208" Type="http://schemas.openxmlformats.org/officeDocument/2006/relationships/slideLayout" Target="../slideLayouts/slideLayout2065.xml"/><Relationship Id="rId229" Type="http://schemas.openxmlformats.org/officeDocument/2006/relationships/slideLayout" Target="../slideLayouts/slideLayout2086.xml"/><Relationship Id="rId380" Type="http://schemas.openxmlformats.org/officeDocument/2006/relationships/slideLayout" Target="../slideLayouts/slideLayout2237.xml"/><Relationship Id="rId240" Type="http://schemas.openxmlformats.org/officeDocument/2006/relationships/slideLayout" Target="../slideLayouts/slideLayout2097.xml"/><Relationship Id="rId261" Type="http://schemas.openxmlformats.org/officeDocument/2006/relationships/slideLayout" Target="../slideLayouts/slideLayout2118.xml"/><Relationship Id="rId14" Type="http://schemas.openxmlformats.org/officeDocument/2006/relationships/slideLayout" Target="../slideLayouts/slideLayout1871.xml"/><Relationship Id="rId35" Type="http://schemas.openxmlformats.org/officeDocument/2006/relationships/slideLayout" Target="../slideLayouts/slideLayout1892.xml"/><Relationship Id="rId56" Type="http://schemas.openxmlformats.org/officeDocument/2006/relationships/slideLayout" Target="../slideLayouts/slideLayout1913.xml"/><Relationship Id="rId77" Type="http://schemas.openxmlformats.org/officeDocument/2006/relationships/slideLayout" Target="../slideLayouts/slideLayout1934.xml"/><Relationship Id="rId100" Type="http://schemas.openxmlformats.org/officeDocument/2006/relationships/slideLayout" Target="../slideLayouts/slideLayout1957.xml"/><Relationship Id="rId282" Type="http://schemas.openxmlformats.org/officeDocument/2006/relationships/slideLayout" Target="../slideLayouts/slideLayout2139.xml"/><Relationship Id="rId317" Type="http://schemas.openxmlformats.org/officeDocument/2006/relationships/slideLayout" Target="../slideLayouts/slideLayout2174.xml"/><Relationship Id="rId338" Type="http://schemas.openxmlformats.org/officeDocument/2006/relationships/slideLayout" Target="../slideLayouts/slideLayout2195.xml"/><Relationship Id="rId359" Type="http://schemas.openxmlformats.org/officeDocument/2006/relationships/slideLayout" Target="../slideLayouts/slideLayout2216.xml"/><Relationship Id="rId8" Type="http://schemas.openxmlformats.org/officeDocument/2006/relationships/slideLayout" Target="../slideLayouts/slideLayout1865.xml"/><Relationship Id="rId98" Type="http://schemas.openxmlformats.org/officeDocument/2006/relationships/slideLayout" Target="../slideLayouts/slideLayout1955.xml"/><Relationship Id="rId121" Type="http://schemas.openxmlformats.org/officeDocument/2006/relationships/slideLayout" Target="../slideLayouts/slideLayout1978.xml"/><Relationship Id="rId142" Type="http://schemas.openxmlformats.org/officeDocument/2006/relationships/slideLayout" Target="../slideLayouts/slideLayout1999.xml"/><Relationship Id="rId163" Type="http://schemas.openxmlformats.org/officeDocument/2006/relationships/slideLayout" Target="../slideLayouts/slideLayout2020.xml"/><Relationship Id="rId184" Type="http://schemas.openxmlformats.org/officeDocument/2006/relationships/slideLayout" Target="../slideLayouts/slideLayout2041.xml"/><Relationship Id="rId219" Type="http://schemas.openxmlformats.org/officeDocument/2006/relationships/slideLayout" Target="../slideLayouts/slideLayout2076.xml"/><Relationship Id="rId370" Type="http://schemas.openxmlformats.org/officeDocument/2006/relationships/slideLayout" Target="../slideLayouts/slideLayout2227.xml"/><Relationship Id="rId391" Type="http://schemas.openxmlformats.org/officeDocument/2006/relationships/slideLayout" Target="../slideLayouts/slideLayout2248.xml"/><Relationship Id="rId405" Type="http://schemas.openxmlformats.org/officeDocument/2006/relationships/slideLayout" Target="../slideLayouts/slideLayout2262.xml"/><Relationship Id="rId230" Type="http://schemas.openxmlformats.org/officeDocument/2006/relationships/slideLayout" Target="../slideLayouts/slideLayout2087.xml"/><Relationship Id="rId251" Type="http://schemas.openxmlformats.org/officeDocument/2006/relationships/slideLayout" Target="../slideLayouts/slideLayout2108.xml"/><Relationship Id="rId25" Type="http://schemas.openxmlformats.org/officeDocument/2006/relationships/slideLayout" Target="../slideLayouts/slideLayout1882.xml"/><Relationship Id="rId46" Type="http://schemas.openxmlformats.org/officeDocument/2006/relationships/slideLayout" Target="../slideLayouts/slideLayout1903.xml"/><Relationship Id="rId67" Type="http://schemas.openxmlformats.org/officeDocument/2006/relationships/slideLayout" Target="../slideLayouts/slideLayout1924.xml"/><Relationship Id="rId272" Type="http://schemas.openxmlformats.org/officeDocument/2006/relationships/slideLayout" Target="../slideLayouts/slideLayout2129.xml"/><Relationship Id="rId293" Type="http://schemas.openxmlformats.org/officeDocument/2006/relationships/slideLayout" Target="../slideLayouts/slideLayout2150.xml"/><Relationship Id="rId307" Type="http://schemas.openxmlformats.org/officeDocument/2006/relationships/slideLayout" Target="../slideLayouts/slideLayout2164.xml"/><Relationship Id="rId328" Type="http://schemas.openxmlformats.org/officeDocument/2006/relationships/slideLayout" Target="../slideLayouts/slideLayout2185.xml"/><Relationship Id="rId349" Type="http://schemas.openxmlformats.org/officeDocument/2006/relationships/slideLayout" Target="../slideLayouts/slideLayout2206.xml"/><Relationship Id="rId88" Type="http://schemas.openxmlformats.org/officeDocument/2006/relationships/slideLayout" Target="../slideLayouts/slideLayout1945.xml"/><Relationship Id="rId111" Type="http://schemas.openxmlformats.org/officeDocument/2006/relationships/slideLayout" Target="../slideLayouts/slideLayout1968.xml"/><Relationship Id="rId132" Type="http://schemas.openxmlformats.org/officeDocument/2006/relationships/slideLayout" Target="../slideLayouts/slideLayout1989.xml"/><Relationship Id="rId153" Type="http://schemas.openxmlformats.org/officeDocument/2006/relationships/slideLayout" Target="../slideLayouts/slideLayout2010.xml"/><Relationship Id="rId174" Type="http://schemas.openxmlformats.org/officeDocument/2006/relationships/slideLayout" Target="../slideLayouts/slideLayout2031.xml"/><Relationship Id="rId195" Type="http://schemas.openxmlformats.org/officeDocument/2006/relationships/slideLayout" Target="../slideLayouts/slideLayout2052.xml"/><Relationship Id="rId209" Type="http://schemas.openxmlformats.org/officeDocument/2006/relationships/slideLayout" Target="../slideLayouts/slideLayout2066.xml"/><Relationship Id="rId360" Type="http://schemas.openxmlformats.org/officeDocument/2006/relationships/slideLayout" Target="../slideLayouts/slideLayout2217.xml"/><Relationship Id="rId381" Type="http://schemas.openxmlformats.org/officeDocument/2006/relationships/slideLayout" Target="../slideLayouts/slideLayout2238.xml"/><Relationship Id="rId220" Type="http://schemas.openxmlformats.org/officeDocument/2006/relationships/slideLayout" Target="../slideLayouts/slideLayout2077.xml"/><Relationship Id="rId241" Type="http://schemas.openxmlformats.org/officeDocument/2006/relationships/slideLayout" Target="../slideLayouts/slideLayout2098.xml"/><Relationship Id="rId15" Type="http://schemas.openxmlformats.org/officeDocument/2006/relationships/slideLayout" Target="../slideLayouts/slideLayout1872.xml"/><Relationship Id="rId36" Type="http://schemas.openxmlformats.org/officeDocument/2006/relationships/slideLayout" Target="../slideLayouts/slideLayout1893.xml"/><Relationship Id="rId57" Type="http://schemas.openxmlformats.org/officeDocument/2006/relationships/slideLayout" Target="../slideLayouts/slideLayout1914.xml"/><Relationship Id="rId262" Type="http://schemas.openxmlformats.org/officeDocument/2006/relationships/slideLayout" Target="../slideLayouts/slideLayout2119.xml"/><Relationship Id="rId283" Type="http://schemas.openxmlformats.org/officeDocument/2006/relationships/slideLayout" Target="../slideLayouts/slideLayout2140.xml"/><Relationship Id="rId318" Type="http://schemas.openxmlformats.org/officeDocument/2006/relationships/slideLayout" Target="../slideLayouts/slideLayout2175.xml"/><Relationship Id="rId339" Type="http://schemas.openxmlformats.org/officeDocument/2006/relationships/slideLayout" Target="../slideLayouts/slideLayout2196.xml"/><Relationship Id="rId78" Type="http://schemas.openxmlformats.org/officeDocument/2006/relationships/slideLayout" Target="../slideLayouts/slideLayout1935.xml"/><Relationship Id="rId99" Type="http://schemas.openxmlformats.org/officeDocument/2006/relationships/slideLayout" Target="../slideLayouts/slideLayout1956.xml"/><Relationship Id="rId101" Type="http://schemas.openxmlformats.org/officeDocument/2006/relationships/slideLayout" Target="../slideLayouts/slideLayout1958.xml"/><Relationship Id="rId122" Type="http://schemas.openxmlformats.org/officeDocument/2006/relationships/slideLayout" Target="../slideLayouts/slideLayout1979.xml"/><Relationship Id="rId143" Type="http://schemas.openxmlformats.org/officeDocument/2006/relationships/slideLayout" Target="../slideLayouts/slideLayout2000.xml"/><Relationship Id="rId164" Type="http://schemas.openxmlformats.org/officeDocument/2006/relationships/slideLayout" Target="../slideLayouts/slideLayout2021.xml"/><Relationship Id="rId185" Type="http://schemas.openxmlformats.org/officeDocument/2006/relationships/slideLayout" Target="../slideLayouts/slideLayout2042.xml"/><Relationship Id="rId350" Type="http://schemas.openxmlformats.org/officeDocument/2006/relationships/slideLayout" Target="../slideLayouts/slideLayout2207.xml"/><Relationship Id="rId371" Type="http://schemas.openxmlformats.org/officeDocument/2006/relationships/slideLayout" Target="../slideLayouts/slideLayout2228.xml"/><Relationship Id="rId406" Type="http://schemas.openxmlformats.org/officeDocument/2006/relationships/slideLayout" Target="../slideLayouts/slideLayout2263.xml"/><Relationship Id="rId9" Type="http://schemas.openxmlformats.org/officeDocument/2006/relationships/slideLayout" Target="../slideLayouts/slideLayout1866.xml"/><Relationship Id="rId210" Type="http://schemas.openxmlformats.org/officeDocument/2006/relationships/slideLayout" Target="../slideLayouts/slideLayout2067.xml"/><Relationship Id="rId392" Type="http://schemas.openxmlformats.org/officeDocument/2006/relationships/slideLayout" Target="../slideLayouts/slideLayout2249.xml"/><Relationship Id="rId26" Type="http://schemas.openxmlformats.org/officeDocument/2006/relationships/slideLayout" Target="../slideLayouts/slideLayout1883.xml"/><Relationship Id="rId231" Type="http://schemas.openxmlformats.org/officeDocument/2006/relationships/slideLayout" Target="../slideLayouts/slideLayout2088.xml"/><Relationship Id="rId252" Type="http://schemas.openxmlformats.org/officeDocument/2006/relationships/slideLayout" Target="../slideLayouts/slideLayout2109.xml"/><Relationship Id="rId273" Type="http://schemas.openxmlformats.org/officeDocument/2006/relationships/slideLayout" Target="../slideLayouts/slideLayout2130.xml"/><Relationship Id="rId294" Type="http://schemas.openxmlformats.org/officeDocument/2006/relationships/slideLayout" Target="../slideLayouts/slideLayout2151.xml"/><Relationship Id="rId308" Type="http://schemas.openxmlformats.org/officeDocument/2006/relationships/slideLayout" Target="../slideLayouts/slideLayout2165.xml"/><Relationship Id="rId329" Type="http://schemas.openxmlformats.org/officeDocument/2006/relationships/slideLayout" Target="../slideLayouts/slideLayout2186.xml"/><Relationship Id="rId47" Type="http://schemas.openxmlformats.org/officeDocument/2006/relationships/slideLayout" Target="../slideLayouts/slideLayout1904.xml"/><Relationship Id="rId68" Type="http://schemas.openxmlformats.org/officeDocument/2006/relationships/slideLayout" Target="../slideLayouts/slideLayout1925.xml"/><Relationship Id="rId89" Type="http://schemas.openxmlformats.org/officeDocument/2006/relationships/slideLayout" Target="../slideLayouts/slideLayout1946.xml"/><Relationship Id="rId112" Type="http://schemas.openxmlformats.org/officeDocument/2006/relationships/slideLayout" Target="../slideLayouts/slideLayout1969.xml"/><Relationship Id="rId133" Type="http://schemas.openxmlformats.org/officeDocument/2006/relationships/slideLayout" Target="../slideLayouts/slideLayout1990.xml"/><Relationship Id="rId154" Type="http://schemas.openxmlformats.org/officeDocument/2006/relationships/slideLayout" Target="../slideLayouts/slideLayout2011.xml"/><Relationship Id="rId175" Type="http://schemas.openxmlformats.org/officeDocument/2006/relationships/slideLayout" Target="../slideLayouts/slideLayout2032.xml"/><Relationship Id="rId340" Type="http://schemas.openxmlformats.org/officeDocument/2006/relationships/slideLayout" Target="../slideLayouts/slideLayout2197.xml"/><Relationship Id="rId361" Type="http://schemas.openxmlformats.org/officeDocument/2006/relationships/slideLayout" Target="../slideLayouts/slideLayout2218.xml"/><Relationship Id="rId196" Type="http://schemas.openxmlformats.org/officeDocument/2006/relationships/slideLayout" Target="../slideLayouts/slideLayout2053.xml"/><Relationship Id="rId200" Type="http://schemas.openxmlformats.org/officeDocument/2006/relationships/slideLayout" Target="../slideLayouts/slideLayout2057.xml"/><Relationship Id="rId382" Type="http://schemas.openxmlformats.org/officeDocument/2006/relationships/slideLayout" Target="../slideLayouts/slideLayout2239.xml"/><Relationship Id="rId16" Type="http://schemas.openxmlformats.org/officeDocument/2006/relationships/slideLayout" Target="../slideLayouts/slideLayout1873.xml"/><Relationship Id="rId221" Type="http://schemas.openxmlformats.org/officeDocument/2006/relationships/slideLayout" Target="../slideLayouts/slideLayout2078.xml"/><Relationship Id="rId242" Type="http://schemas.openxmlformats.org/officeDocument/2006/relationships/slideLayout" Target="../slideLayouts/slideLayout2099.xml"/><Relationship Id="rId263" Type="http://schemas.openxmlformats.org/officeDocument/2006/relationships/slideLayout" Target="../slideLayouts/slideLayout2120.xml"/><Relationship Id="rId284" Type="http://schemas.openxmlformats.org/officeDocument/2006/relationships/slideLayout" Target="../slideLayouts/slideLayout2141.xml"/><Relationship Id="rId319" Type="http://schemas.openxmlformats.org/officeDocument/2006/relationships/slideLayout" Target="../slideLayouts/slideLayout2176.xml"/><Relationship Id="rId37" Type="http://schemas.openxmlformats.org/officeDocument/2006/relationships/slideLayout" Target="../slideLayouts/slideLayout1894.xml"/><Relationship Id="rId58" Type="http://schemas.openxmlformats.org/officeDocument/2006/relationships/slideLayout" Target="../slideLayouts/slideLayout1915.xml"/><Relationship Id="rId79" Type="http://schemas.openxmlformats.org/officeDocument/2006/relationships/slideLayout" Target="../slideLayouts/slideLayout1936.xml"/><Relationship Id="rId102" Type="http://schemas.openxmlformats.org/officeDocument/2006/relationships/slideLayout" Target="../slideLayouts/slideLayout1959.xml"/><Relationship Id="rId123" Type="http://schemas.openxmlformats.org/officeDocument/2006/relationships/slideLayout" Target="../slideLayouts/slideLayout1980.xml"/><Relationship Id="rId144" Type="http://schemas.openxmlformats.org/officeDocument/2006/relationships/slideLayout" Target="../slideLayouts/slideLayout2001.xml"/><Relationship Id="rId330" Type="http://schemas.openxmlformats.org/officeDocument/2006/relationships/slideLayout" Target="../slideLayouts/slideLayout2187.xml"/><Relationship Id="rId90" Type="http://schemas.openxmlformats.org/officeDocument/2006/relationships/slideLayout" Target="../slideLayouts/slideLayout1947.xml"/><Relationship Id="rId165" Type="http://schemas.openxmlformats.org/officeDocument/2006/relationships/slideLayout" Target="../slideLayouts/slideLayout2022.xml"/><Relationship Id="rId186" Type="http://schemas.openxmlformats.org/officeDocument/2006/relationships/slideLayout" Target="../slideLayouts/slideLayout2043.xml"/><Relationship Id="rId351" Type="http://schemas.openxmlformats.org/officeDocument/2006/relationships/slideLayout" Target="../slideLayouts/slideLayout2208.xml"/><Relationship Id="rId372" Type="http://schemas.openxmlformats.org/officeDocument/2006/relationships/slideLayout" Target="../slideLayouts/slideLayout2229.xml"/><Relationship Id="rId393" Type="http://schemas.openxmlformats.org/officeDocument/2006/relationships/slideLayout" Target="../slideLayouts/slideLayout2250.xml"/><Relationship Id="rId407" Type="http://schemas.openxmlformats.org/officeDocument/2006/relationships/slideLayout" Target="../slideLayouts/slideLayout2264.xml"/><Relationship Id="rId211" Type="http://schemas.openxmlformats.org/officeDocument/2006/relationships/slideLayout" Target="../slideLayouts/slideLayout2068.xml"/><Relationship Id="rId232" Type="http://schemas.openxmlformats.org/officeDocument/2006/relationships/slideLayout" Target="../slideLayouts/slideLayout2089.xml"/><Relationship Id="rId253" Type="http://schemas.openxmlformats.org/officeDocument/2006/relationships/slideLayout" Target="../slideLayouts/slideLayout2110.xml"/><Relationship Id="rId274" Type="http://schemas.openxmlformats.org/officeDocument/2006/relationships/slideLayout" Target="../slideLayouts/slideLayout2131.xml"/><Relationship Id="rId295" Type="http://schemas.openxmlformats.org/officeDocument/2006/relationships/slideLayout" Target="../slideLayouts/slideLayout2152.xml"/><Relationship Id="rId309" Type="http://schemas.openxmlformats.org/officeDocument/2006/relationships/slideLayout" Target="../slideLayouts/slideLayout2166.xml"/><Relationship Id="rId27" Type="http://schemas.openxmlformats.org/officeDocument/2006/relationships/slideLayout" Target="../slideLayouts/slideLayout1884.xml"/><Relationship Id="rId48" Type="http://schemas.openxmlformats.org/officeDocument/2006/relationships/slideLayout" Target="../slideLayouts/slideLayout1905.xml"/><Relationship Id="rId69" Type="http://schemas.openxmlformats.org/officeDocument/2006/relationships/slideLayout" Target="../slideLayouts/slideLayout1926.xml"/><Relationship Id="rId113" Type="http://schemas.openxmlformats.org/officeDocument/2006/relationships/slideLayout" Target="../slideLayouts/slideLayout1970.xml"/><Relationship Id="rId134" Type="http://schemas.openxmlformats.org/officeDocument/2006/relationships/slideLayout" Target="../slideLayouts/slideLayout1991.xml"/><Relationship Id="rId320" Type="http://schemas.openxmlformats.org/officeDocument/2006/relationships/slideLayout" Target="../slideLayouts/slideLayout2177.xml"/><Relationship Id="rId80" Type="http://schemas.openxmlformats.org/officeDocument/2006/relationships/slideLayout" Target="../slideLayouts/slideLayout1937.xml"/><Relationship Id="rId155" Type="http://schemas.openxmlformats.org/officeDocument/2006/relationships/slideLayout" Target="../slideLayouts/slideLayout2012.xml"/><Relationship Id="rId176" Type="http://schemas.openxmlformats.org/officeDocument/2006/relationships/slideLayout" Target="../slideLayouts/slideLayout2033.xml"/><Relationship Id="rId197" Type="http://schemas.openxmlformats.org/officeDocument/2006/relationships/slideLayout" Target="../slideLayouts/slideLayout2054.xml"/><Relationship Id="rId341" Type="http://schemas.openxmlformats.org/officeDocument/2006/relationships/slideLayout" Target="../slideLayouts/slideLayout2198.xml"/><Relationship Id="rId362" Type="http://schemas.openxmlformats.org/officeDocument/2006/relationships/slideLayout" Target="../slideLayouts/slideLayout2219.xml"/><Relationship Id="rId383" Type="http://schemas.openxmlformats.org/officeDocument/2006/relationships/slideLayout" Target="../slideLayouts/slideLayout2240.xml"/><Relationship Id="rId201" Type="http://schemas.openxmlformats.org/officeDocument/2006/relationships/slideLayout" Target="../slideLayouts/slideLayout2058.xml"/><Relationship Id="rId222" Type="http://schemas.openxmlformats.org/officeDocument/2006/relationships/slideLayout" Target="../slideLayouts/slideLayout2079.xml"/><Relationship Id="rId243" Type="http://schemas.openxmlformats.org/officeDocument/2006/relationships/slideLayout" Target="../slideLayouts/slideLayout2100.xml"/><Relationship Id="rId264" Type="http://schemas.openxmlformats.org/officeDocument/2006/relationships/slideLayout" Target="../slideLayouts/slideLayout2121.xml"/><Relationship Id="rId285" Type="http://schemas.openxmlformats.org/officeDocument/2006/relationships/slideLayout" Target="../slideLayouts/slideLayout2142.xml"/><Relationship Id="rId17" Type="http://schemas.openxmlformats.org/officeDocument/2006/relationships/slideLayout" Target="../slideLayouts/slideLayout1874.xml"/><Relationship Id="rId38" Type="http://schemas.openxmlformats.org/officeDocument/2006/relationships/slideLayout" Target="../slideLayouts/slideLayout1895.xml"/><Relationship Id="rId59" Type="http://schemas.openxmlformats.org/officeDocument/2006/relationships/slideLayout" Target="../slideLayouts/slideLayout1916.xml"/><Relationship Id="rId103" Type="http://schemas.openxmlformats.org/officeDocument/2006/relationships/slideLayout" Target="../slideLayouts/slideLayout1960.xml"/><Relationship Id="rId124" Type="http://schemas.openxmlformats.org/officeDocument/2006/relationships/slideLayout" Target="../slideLayouts/slideLayout1981.xml"/><Relationship Id="rId310" Type="http://schemas.openxmlformats.org/officeDocument/2006/relationships/slideLayout" Target="../slideLayouts/slideLayout2167.xml"/><Relationship Id="rId70" Type="http://schemas.openxmlformats.org/officeDocument/2006/relationships/slideLayout" Target="../slideLayouts/slideLayout1927.xml"/><Relationship Id="rId91" Type="http://schemas.openxmlformats.org/officeDocument/2006/relationships/slideLayout" Target="../slideLayouts/slideLayout1948.xml"/><Relationship Id="rId145" Type="http://schemas.openxmlformats.org/officeDocument/2006/relationships/slideLayout" Target="../slideLayouts/slideLayout2002.xml"/><Relationship Id="rId166" Type="http://schemas.openxmlformats.org/officeDocument/2006/relationships/slideLayout" Target="../slideLayouts/slideLayout2023.xml"/><Relationship Id="rId187" Type="http://schemas.openxmlformats.org/officeDocument/2006/relationships/slideLayout" Target="../slideLayouts/slideLayout2044.xml"/><Relationship Id="rId331" Type="http://schemas.openxmlformats.org/officeDocument/2006/relationships/slideLayout" Target="../slideLayouts/slideLayout2188.xml"/><Relationship Id="rId352" Type="http://schemas.openxmlformats.org/officeDocument/2006/relationships/slideLayout" Target="../slideLayouts/slideLayout2209.xml"/><Relationship Id="rId373" Type="http://schemas.openxmlformats.org/officeDocument/2006/relationships/slideLayout" Target="../slideLayouts/slideLayout2230.xml"/><Relationship Id="rId394" Type="http://schemas.openxmlformats.org/officeDocument/2006/relationships/slideLayout" Target="../slideLayouts/slideLayout2251.xml"/><Relationship Id="rId408" Type="http://schemas.openxmlformats.org/officeDocument/2006/relationships/slideLayout" Target="../slideLayouts/slideLayout2265.xml"/><Relationship Id="rId1" Type="http://schemas.openxmlformats.org/officeDocument/2006/relationships/slideLayout" Target="../slideLayouts/slideLayout1858.xml"/><Relationship Id="rId212" Type="http://schemas.openxmlformats.org/officeDocument/2006/relationships/slideLayout" Target="../slideLayouts/slideLayout2069.xml"/><Relationship Id="rId233" Type="http://schemas.openxmlformats.org/officeDocument/2006/relationships/slideLayout" Target="../slideLayouts/slideLayout2090.xml"/><Relationship Id="rId254" Type="http://schemas.openxmlformats.org/officeDocument/2006/relationships/slideLayout" Target="../slideLayouts/slideLayout2111.xml"/><Relationship Id="rId28" Type="http://schemas.openxmlformats.org/officeDocument/2006/relationships/slideLayout" Target="../slideLayouts/slideLayout1885.xml"/><Relationship Id="rId49" Type="http://schemas.openxmlformats.org/officeDocument/2006/relationships/slideLayout" Target="../slideLayouts/slideLayout1906.xml"/><Relationship Id="rId114" Type="http://schemas.openxmlformats.org/officeDocument/2006/relationships/slideLayout" Target="../slideLayouts/slideLayout1971.xml"/><Relationship Id="rId275" Type="http://schemas.openxmlformats.org/officeDocument/2006/relationships/slideLayout" Target="../slideLayouts/slideLayout2132.xml"/><Relationship Id="rId296" Type="http://schemas.openxmlformats.org/officeDocument/2006/relationships/slideLayout" Target="../slideLayouts/slideLayout2153.xml"/><Relationship Id="rId300" Type="http://schemas.openxmlformats.org/officeDocument/2006/relationships/slideLayout" Target="../slideLayouts/slideLayout2157.xml"/><Relationship Id="rId60" Type="http://schemas.openxmlformats.org/officeDocument/2006/relationships/slideLayout" Target="../slideLayouts/slideLayout1917.xml"/><Relationship Id="rId81" Type="http://schemas.openxmlformats.org/officeDocument/2006/relationships/slideLayout" Target="../slideLayouts/slideLayout1938.xml"/><Relationship Id="rId135" Type="http://schemas.openxmlformats.org/officeDocument/2006/relationships/slideLayout" Target="../slideLayouts/slideLayout1992.xml"/><Relationship Id="rId156" Type="http://schemas.openxmlformats.org/officeDocument/2006/relationships/slideLayout" Target="../slideLayouts/slideLayout2013.xml"/><Relationship Id="rId177" Type="http://schemas.openxmlformats.org/officeDocument/2006/relationships/slideLayout" Target="../slideLayouts/slideLayout2034.xml"/><Relationship Id="rId198" Type="http://schemas.openxmlformats.org/officeDocument/2006/relationships/slideLayout" Target="../slideLayouts/slideLayout2055.xml"/><Relationship Id="rId321" Type="http://schemas.openxmlformats.org/officeDocument/2006/relationships/slideLayout" Target="../slideLayouts/slideLayout2178.xml"/><Relationship Id="rId342" Type="http://schemas.openxmlformats.org/officeDocument/2006/relationships/slideLayout" Target="../slideLayouts/slideLayout2199.xml"/><Relationship Id="rId363" Type="http://schemas.openxmlformats.org/officeDocument/2006/relationships/slideLayout" Target="../slideLayouts/slideLayout2220.xml"/><Relationship Id="rId384" Type="http://schemas.openxmlformats.org/officeDocument/2006/relationships/slideLayout" Target="../slideLayouts/slideLayout2241.xml"/><Relationship Id="rId202" Type="http://schemas.openxmlformats.org/officeDocument/2006/relationships/slideLayout" Target="../slideLayouts/slideLayout2059.xml"/><Relationship Id="rId223" Type="http://schemas.openxmlformats.org/officeDocument/2006/relationships/slideLayout" Target="../slideLayouts/slideLayout2080.xml"/><Relationship Id="rId244" Type="http://schemas.openxmlformats.org/officeDocument/2006/relationships/slideLayout" Target="../slideLayouts/slideLayout2101.xml"/><Relationship Id="rId18" Type="http://schemas.openxmlformats.org/officeDocument/2006/relationships/slideLayout" Target="../slideLayouts/slideLayout1875.xml"/><Relationship Id="rId39" Type="http://schemas.openxmlformats.org/officeDocument/2006/relationships/slideLayout" Target="../slideLayouts/slideLayout1896.xml"/><Relationship Id="rId265" Type="http://schemas.openxmlformats.org/officeDocument/2006/relationships/slideLayout" Target="../slideLayouts/slideLayout2122.xml"/><Relationship Id="rId286" Type="http://schemas.openxmlformats.org/officeDocument/2006/relationships/slideLayout" Target="../slideLayouts/slideLayout2143.xml"/><Relationship Id="rId50" Type="http://schemas.openxmlformats.org/officeDocument/2006/relationships/slideLayout" Target="../slideLayouts/slideLayout1907.xml"/><Relationship Id="rId104" Type="http://schemas.openxmlformats.org/officeDocument/2006/relationships/slideLayout" Target="../slideLayouts/slideLayout1961.xml"/><Relationship Id="rId125" Type="http://schemas.openxmlformats.org/officeDocument/2006/relationships/slideLayout" Target="../slideLayouts/slideLayout1982.xml"/><Relationship Id="rId146" Type="http://schemas.openxmlformats.org/officeDocument/2006/relationships/slideLayout" Target="../slideLayouts/slideLayout2003.xml"/><Relationship Id="rId167" Type="http://schemas.openxmlformats.org/officeDocument/2006/relationships/slideLayout" Target="../slideLayouts/slideLayout2024.xml"/><Relationship Id="rId188" Type="http://schemas.openxmlformats.org/officeDocument/2006/relationships/slideLayout" Target="../slideLayouts/slideLayout2045.xml"/><Relationship Id="rId311" Type="http://schemas.openxmlformats.org/officeDocument/2006/relationships/slideLayout" Target="../slideLayouts/slideLayout2168.xml"/><Relationship Id="rId332" Type="http://schemas.openxmlformats.org/officeDocument/2006/relationships/slideLayout" Target="../slideLayouts/slideLayout2189.xml"/><Relationship Id="rId353" Type="http://schemas.openxmlformats.org/officeDocument/2006/relationships/slideLayout" Target="../slideLayouts/slideLayout2210.xml"/><Relationship Id="rId374" Type="http://schemas.openxmlformats.org/officeDocument/2006/relationships/slideLayout" Target="../slideLayouts/slideLayout2231.xml"/><Relationship Id="rId395" Type="http://schemas.openxmlformats.org/officeDocument/2006/relationships/slideLayout" Target="../slideLayouts/slideLayout2252.xml"/><Relationship Id="rId409" Type="http://schemas.openxmlformats.org/officeDocument/2006/relationships/slideLayout" Target="../slideLayouts/slideLayout2266.xml"/><Relationship Id="rId71" Type="http://schemas.openxmlformats.org/officeDocument/2006/relationships/slideLayout" Target="../slideLayouts/slideLayout1928.xml"/><Relationship Id="rId92" Type="http://schemas.openxmlformats.org/officeDocument/2006/relationships/slideLayout" Target="../slideLayouts/slideLayout1949.xml"/><Relationship Id="rId213" Type="http://schemas.openxmlformats.org/officeDocument/2006/relationships/slideLayout" Target="../slideLayouts/slideLayout2070.xml"/><Relationship Id="rId234" Type="http://schemas.openxmlformats.org/officeDocument/2006/relationships/slideLayout" Target="../slideLayouts/slideLayout2091.xml"/><Relationship Id="rId2" Type="http://schemas.openxmlformats.org/officeDocument/2006/relationships/slideLayout" Target="../slideLayouts/slideLayout1859.xml"/><Relationship Id="rId29" Type="http://schemas.openxmlformats.org/officeDocument/2006/relationships/slideLayout" Target="../slideLayouts/slideLayout1886.xml"/><Relationship Id="rId255" Type="http://schemas.openxmlformats.org/officeDocument/2006/relationships/slideLayout" Target="../slideLayouts/slideLayout2112.xml"/><Relationship Id="rId276" Type="http://schemas.openxmlformats.org/officeDocument/2006/relationships/slideLayout" Target="../slideLayouts/slideLayout2133.xml"/><Relationship Id="rId297" Type="http://schemas.openxmlformats.org/officeDocument/2006/relationships/slideLayout" Target="../slideLayouts/slideLayout2154.xml"/><Relationship Id="rId40" Type="http://schemas.openxmlformats.org/officeDocument/2006/relationships/slideLayout" Target="../slideLayouts/slideLayout1897.xml"/><Relationship Id="rId115" Type="http://schemas.openxmlformats.org/officeDocument/2006/relationships/slideLayout" Target="../slideLayouts/slideLayout1972.xml"/><Relationship Id="rId136" Type="http://schemas.openxmlformats.org/officeDocument/2006/relationships/slideLayout" Target="../slideLayouts/slideLayout1993.xml"/><Relationship Id="rId157" Type="http://schemas.openxmlformats.org/officeDocument/2006/relationships/slideLayout" Target="../slideLayouts/slideLayout2014.xml"/><Relationship Id="rId178" Type="http://schemas.openxmlformats.org/officeDocument/2006/relationships/slideLayout" Target="../slideLayouts/slideLayout2035.xml"/><Relationship Id="rId301" Type="http://schemas.openxmlformats.org/officeDocument/2006/relationships/slideLayout" Target="../slideLayouts/slideLayout2158.xml"/><Relationship Id="rId322" Type="http://schemas.openxmlformats.org/officeDocument/2006/relationships/slideLayout" Target="../slideLayouts/slideLayout2179.xml"/><Relationship Id="rId343" Type="http://schemas.openxmlformats.org/officeDocument/2006/relationships/slideLayout" Target="../slideLayouts/slideLayout2200.xml"/><Relationship Id="rId364" Type="http://schemas.openxmlformats.org/officeDocument/2006/relationships/slideLayout" Target="../slideLayouts/slideLayout2221.xml"/><Relationship Id="rId61" Type="http://schemas.openxmlformats.org/officeDocument/2006/relationships/slideLayout" Target="../slideLayouts/slideLayout1918.xml"/><Relationship Id="rId82" Type="http://schemas.openxmlformats.org/officeDocument/2006/relationships/slideLayout" Target="../slideLayouts/slideLayout1939.xml"/><Relationship Id="rId199" Type="http://schemas.openxmlformats.org/officeDocument/2006/relationships/slideLayout" Target="../slideLayouts/slideLayout2056.xml"/><Relationship Id="rId203" Type="http://schemas.openxmlformats.org/officeDocument/2006/relationships/slideLayout" Target="../slideLayouts/slideLayout2060.xml"/><Relationship Id="rId385" Type="http://schemas.openxmlformats.org/officeDocument/2006/relationships/slideLayout" Target="../slideLayouts/slideLayout2242.xml"/><Relationship Id="rId19" Type="http://schemas.openxmlformats.org/officeDocument/2006/relationships/slideLayout" Target="../slideLayouts/slideLayout1876.xml"/><Relationship Id="rId224" Type="http://schemas.openxmlformats.org/officeDocument/2006/relationships/slideLayout" Target="../slideLayouts/slideLayout2081.xml"/><Relationship Id="rId245" Type="http://schemas.openxmlformats.org/officeDocument/2006/relationships/slideLayout" Target="../slideLayouts/slideLayout2102.xml"/><Relationship Id="rId266" Type="http://schemas.openxmlformats.org/officeDocument/2006/relationships/slideLayout" Target="../slideLayouts/slideLayout2123.xml"/><Relationship Id="rId287" Type="http://schemas.openxmlformats.org/officeDocument/2006/relationships/slideLayout" Target="../slideLayouts/slideLayout2144.xml"/><Relationship Id="rId410" Type="http://schemas.openxmlformats.org/officeDocument/2006/relationships/slideLayout" Target="../slideLayouts/slideLayout2267.xml"/><Relationship Id="rId30" Type="http://schemas.openxmlformats.org/officeDocument/2006/relationships/slideLayout" Target="../slideLayouts/slideLayout1887.xml"/><Relationship Id="rId105" Type="http://schemas.openxmlformats.org/officeDocument/2006/relationships/slideLayout" Target="../slideLayouts/slideLayout1962.xml"/><Relationship Id="rId126" Type="http://schemas.openxmlformats.org/officeDocument/2006/relationships/slideLayout" Target="../slideLayouts/slideLayout1983.xml"/><Relationship Id="rId147" Type="http://schemas.openxmlformats.org/officeDocument/2006/relationships/slideLayout" Target="../slideLayouts/slideLayout2004.xml"/><Relationship Id="rId168" Type="http://schemas.openxmlformats.org/officeDocument/2006/relationships/slideLayout" Target="../slideLayouts/slideLayout2025.xml"/><Relationship Id="rId312" Type="http://schemas.openxmlformats.org/officeDocument/2006/relationships/slideLayout" Target="../slideLayouts/slideLayout2169.xml"/><Relationship Id="rId333" Type="http://schemas.openxmlformats.org/officeDocument/2006/relationships/slideLayout" Target="../slideLayouts/slideLayout2190.xml"/><Relationship Id="rId354" Type="http://schemas.openxmlformats.org/officeDocument/2006/relationships/slideLayout" Target="../slideLayouts/slideLayout2211.xml"/><Relationship Id="rId51" Type="http://schemas.openxmlformats.org/officeDocument/2006/relationships/slideLayout" Target="../slideLayouts/slideLayout1908.xml"/><Relationship Id="rId72" Type="http://schemas.openxmlformats.org/officeDocument/2006/relationships/slideLayout" Target="../slideLayouts/slideLayout1929.xml"/><Relationship Id="rId93" Type="http://schemas.openxmlformats.org/officeDocument/2006/relationships/slideLayout" Target="../slideLayouts/slideLayout1950.xml"/><Relationship Id="rId189" Type="http://schemas.openxmlformats.org/officeDocument/2006/relationships/slideLayout" Target="../slideLayouts/slideLayout2046.xml"/><Relationship Id="rId375" Type="http://schemas.openxmlformats.org/officeDocument/2006/relationships/slideLayout" Target="../slideLayouts/slideLayout2232.xml"/><Relationship Id="rId396" Type="http://schemas.openxmlformats.org/officeDocument/2006/relationships/slideLayout" Target="../slideLayouts/slideLayout2253.xml"/><Relationship Id="rId3" Type="http://schemas.openxmlformats.org/officeDocument/2006/relationships/slideLayout" Target="../slideLayouts/slideLayout1860.xml"/><Relationship Id="rId214" Type="http://schemas.openxmlformats.org/officeDocument/2006/relationships/slideLayout" Target="../slideLayouts/slideLayout2071.xml"/><Relationship Id="rId235" Type="http://schemas.openxmlformats.org/officeDocument/2006/relationships/slideLayout" Target="../slideLayouts/slideLayout2092.xml"/><Relationship Id="rId256" Type="http://schemas.openxmlformats.org/officeDocument/2006/relationships/slideLayout" Target="../slideLayouts/slideLayout2113.xml"/><Relationship Id="rId277" Type="http://schemas.openxmlformats.org/officeDocument/2006/relationships/slideLayout" Target="../slideLayouts/slideLayout2134.xml"/><Relationship Id="rId298" Type="http://schemas.openxmlformats.org/officeDocument/2006/relationships/slideLayout" Target="../slideLayouts/slideLayout2155.xml"/><Relationship Id="rId400" Type="http://schemas.openxmlformats.org/officeDocument/2006/relationships/slideLayout" Target="../slideLayouts/slideLayout2257.xml"/><Relationship Id="rId116" Type="http://schemas.openxmlformats.org/officeDocument/2006/relationships/slideLayout" Target="../slideLayouts/slideLayout1973.xml"/><Relationship Id="rId137" Type="http://schemas.openxmlformats.org/officeDocument/2006/relationships/slideLayout" Target="../slideLayouts/slideLayout1994.xml"/><Relationship Id="rId158" Type="http://schemas.openxmlformats.org/officeDocument/2006/relationships/slideLayout" Target="../slideLayouts/slideLayout2015.xml"/><Relationship Id="rId302" Type="http://schemas.openxmlformats.org/officeDocument/2006/relationships/slideLayout" Target="../slideLayouts/slideLayout2159.xml"/><Relationship Id="rId323" Type="http://schemas.openxmlformats.org/officeDocument/2006/relationships/slideLayout" Target="../slideLayouts/slideLayout2180.xml"/><Relationship Id="rId344" Type="http://schemas.openxmlformats.org/officeDocument/2006/relationships/slideLayout" Target="../slideLayouts/slideLayout2201.xml"/><Relationship Id="rId20" Type="http://schemas.openxmlformats.org/officeDocument/2006/relationships/slideLayout" Target="../slideLayouts/slideLayout1877.xml"/><Relationship Id="rId41" Type="http://schemas.openxmlformats.org/officeDocument/2006/relationships/slideLayout" Target="../slideLayouts/slideLayout1898.xml"/><Relationship Id="rId62" Type="http://schemas.openxmlformats.org/officeDocument/2006/relationships/slideLayout" Target="../slideLayouts/slideLayout1919.xml"/><Relationship Id="rId83" Type="http://schemas.openxmlformats.org/officeDocument/2006/relationships/slideLayout" Target="../slideLayouts/slideLayout1940.xml"/><Relationship Id="rId179" Type="http://schemas.openxmlformats.org/officeDocument/2006/relationships/slideLayout" Target="../slideLayouts/slideLayout2036.xml"/><Relationship Id="rId365" Type="http://schemas.openxmlformats.org/officeDocument/2006/relationships/slideLayout" Target="../slideLayouts/slideLayout2222.xml"/><Relationship Id="rId386" Type="http://schemas.openxmlformats.org/officeDocument/2006/relationships/slideLayout" Target="../slideLayouts/slideLayout2243.xml"/><Relationship Id="rId190" Type="http://schemas.openxmlformats.org/officeDocument/2006/relationships/slideLayout" Target="../slideLayouts/slideLayout2047.xml"/><Relationship Id="rId204" Type="http://schemas.openxmlformats.org/officeDocument/2006/relationships/slideLayout" Target="../slideLayouts/slideLayout2061.xml"/><Relationship Id="rId225" Type="http://schemas.openxmlformats.org/officeDocument/2006/relationships/slideLayout" Target="../slideLayouts/slideLayout2082.xml"/><Relationship Id="rId246" Type="http://schemas.openxmlformats.org/officeDocument/2006/relationships/slideLayout" Target="../slideLayouts/slideLayout2103.xml"/><Relationship Id="rId267" Type="http://schemas.openxmlformats.org/officeDocument/2006/relationships/slideLayout" Target="../slideLayouts/slideLayout2124.xml"/><Relationship Id="rId288" Type="http://schemas.openxmlformats.org/officeDocument/2006/relationships/slideLayout" Target="../slideLayouts/slideLayout2145.xml"/><Relationship Id="rId411" Type="http://schemas.openxmlformats.org/officeDocument/2006/relationships/slideLayout" Target="../slideLayouts/slideLayout2268.xml"/><Relationship Id="rId106" Type="http://schemas.openxmlformats.org/officeDocument/2006/relationships/slideLayout" Target="../slideLayouts/slideLayout1963.xml"/><Relationship Id="rId127" Type="http://schemas.openxmlformats.org/officeDocument/2006/relationships/slideLayout" Target="../slideLayouts/slideLayout1984.xml"/><Relationship Id="rId313" Type="http://schemas.openxmlformats.org/officeDocument/2006/relationships/slideLayout" Target="../slideLayouts/slideLayout2170.xml"/><Relationship Id="rId10" Type="http://schemas.openxmlformats.org/officeDocument/2006/relationships/slideLayout" Target="../slideLayouts/slideLayout1867.xml"/><Relationship Id="rId31" Type="http://schemas.openxmlformats.org/officeDocument/2006/relationships/slideLayout" Target="../slideLayouts/slideLayout1888.xml"/><Relationship Id="rId52" Type="http://schemas.openxmlformats.org/officeDocument/2006/relationships/slideLayout" Target="../slideLayouts/slideLayout1909.xml"/><Relationship Id="rId73" Type="http://schemas.openxmlformats.org/officeDocument/2006/relationships/slideLayout" Target="../slideLayouts/slideLayout1930.xml"/><Relationship Id="rId94" Type="http://schemas.openxmlformats.org/officeDocument/2006/relationships/slideLayout" Target="../slideLayouts/slideLayout1951.xml"/><Relationship Id="rId148" Type="http://schemas.openxmlformats.org/officeDocument/2006/relationships/slideLayout" Target="../slideLayouts/slideLayout2005.xml"/><Relationship Id="rId169" Type="http://schemas.openxmlformats.org/officeDocument/2006/relationships/slideLayout" Target="../slideLayouts/slideLayout2026.xml"/><Relationship Id="rId334" Type="http://schemas.openxmlformats.org/officeDocument/2006/relationships/slideLayout" Target="../slideLayouts/slideLayout2191.xml"/><Relationship Id="rId355" Type="http://schemas.openxmlformats.org/officeDocument/2006/relationships/slideLayout" Target="../slideLayouts/slideLayout2212.xml"/><Relationship Id="rId376" Type="http://schemas.openxmlformats.org/officeDocument/2006/relationships/slideLayout" Target="../slideLayouts/slideLayout2233.xml"/><Relationship Id="rId397" Type="http://schemas.openxmlformats.org/officeDocument/2006/relationships/slideLayout" Target="../slideLayouts/slideLayout2254.xml"/><Relationship Id="rId4" Type="http://schemas.openxmlformats.org/officeDocument/2006/relationships/slideLayout" Target="../slideLayouts/slideLayout1861.xml"/><Relationship Id="rId180" Type="http://schemas.openxmlformats.org/officeDocument/2006/relationships/slideLayout" Target="../slideLayouts/slideLayout2037.xml"/><Relationship Id="rId215" Type="http://schemas.openxmlformats.org/officeDocument/2006/relationships/slideLayout" Target="../slideLayouts/slideLayout2072.xml"/><Relationship Id="rId236" Type="http://schemas.openxmlformats.org/officeDocument/2006/relationships/slideLayout" Target="../slideLayouts/slideLayout2093.xml"/><Relationship Id="rId257" Type="http://schemas.openxmlformats.org/officeDocument/2006/relationships/slideLayout" Target="../slideLayouts/slideLayout2114.xml"/><Relationship Id="rId278" Type="http://schemas.openxmlformats.org/officeDocument/2006/relationships/slideLayout" Target="../slideLayouts/slideLayout2135.xml"/><Relationship Id="rId401" Type="http://schemas.openxmlformats.org/officeDocument/2006/relationships/slideLayout" Target="../slideLayouts/slideLayout2258.xml"/><Relationship Id="rId303" Type="http://schemas.openxmlformats.org/officeDocument/2006/relationships/slideLayout" Target="../slideLayouts/slideLayout2160.xml"/><Relationship Id="rId42" Type="http://schemas.openxmlformats.org/officeDocument/2006/relationships/slideLayout" Target="../slideLayouts/slideLayout1899.xml"/><Relationship Id="rId84" Type="http://schemas.openxmlformats.org/officeDocument/2006/relationships/slideLayout" Target="../slideLayouts/slideLayout1941.xml"/><Relationship Id="rId138" Type="http://schemas.openxmlformats.org/officeDocument/2006/relationships/slideLayout" Target="../slideLayouts/slideLayout1995.xml"/><Relationship Id="rId345" Type="http://schemas.openxmlformats.org/officeDocument/2006/relationships/slideLayout" Target="../slideLayouts/slideLayout2202.xml"/><Relationship Id="rId387" Type="http://schemas.openxmlformats.org/officeDocument/2006/relationships/slideLayout" Target="../slideLayouts/slideLayout2244.xml"/><Relationship Id="rId191" Type="http://schemas.openxmlformats.org/officeDocument/2006/relationships/slideLayout" Target="../slideLayouts/slideLayout2048.xml"/><Relationship Id="rId205" Type="http://schemas.openxmlformats.org/officeDocument/2006/relationships/slideLayout" Target="../slideLayouts/slideLayout2062.xml"/><Relationship Id="rId247" Type="http://schemas.openxmlformats.org/officeDocument/2006/relationships/slideLayout" Target="../slideLayouts/slideLayout2104.xml"/><Relationship Id="rId412" Type="http://schemas.openxmlformats.org/officeDocument/2006/relationships/slideLayout" Target="../slideLayouts/slideLayout2269.xml"/><Relationship Id="rId107" Type="http://schemas.openxmlformats.org/officeDocument/2006/relationships/slideLayout" Target="../slideLayouts/slideLayout1964.xml"/><Relationship Id="rId289" Type="http://schemas.openxmlformats.org/officeDocument/2006/relationships/slideLayout" Target="../slideLayouts/slideLayout2146.xml"/><Relationship Id="rId11" Type="http://schemas.openxmlformats.org/officeDocument/2006/relationships/slideLayout" Target="../slideLayouts/slideLayout1868.xml"/><Relationship Id="rId53" Type="http://schemas.openxmlformats.org/officeDocument/2006/relationships/slideLayout" Target="../slideLayouts/slideLayout1910.xml"/><Relationship Id="rId149" Type="http://schemas.openxmlformats.org/officeDocument/2006/relationships/slideLayout" Target="../slideLayouts/slideLayout2006.xml"/><Relationship Id="rId314" Type="http://schemas.openxmlformats.org/officeDocument/2006/relationships/slideLayout" Target="../slideLayouts/slideLayout2171.xml"/><Relationship Id="rId356" Type="http://schemas.openxmlformats.org/officeDocument/2006/relationships/slideLayout" Target="../slideLayouts/slideLayout2213.xml"/><Relationship Id="rId398" Type="http://schemas.openxmlformats.org/officeDocument/2006/relationships/slideLayout" Target="../slideLayouts/slideLayout22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846" y="275166"/>
            <a:ext cx="10972803" cy="1143001"/>
          </a:xfrm>
          <a:prstGeom prst="rect">
            <a:avLst/>
          </a:prstGeom>
          <a:ln w="12700">
            <a:miter lim="400000"/>
          </a:ln>
          <a:extLst>
            <a:ext uri="{C572A759-6A51-4108-AA02-DFA0A04FC94B}">
              <ma14:wrappingTextBoxFlag xmlns="" xmlns:ma14="http://schemas.microsoft.com/office/mac/drawingml/2011/main" val="1"/>
            </a:ext>
          </a:extLst>
        </p:spPr>
        <p:txBody>
          <a:bodyPr lIns="60940" tIns="60940" rIns="60940" bIns="60940" anchor="ctr">
            <a:normAutofit/>
          </a:bodyPr>
          <a:lstStyle/>
          <a:p>
            <a:r>
              <a:t>Title Text</a:t>
            </a:r>
          </a:p>
        </p:txBody>
      </p:sp>
      <p:sp>
        <p:nvSpPr>
          <p:cNvPr id="3" name="Shape 3"/>
          <p:cNvSpPr>
            <a:spLocks noGrp="1"/>
          </p:cNvSpPr>
          <p:nvPr>
            <p:ph type="body" idx="1"/>
          </p:nvPr>
        </p:nvSpPr>
        <p:spPr>
          <a:xfrm>
            <a:off x="609846" y="1600224"/>
            <a:ext cx="10972803" cy="4525436"/>
          </a:xfrm>
          <a:prstGeom prst="rect">
            <a:avLst/>
          </a:prstGeom>
          <a:ln w="12700">
            <a:miter lim="400000"/>
          </a:ln>
          <a:extLst>
            <a:ext uri="{C572A759-6A51-4108-AA02-DFA0A04FC94B}">
              <ma14:wrappingTextBoxFlag xmlns="" xmlns:ma14="http://schemas.microsoft.com/office/mac/drawingml/2011/main" val="1"/>
            </a:ext>
          </a:extLst>
        </p:spPr>
        <p:txBody>
          <a:bodyPr lIns="60940" tIns="60940" rIns="60940" bIns="6094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244849" y="6351979"/>
            <a:ext cx="337781" cy="375881"/>
          </a:xfrm>
          <a:prstGeom prst="rect">
            <a:avLst/>
          </a:prstGeom>
          <a:ln w="12700">
            <a:miter lim="400000"/>
          </a:ln>
        </p:spPr>
        <p:txBody>
          <a:bodyPr wrap="none" lIns="60940" tIns="60940" rIns="60940" bIns="60940" anchor="ctr">
            <a:spAutoFit/>
          </a:bodyPr>
          <a:lstStyle>
            <a:lvl1pPr algn="r">
              <a:defRPr sz="1600">
                <a:solidFill>
                  <a:srgbClr val="898989"/>
                </a:solidFill>
                <a:latin typeface="+mn-lt"/>
                <a:ea typeface="+mn-ea"/>
                <a:cs typeface="+mn-cs"/>
                <a:sym typeface="Palatino"/>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 id="2147483723" r:id="rId74"/>
    <p:sldLayoutId id="2147483724" r:id="rId75"/>
    <p:sldLayoutId id="2147483725" r:id="rId76"/>
    <p:sldLayoutId id="2147483726" r:id="rId77"/>
    <p:sldLayoutId id="2147483727" r:id="rId78"/>
    <p:sldLayoutId id="2147483728" r:id="rId79"/>
    <p:sldLayoutId id="2147483729" r:id="rId80"/>
    <p:sldLayoutId id="2147483730" r:id="rId81"/>
    <p:sldLayoutId id="2147483731" r:id="rId82"/>
    <p:sldLayoutId id="2147483732" r:id="rId83"/>
    <p:sldLayoutId id="2147483733" r:id="rId84"/>
    <p:sldLayoutId id="2147483734" r:id="rId85"/>
    <p:sldLayoutId id="2147483735" r:id="rId86"/>
    <p:sldLayoutId id="2147483736" r:id="rId87"/>
    <p:sldLayoutId id="2147483737" r:id="rId88"/>
    <p:sldLayoutId id="2147483738" r:id="rId89"/>
    <p:sldLayoutId id="2147483739" r:id="rId90"/>
    <p:sldLayoutId id="2147483740" r:id="rId91"/>
    <p:sldLayoutId id="2147483741" r:id="rId92"/>
    <p:sldLayoutId id="2147483742" r:id="rId93"/>
    <p:sldLayoutId id="2147483743" r:id="rId94"/>
    <p:sldLayoutId id="2147483744" r:id="rId95"/>
    <p:sldLayoutId id="2147483745" r:id="rId96"/>
    <p:sldLayoutId id="2147483746" r:id="rId97"/>
    <p:sldLayoutId id="2147483747" r:id="rId98"/>
    <p:sldLayoutId id="2147483748" r:id="rId99"/>
    <p:sldLayoutId id="2147483749" r:id="rId100"/>
    <p:sldLayoutId id="2147483750" r:id="rId101"/>
    <p:sldLayoutId id="2147483751" r:id="rId102"/>
    <p:sldLayoutId id="2147483752" r:id="rId103"/>
    <p:sldLayoutId id="2147483753" r:id="rId104"/>
    <p:sldLayoutId id="2147483754" r:id="rId105"/>
    <p:sldLayoutId id="2147483755" r:id="rId106"/>
    <p:sldLayoutId id="2147483756" r:id="rId107"/>
    <p:sldLayoutId id="2147483757" r:id="rId108"/>
    <p:sldLayoutId id="2147483758" r:id="rId109"/>
    <p:sldLayoutId id="2147483759" r:id="rId110"/>
    <p:sldLayoutId id="2147483760" r:id="rId111"/>
    <p:sldLayoutId id="2147483761" r:id="rId112"/>
    <p:sldLayoutId id="2147483762" r:id="rId113"/>
    <p:sldLayoutId id="2147483763" r:id="rId114"/>
    <p:sldLayoutId id="2147483764" r:id="rId115"/>
    <p:sldLayoutId id="2147483765" r:id="rId116"/>
    <p:sldLayoutId id="2147483766" r:id="rId117"/>
    <p:sldLayoutId id="2147483767" r:id="rId118"/>
    <p:sldLayoutId id="2147483768" r:id="rId119"/>
    <p:sldLayoutId id="2147483769" r:id="rId120"/>
    <p:sldLayoutId id="2147483770" r:id="rId121"/>
    <p:sldLayoutId id="2147483771" r:id="rId122"/>
    <p:sldLayoutId id="2147483772" r:id="rId123"/>
    <p:sldLayoutId id="2147483773" r:id="rId124"/>
    <p:sldLayoutId id="2147483774" r:id="rId125"/>
    <p:sldLayoutId id="2147483775" r:id="rId126"/>
    <p:sldLayoutId id="2147483776" r:id="rId127"/>
    <p:sldLayoutId id="2147483777" r:id="rId128"/>
    <p:sldLayoutId id="2147483778" r:id="rId129"/>
    <p:sldLayoutId id="2147483779" r:id="rId130"/>
    <p:sldLayoutId id="2147483780" r:id="rId131"/>
    <p:sldLayoutId id="2147483781" r:id="rId132"/>
    <p:sldLayoutId id="2147483782" r:id="rId133"/>
    <p:sldLayoutId id="2147483783" r:id="rId134"/>
    <p:sldLayoutId id="2147483784" r:id="rId135"/>
    <p:sldLayoutId id="2147483785" r:id="rId136"/>
    <p:sldLayoutId id="2147483786" r:id="rId137"/>
    <p:sldLayoutId id="2147483787" r:id="rId138"/>
    <p:sldLayoutId id="2147483788" r:id="rId139"/>
    <p:sldLayoutId id="2147483789" r:id="rId140"/>
    <p:sldLayoutId id="2147483790" r:id="rId141"/>
    <p:sldLayoutId id="2147483791" r:id="rId142"/>
    <p:sldLayoutId id="2147483792" r:id="rId143"/>
    <p:sldLayoutId id="2147483793" r:id="rId144"/>
    <p:sldLayoutId id="2147483794" r:id="rId145"/>
    <p:sldLayoutId id="2147483795" r:id="rId146"/>
    <p:sldLayoutId id="2147483796" r:id="rId147"/>
    <p:sldLayoutId id="2147483797" r:id="rId148"/>
    <p:sldLayoutId id="2147483798" r:id="rId149"/>
    <p:sldLayoutId id="2147483799" r:id="rId150"/>
    <p:sldLayoutId id="2147483800" r:id="rId151"/>
    <p:sldLayoutId id="2147483801" r:id="rId152"/>
    <p:sldLayoutId id="2147483802" r:id="rId153"/>
    <p:sldLayoutId id="2147483803" r:id="rId154"/>
    <p:sldLayoutId id="2147483804" r:id="rId155"/>
    <p:sldLayoutId id="2147483805" r:id="rId156"/>
    <p:sldLayoutId id="2147483806" r:id="rId157"/>
    <p:sldLayoutId id="2147483807" r:id="rId158"/>
    <p:sldLayoutId id="2147483808" r:id="rId159"/>
    <p:sldLayoutId id="2147483809" r:id="rId160"/>
    <p:sldLayoutId id="2147483810" r:id="rId161"/>
    <p:sldLayoutId id="2147483811" r:id="rId162"/>
    <p:sldLayoutId id="2147483812" r:id="rId163"/>
    <p:sldLayoutId id="2147483813" r:id="rId164"/>
    <p:sldLayoutId id="2147483814" r:id="rId165"/>
    <p:sldLayoutId id="2147483815" r:id="rId166"/>
    <p:sldLayoutId id="2147483816" r:id="rId167"/>
    <p:sldLayoutId id="2147483817" r:id="rId168"/>
    <p:sldLayoutId id="2147483818" r:id="rId169"/>
    <p:sldLayoutId id="2147483819" r:id="rId170"/>
    <p:sldLayoutId id="2147483820" r:id="rId171"/>
    <p:sldLayoutId id="2147483821" r:id="rId172"/>
    <p:sldLayoutId id="2147483822" r:id="rId173"/>
    <p:sldLayoutId id="2147483823" r:id="rId174"/>
    <p:sldLayoutId id="2147483824" r:id="rId175"/>
    <p:sldLayoutId id="2147483825" r:id="rId176"/>
    <p:sldLayoutId id="2147483826" r:id="rId177"/>
    <p:sldLayoutId id="2147483827" r:id="rId178"/>
    <p:sldLayoutId id="2147483828" r:id="rId179"/>
    <p:sldLayoutId id="2147483829" r:id="rId180"/>
    <p:sldLayoutId id="2147483830" r:id="rId181"/>
    <p:sldLayoutId id="2147483831" r:id="rId182"/>
    <p:sldLayoutId id="2147483832" r:id="rId183"/>
    <p:sldLayoutId id="2147483833" r:id="rId184"/>
    <p:sldLayoutId id="2147483834" r:id="rId185"/>
    <p:sldLayoutId id="2147483835" r:id="rId186"/>
    <p:sldLayoutId id="2147483836" r:id="rId187"/>
    <p:sldLayoutId id="2147483837" r:id="rId188"/>
    <p:sldLayoutId id="2147483838" r:id="rId189"/>
    <p:sldLayoutId id="2147483839" r:id="rId190"/>
    <p:sldLayoutId id="2147483840" r:id="rId191"/>
    <p:sldLayoutId id="2147483841" r:id="rId192"/>
    <p:sldLayoutId id="2147483842" r:id="rId193"/>
    <p:sldLayoutId id="2147483843" r:id="rId194"/>
    <p:sldLayoutId id="2147483844" r:id="rId195"/>
    <p:sldLayoutId id="2147483845" r:id="rId196"/>
    <p:sldLayoutId id="2147483846" r:id="rId197"/>
    <p:sldLayoutId id="2147483847" r:id="rId198"/>
    <p:sldLayoutId id="2147483848" r:id="rId199"/>
    <p:sldLayoutId id="2147483850" r:id="rId200"/>
    <p:sldLayoutId id="2147483851" r:id="rId201"/>
    <p:sldLayoutId id="2147483852" r:id="rId202"/>
    <p:sldLayoutId id="2147483853" r:id="rId203"/>
    <p:sldLayoutId id="2147483854" r:id="rId204"/>
    <p:sldLayoutId id="2147483857" r:id="rId205"/>
  </p:sldLayoutIdLst>
  <p:transition spd="med"/>
  <p:txStyles>
    <p:titleStyle>
      <a:lvl1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1pPr>
      <a:lvl2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2pPr>
      <a:lvl3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3pPr>
      <a:lvl4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4pPr>
      <a:lvl5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5pPr>
      <a:lvl6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6pPr>
      <a:lvl7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7pPr>
      <a:lvl8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8pPr>
      <a:lvl9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9pPr>
    </p:titleStyle>
    <p:bodyStyle>
      <a:lvl1pPr marL="457034" marR="0" indent="-45703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1pPr>
      <a:lvl2pPr marL="1052023" marR="0" indent="-442630"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2pPr>
      <a:lvl3pPr marL="1628205" marR="0" indent="-40942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3pPr>
      <a:lvl4pPr marL="2313408"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4pPr>
      <a:lvl5pPr marL="2922801"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5pPr>
      <a:lvl6pPr marL="3532178"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6pPr>
      <a:lvl7pPr marL="4141573" marR="0" indent="-485242"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7pPr>
      <a:lvl8pPr marL="4750958" marR="0" indent="-485242"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8pPr>
      <a:lvl9pPr marL="5360344" marR="0" indent="-48524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9pPr>
    </p:bodyStyle>
    <p:otherStyle>
      <a:lvl1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1pPr>
      <a:lvl2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2pPr>
      <a:lvl3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3pPr>
      <a:lvl4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4pPr>
      <a:lvl5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5pPr>
      <a:lvl6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6pPr>
      <a:lvl7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7pPr>
      <a:lvl8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8pPr>
      <a:lvl9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846" y="275166"/>
            <a:ext cx="10972804" cy="1143001"/>
          </a:xfrm>
          <a:prstGeom prst="rect">
            <a:avLst/>
          </a:prstGeom>
          <a:ln w="12700">
            <a:miter lim="400000"/>
          </a:ln>
          <a:extLst>
            <a:ext uri="{C572A759-6A51-4108-AA02-DFA0A04FC94B}">
              <ma14:wrappingTextBoxFlag xmlns="" xmlns:ma14="http://schemas.microsoft.com/office/mac/drawingml/2011/main" val="1"/>
            </a:ext>
          </a:extLst>
        </p:spPr>
        <p:txBody>
          <a:bodyPr lIns="60940" tIns="60940" rIns="60940" bIns="60940" anchor="ctr">
            <a:normAutofit/>
          </a:bodyPr>
          <a:lstStyle/>
          <a:p>
            <a:r>
              <a:t>Title Text</a:t>
            </a:r>
          </a:p>
        </p:txBody>
      </p:sp>
      <p:sp>
        <p:nvSpPr>
          <p:cNvPr id="3" name="Shape 3"/>
          <p:cNvSpPr>
            <a:spLocks noGrp="1"/>
          </p:cNvSpPr>
          <p:nvPr>
            <p:ph type="body" idx="1"/>
          </p:nvPr>
        </p:nvSpPr>
        <p:spPr>
          <a:xfrm>
            <a:off x="609846" y="1600224"/>
            <a:ext cx="10972804" cy="4525437"/>
          </a:xfrm>
          <a:prstGeom prst="rect">
            <a:avLst/>
          </a:prstGeom>
          <a:ln w="12700">
            <a:miter lim="400000"/>
          </a:ln>
          <a:extLst>
            <a:ext uri="{C572A759-6A51-4108-AA02-DFA0A04FC94B}">
              <ma14:wrappingTextBoxFlag xmlns="" xmlns:ma14="http://schemas.microsoft.com/office/mac/drawingml/2011/main" val="1"/>
            </a:ext>
          </a:extLst>
        </p:spPr>
        <p:txBody>
          <a:bodyPr lIns="60940" tIns="60940" rIns="60940" bIns="6094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244851" y="6351979"/>
            <a:ext cx="337781" cy="375881"/>
          </a:xfrm>
          <a:prstGeom prst="rect">
            <a:avLst/>
          </a:prstGeom>
          <a:ln w="12700">
            <a:miter lim="400000"/>
          </a:ln>
        </p:spPr>
        <p:txBody>
          <a:bodyPr wrap="none" lIns="60940" tIns="60940" rIns="60940" bIns="60940" anchor="ctr">
            <a:spAutoFit/>
          </a:bodyPr>
          <a:lstStyle>
            <a:lvl1pPr algn="r">
              <a:defRPr sz="1600">
                <a:solidFill>
                  <a:srgbClr val="898989"/>
                </a:solidFill>
              </a:defRPr>
            </a:lvl1pPr>
          </a:lstStyle>
          <a:p>
            <a:fld id="{86CB4B4D-7CA3-9044-876B-883B54F8677D}" type="slidenum">
              <a:rPr>
                <a:latin typeface="Palatino"/>
                <a:ea typeface="Palatino"/>
                <a:cs typeface="Palatino"/>
                <a:sym typeface="Palatino"/>
              </a:rPr>
              <a:pPr/>
              <a:t>‹#›</a:t>
            </a:fld>
            <a:endParaRPr>
              <a:latin typeface="Palatino"/>
              <a:ea typeface="Palatino"/>
              <a:cs typeface="Palatino"/>
              <a:sym typeface="Palatino"/>
            </a:endParaRPr>
          </a:p>
        </p:txBody>
      </p:sp>
    </p:spTree>
    <p:extLst>
      <p:ext uri="{BB962C8B-B14F-4D97-AF65-F5344CB8AC3E}">
        <p14:creationId xmlns:p14="http://schemas.microsoft.com/office/powerpoint/2010/main" val="1194796680"/>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 id="2147484080" r:id="rId14"/>
    <p:sldLayoutId id="2147484081" r:id="rId15"/>
    <p:sldLayoutId id="2147484082" r:id="rId16"/>
    <p:sldLayoutId id="2147484083" r:id="rId17"/>
    <p:sldLayoutId id="2147484084" r:id="rId18"/>
    <p:sldLayoutId id="2147484085" r:id="rId19"/>
    <p:sldLayoutId id="2147484086" r:id="rId20"/>
    <p:sldLayoutId id="2147484087" r:id="rId21"/>
    <p:sldLayoutId id="2147484088" r:id="rId22"/>
    <p:sldLayoutId id="2147484089" r:id="rId23"/>
    <p:sldLayoutId id="2147484090" r:id="rId24"/>
    <p:sldLayoutId id="2147484091" r:id="rId25"/>
    <p:sldLayoutId id="2147484092" r:id="rId26"/>
    <p:sldLayoutId id="2147484093" r:id="rId27"/>
    <p:sldLayoutId id="2147484094" r:id="rId28"/>
    <p:sldLayoutId id="2147484095" r:id="rId29"/>
    <p:sldLayoutId id="2147484096" r:id="rId30"/>
    <p:sldLayoutId id="2147484097" r:id="rId31"/>
    <p:sldLayoutId id="2147484098" r:id="rId32"/>
    <p:sldLayoutId id="2147484099" r:id="rId33"/>
    <p:sldLayoutId id="2147484100" r:id="rId34"/>
    <p:sldLayoutId id="2147484101" r:id="rId35"/>
    <p:sldLayoutId id="2147484102" r:id="rId36"/>
    <p:sldLayoutId id="2147484103" r:id="rId37"/>
    <p:sldLayoutId id="2147484104" r:id="rId38"/>
    <p:sldLayoutId id="2147484105" r:id="rId39"/>
    <p:sldLayoutId id="2147484106" r:id="rId40"/>
    <p:sldLayoutId id="2147484107" r:id="rId41"/>
    <p:sldLayoutId id="2147484108" r:id="rId42"/>
    <p:sldLayoutId id="2147484109" r:id="rId43"/>
    <p:sldLayoutId id="2147484110" r:id="rId44"/>
    <p:sldLayoutId id="2147484111" r:id="rId45"/>
    <p:sldLayoutId id="2147484112" r:id="rId46"/>
    <p:sldLayoutId id="2147484113" r:id="rId47"/>
    <p:sldLayoutId id="2147484114" r:id="rId48"/>
    <p:sldLayoutId id="2147484115" r:id="rId49"/>
    <p:sldLayoutId id="2147484116" r:id="rId50"/>
    <p:sldLayoutId id="2147484117" r:id="rId51"/>
    <p:sldLayoutId id="2147484118" r:id="rId52"/>
    <p:sldLayoutId id="2147484119" r:id="rId53"/>
    <p:sldLayoutId id="2147484120" r:id="rId54"/>
    <p:sldLayoutId id="2147484121" r:id="rId55"/>
    <p:sldLayoutId id="2147484122" r:id="rId56"/>
    <p:sldLayoutId id="2147484123" r:id="rId57"/>
    <p:sldLayoutId id="2147484124" r:id="rId58"/>
    <p:sldLayoutId id="2147484125" r:id="rId59"/>
    <p:sldLayoutId id="2147484126" r:id="rId60"/>
    <p:sldLayoutId id="2147484127" r:id="rId61"/>
    <p:sldLayoutId id="2147484128" r:id="rId62"/>
    <p:sldLayoutId id="2147484129" r:id="rId63"/>
    <p:sldLayoutId id="2147484130" r:id="rId64"/>
    <p:sldLayoutId id="2147484131" r:id="rId65"/>
    <p:sldLayoutId id="2147484132" r:id="rId66"/>
    <p:sldLayoutId id="2147484133" r:id="rId67"/>
    <p:sldLayoutId id="2147484134" r:id="rId68"/>
    <p:sldLayoutId id="2147484135" r:id="rId69"/>
    <p:sldLayoutId id="2147484136" r:id="rId70"/>
    <p:sldLayoutId id="2147484137" r:id="rId71"/>
    <p:sldLayoutId id="2147484138" r:id="rId72"/>
    <p:sldLayoutId id="2147484139" r:id="rId73"/>
    <p:sldLayoutId id="2147484140" r:id="rId74"/>
    <p:sldLayoutId id="2147484141" r:id="rId75"/>
    <p:sldLayoutId id="2147484142" r:id="rId76"/>
    <p:sldLayoutId id="2147484143" r:id="rId77"/>
    <p:sldLayoutId id="2147484144" r:id="rId78"/>
    <p:sldLayoutId id="2147484145" r:id="rId79"/>
    <p:sldLayoutId id="2147484146" r:id="rId80"/>
    <p:sldLayoutId id="2147484147" r:id="rId81"/>
    <p:sldLayoutId id="2147484148" r:id="rId82"/>
    <p:sldLayoutId id="2147484149" r:id="rId83"/>
    <p:sldLayoutId id="2147484150" r:id="rId84"/>
    <p:sldLayoutId id="2147484151" r:id="rId85"/>
    <p:sldLayoutId id="2147484152" r:id="rId86"/>
    <p:sldLayoutId id="2147484153" r:id="rId87"/>
    <p:sldLayoutId id="2147484154" r:id="rId88"/>
    <p:sldLayoutId id="2147484155" r:id="rId89"/>
    <p:sldLayoutId id="2147484156" r:id="rId90"/>
    <p:sldLayoutId id="2147484157" r:id="rId91"/>
    <p:sldLayoutId id="2147484158" r:id="rId92"/>
    <p:sldLayoutId id="2147484159" r:id="rId93"/>
    <p:sldLayoutId id="2147484160" r:id="rId94"/>
    <p:sldLayoutId id="2147484161" r:id="rId95"/>
    <p:sldLayoutId id="2147484162" r:id="rId96"/>
    <p:sldLayoutId id="2147484163" r:id="rId97"/>
    <p:sldLayoutId id="2147484164" r:id="rId98"/>
    <p:sldLayoutId id="2147484165" r:id="rId99"/>
    <p:sldLayoutId id="2147484166" r:id="rId100"/>
    <p:sldLayoutId id="2147484167" r:id="rId101"/>
    <p:sldLayoutId id="2147484168" r:id="rId102"/>
    <p:sldLayoutId id="2147484169" r:id="rId103"/>
    <p:sldLayoutId id="2147484170" r:id="rId104"/>
    <p:sldLayoutId id="2147484171" r:id="rId105"/>
    <p:sldLayoutId id="2147484172" r:id="rId106"/>
    <p:sldLayoutId id="2147484173" r:id="rId107"/>
    <p:sldLayoutId id="2147484174" r:id="rId108"/>
    <p:sldLayoutId id="2147484175" r:id="rId109"/>
    <p:sldLayoutId id="2147484176" r:id="rId110"/>
    <p:sldLayoutId id="2147484177" r:id="rId111"/>
    <p:sldLayoutId id="2147484178" r:id="rId112"/>
    <p:sldLayoutId id="2147484179" r:id="rId113"/>
    <p:sldLayoutId id="2147484180" r:id="rId114"/>
    <p:sldLayoutId id="2147484181" r:id="rId115"/>
    <p:sldLayoutId id="2147484182" r:id="rId116"/>
    <p:sldLayoutId id="2147484183" r:id="rId117"/>
    <p:sldLayoutId id="2147484184" r:id="rId118"/>
    <p:sldLayoutId id="2147484185" r:id="rId119"/>
    <p:sldLayoutId id="2147484186" r:id="rId120"/>
    <p:sldLayoutId id="2147484187" r:id="rId121"/>
    <p:sldLayoutId id="2147484188" r:id="rId122"/>
    <p:sldLayoutId id="2147484189" r:id="rId123"/>
    <p:sldLayoutId id="2147484190" r:id="rId124"/>
    <p:sldLayoutId id="2147484191" r:id="rId125"/>
    <p:sldLayoutId id="2147484192" r:id="rId126"/>
    <p:sldLayoutId id="2147484193" r:id="rId127"/>
    <p:sldLayoutId id="2147484194" r:id="rId128"/>
    <p:sldLayoutId id="2147484195" r:id="rId129"/>
    <p:sldLayoutId id="2147484196" r:id="rId130"/>
    <p:sldLayoutId id="2147484197" r:id="rId131"/>
    <p:sldLayoutId id="2147484198" r:id="rId132"/>
    <p:sldLayoutId id="2147484199" r:id="rId133"/>
    <p:sldLayoutId id="2147484200" r:id="rId134"/>
    <p:sldLayoutId id="2147484201" r:id="rId135"/>
    <p:sldLayoutId id="2147484202" r:id="rId136"/>
    <p:sldLayoutId id="2147484203" r:id="rId137"/>
    <p:sldLayoutId id="2147484204" r:id="rId138"/>
    <p:sldLayoutId id="2147484205" r:id="rId139"/>
    <p:sldLayoutId id="2147484206" r:id="rId140"/>
    <p:sldLayoutId id="2147484207" r:id="rId141"/>
    <p:sldLayoutId id="2147484208" r:id="rId142"/>
    <p:sldLayoutId id="2147484209" r:id="rId143"/>
    <p:sldLayoutId id="2147484210" r:id="rId144"/>
    <p:sldLayoutId id="2147484211" r:id="rId145"/>
    <p:sldLayoutId id="2147484212" r:id="rId146"/>
    <p:sldLayoutId id="2147484213" r:id="rId147"/>
    <p:sldLayoutId id="2147484214" r:id="rId148"/>
    <p:sldLayoutId id="2147484215" r:id="rId149"/>
    <p:sldLayoutId id="2147484216" r:id="rId150"/>
    <p:sldLayoutId id="2147484217" r:id="rId151"/>
    <p:sldLayoutId id="2147484218" r:id="rId152"/>
    <p:sldLayoutId id="2147484219" r:id="rId153"/>
    <p:sldLayoutId id="2147484220" r:id="rId154"/>
    <p:sldLayoutId id="2147484221" r:id="rId155"/>
    <p:sldLayoutId id="2147484222" r:id="rId156"/>
    <p:sldLayoutId id="2147484223" r:id="rId157"/>
    <p:sldLayoutId id="2147484224" r:id="rId158"/>
    <p:sldLayoutId id="2147484225" r:id="rId159"/>
    <p:sldLayoutId id="2147484226" r:id="rId160"/>
    <p:sldLayoutId id="2147484227" r:id="rId161"/>
    <p:sldLayoutId id="2147484228" r:id="rId162"/>
    <p:sldLayoutId id="2147484229" r:id="rId163"/>
    <p:sldLayoutId id="2147484230" r:id="rId164"/>
    <p:sldLayoutId id="2147484231" r:id="rId165"/>
    <p:sldLayoutId id="2147484232" r:id="rId166"/>
    <p:sldLayoutId id="2147484233" r:id="rId167"/>
    <p:sldLayoutId id="2147484234" r:id="rId168"/>
    <p:sldLayoutId id="2147484235" r:id="rId169"/>
    <p:sldLayoutId id="2147484236" r:id="rId170"/>
    <p:sldLayoutId id="2147484237" r:id="rId171"/>
    <p:sldLayoutId id="2147484238" r:id="rId172"/>
    <p:sldLayoutId id="2147484239" r:id="rId173"/>
    <p:sldLayoutId id="2147484240" r:id="rId174"/>
    <p:sldLayoutId id="2147484241" r:id="rId175"/>
    <p:sldLayoutId id="2147484242" r:id="rId176"/>
    <p:sldLayoutId id="2147484243" r:id="rId177"/>
    <p:sldLayoutId id="2147484244" r:id="rId178"/>
    <p:sldLayoutId id="2147484245" r:id="rId179"/>
    <p:sldLayoutId id="2147484246" r:id="rId180"/>
    <p:sldLayoutId id="2147484247" r:id="rId181"/>
    <p:sldLayoutId id="2147484248" r:id="rId182"/>
    <p:sldLayoutId id="2147484249" r:id="rId183"/>
    <p:sldLayoutId id="2147484250" r:id="rId184"/>
    <p:sldLayoutId id="2147484251" r:id="rId185"/>
    <p:sldLayoutId id="2147484252" r:id="rId186"/>
    <p:sldLayoutId id="2147484253" r:id="rId187"/>
    <p:sldLayoutId id="2147484254" r:id="rId188"/>
    <p:sldLayoutId id="2147484255" r:id="rId189"/>
    <p:sldLayoutId id="2147484256" r:id="rId190"/>
    <p:sldLayoutId id="2147484257" r:id="rId191"/>
    <p:sldLayoutId id="2147484258" r:id="rId192"/>
    <p:sldLayoutId id="2147484259" r:id="rId193"/>
    <p:sldLayoutId id="2147484260" r:id="rId194"/>
    <p:sldLayoutId id="2147484261" r:id="rId195"/>
    <p:sldLayoutId id="2147484262" r:id="rId196"/>
    <p:sldLayoutId id="2147484263" r:id="rId197"/>
    <p:sldLayoutId id="2147484264" r:id="rId198"/>
    <p:sldLayoutId id="2147484265" r:id="rId199"/>
    <p:sldLayoutId id="2147484266" r:id="rId200"/>
    <p:sldLayoutId id="2147484267" r:id="rId201"/>
    <p:sldLayoutId id="2147484268" r:id="rId202"/>
    <p:sldLayoutId id="2147484269" r:id="rId203"/>
    <p:sldLayoutId id="2147484270" r:id="rId204"/>
    <p:sldLayoutId id="2147484271" r:id="rId205"/>
    <p:sldLayoutId id="2147484272" r:id="rId206"/>
    <p:sldLayoutId id="2147484273" r:id="rId207"/>
    <p:sldLayoutId id="2147484274" r:id="rId208"/>
    <p:sldLayoutId id="2147484275" r:id="rId209"/>
    <p:sldLayoutId id="2147484276" r:id="rId210"/>
    <p:sldLayoutId id="2147484277" r:id="rId211"/>
    <p:sldLayoutId id="2147484278" r:id="rId212"/>
    <p:sldLayoutId id="2147484279" r:id="rId213"/>
    <p:sldLayoutId id="2147484280" r:id="rId214"/>
    <p:sldLayoutId id="2147484281" r:id="rId215"/>
    <p:sldLayoutId id="2147484282" r:id="rId216"/>
    <p:sldLayoutId id="2147484283" r:id="rId217"/>
    <p:sldLayoutId id="2147484284" r:id="rId218"/>
    <p:sldLayoutId id="2147484285" r:id="rId219"/>
    <p:sldLayoutId id="2147484286" r:id="rId220"/>
    <p:sldLayoutId id="2147484287" r:id="rId221"/>
    <p:sldLayoutId id="2147484288" r:id="rId222"/>
    <p:sldLayoutId id="2147484289" r:id="rId223"/>
    <p:sldLayoutId id="2147484290" r:id="rId224"/>
    <p:sldLayoutId id="2147484291" r:id="rId225"/>
    <p:sldLayoutId id="2147484292" r:id="rId226"/>
    <p:sldLayoutId id="2147484293" r:id="rId227"/>
    <p:sldLayoutId id="2147484294" r:id="rId228"/>
    <p:sldLayoutId id="2147484295" r:id="rId229"/>
    <p:sldLayoutId id="2147484296" r:id="rId230"/>
    <p:sldLayoutId id="2147484297" r:id="rId231"/>
    <p:sldLayoutId id="2147484298" r:id="rId232"/>
    <p:sldLayoutId id="2147484299" r:id="rId233"/>
    <p:sldLayoutId id="2147484300" r:id="rId234"/>
    <p:sldLayoutId id="2147484301" r:id="rId235"/>
    <p:sldLayoutId id="2147484302" r:id="rId236"/>
    <p:sldLayoutId id="2147484303" r:id="rId237"/>
    <p:sldLayoutId id="2147484304" r:id="rId238"/>
    <p:sldLayoutId id="2147484305" r:id="rId239"/>
    <p:sldLayoutId id="2147484306" r:id="rId240"/>
    <p:sldLayoutId id="2147484307" r:id="rId241"/>
    <p:sldLayoutId id="2147484308" r:id="rId242"/>
    <p:sldLayoutId id="2147484309" r:id="rId243"/>
    <p:sldLayoutId id="2147484310" r:id="rId244"/>
    <p:sldLayoutId id="2147484311" r:id="rId245"/>
    <p:sldLayoutId id="2147484312" r:id="rId246"/>
    <p:sldLayoutId id="2147484313" r:id="rId247"/>
    <p:sldLayoutId id="2147484314" r:id="rId248"/>
    <p:sldLayoutId id="2147484315" r:id="rId249"/>
    <p:sldLayoutId id="2147484316" r:id="rId250"/>
    <p:sldLayoutId id="2147484317" r:id="rId251"/>
    <p:sldLayoutId id="2147484318" r:id="rId252"/>
    <p:sldLayoutId id="2147484319" r:id="rId253"/>
    <p:sldLayoutId id="2147484320" r:id="rId254"/>
    <p:sldLayoutId id="2147484321" r:id="rId255"/>
    <p:sldLayoutId id="2147484322" r:id="rId256"/>
    <p:sldLayoutId id="2147484323" r:id="rId257"/>
    <p:sldLayoutId id="2147484324" r:id="rId258"/>
    <p:sldLayoutId id="2147484325" r:id="rId259"/>
    <p:sldLayoutId id="2147484326" r:id="rId260"/>
    <p:sldLayoutId id="2147484327" r:id="rId261"/>
    <p:sldLayoutId id="2147484328" r:id="rId262"/>
    <p:sldLayoutId id="2147484329" r:id="rId263"/>
    <p:sldLayoutId id="2147484330" r:id="rId264"/>
    <p:sldLayoutId id="2147484331" r:id="rId265"/>
    <p:sldLayoutId id="2147484332" r:id="rId266"/>
    <p:sldLayoutId id="2147484333" r:id="rId267"/>
    <p:sldLayoutId id="2147484334" r:id="rId268"/>
    <p:sldLayoutId id="2147484335" r:id="rId269"/>
    <p:sldLayoutId id="2147484336" r:id="rId270"/>
    <p:sldLayoutId id="2147484337" r:id="rId271"/>
    <p:sldLayoutId id="2147484338" r:id="rId272"/>
    <p:sldLayoutId id="2147484339" r:id="rId273"/>
    <p:sldLayoutId id="2147484340" r:id="rId274"/>
    <p:sldLayoutId id="2147484341" r:id="rId275"/>
    <p:sldLayoutId id="2147484342" r:id="rId276"/>
    <p:sldLayoutId id="2147484343" r:id="rId277"/>
    <p:sldLayoutId id="2147484344" r:id="rId278"/>
    <p:sldLayoutId id="2147484345" r:id="rId279"/>
    <p:sldLayoutId id="2147484346" r:id="rId280"/>
    <p:sldLayoutId id="2147484347" r:id="rId281"/>
    <p:sldLayoutId id="2147484348" r:id="rId282"/>
    <p:sldLayoutId id="2147484349" r:id="rId283"/>
    <p:sldLayoutId id="2147484350" r:id="rId284"/>
    <p:sldLayoutId id="2147484351" r:id="rId285"/>
    <p:sldLayoutId id="2147484352" r:id="rId286"/>
    <p:sldLayoutId id="2147484353" r:id="rId287"/>
    <p:sldLayoutId id="2147484354" r:id="rId288"/>
    <p:sldLayoutId id="2147484355" r:id="rId289"/>
    <p:sldLayoutId id="2147484356" r:id="rId290"/>
    <p:sldLayoutId id="2147484357" r:id="rId291"/>
    <p:sldLayoutId id="2147484358" r:id="rId292"/>
    <p:sldLayoutId id="2147484359" r:id="rId293"/>
    <p:sldLayoutId id="2147484360" r:id="rId294"/>
    <p:sldLayoutId id="2147484361" r:id="rId295"/>
    <p:sldLayoutId id="2147484362" r:id="rId296"/>
    <p:sldLayoutId id="2147484363" r:id="rId297"/>
    <p:sldLayoutId id="2147484364" r:id="rId298"/>
    <p:sldLayoutId id="2147484365" r:id="rId299"/>
    <p:sldLayoutId id="2147484366" r:id="rId300"/>
    <p:sldLayoutId id="2147484367" r:id="rId301"/>
    <p:sldLayoutId id="2147484368" r:id="rId302"/>
    <p:sldLayoutId id="2147484369" r:id="rId303"/>
    <p:sldLayoutId id="2147484370" r:id="rId304"/>
    <p:sldLayoutId id="2147484371" r:id="rId305"/>
    <p:sldLayoutId id="2147484372" r:id="rId306"/>
    <p:sldLayoutId id="2147484373" r:id="rId307"/>
    <p:sldLayoutId id="2147484374" r:id="rId308"/>
    <p:sldLayoutId id="2147484375" r:id="rId309"/>
    <p:sldLayoutId id="2147484376" r:id="rId310"/>
    <p:sldLayoutId id="2147484377" r:id="rId311"/>
    <p:sldLayoutId id="2147484378" r:id="rId312"/>
    <p:sldLayoutId id="2147484379" r:id="rId313"/>
    <p:sldLayoutId id="2147484380" r:id="rId314"/>
    <p:sldLayoutId id="2147484381" r:id="rId315"/>
    <p:sldLayoutId id="2147484382" r:id="rId316"/>
    <p:sldLayoutId id="2147484383" r:id="rId317"/>
    <p:sldLayoutId id="2147484384" r:id="rId318"/>
    <p:sldLayoutId id="2147484385" r:id="rId319"/>
    <p:sldLayoutId id="2147484386" r:id="rId320"/>
    <p:sldLayoutId id="2147484387" r:id="rId321"/>
    <p:sldLayoutId id="2147484388" r:id="rId322"/>
    <p:sldLayoutId id="2147484389" r:id="rId323"/>
    <p:sldLayoutId id="2147484390" r:id="rId324"/>
    <p:sldLayoutId id="2147484391" r:id="rId325"/>
    <p:sldLayoutId id="2147484392" r:id="rId326"/>
    <p:sldLayoutId id="2147484393" r:id="rId327"/>
    <p:sldLayoutId id="2147484394" r:id="rId328"/>
    <p:sldLayoutId id="2147484395" r:id="rId329"/>
    <p:sldLayoutId id="2147484396" r:id="rId330"/>
    <p:sldLayoutId id="2147484397" r:id="rId331"/>
    <p:sldLayoutId id="2147484398" r:id="rId332"/>
    <p:sldLayoutId id="2147484399" r:id="rId333"/>
    <p:sldLayoutId id="2147484400" r:id="rId334"/>
    <p:sldLayoutId id="2147484401" r:id="rId335"/>
    <p:sldLayoutId id="2147484402" r:id="rId336"/>
    <p:sldLayoutId id="2147484403" r:id="rId337"/>
    <p:sldLayoutId id="2147484404" r:id="rId338"/>
    <p:sldLayoutId id="2147484405" r:id="rId339"/>
    <p:sldLayoutId id="2147484406" r:id="rId340"/>
    <p:sldLayoutId id="2147484407" r:id="rId341"/>
    <p:sldLayoutId id="2147484408" r:id="rId342"/>
    <p:sldLayoutId id="2147484409" r:id="rId343"/>
    <p:sldLayoutId id="2147484410" r:id="rId344"/>
    <p:sldLayoutId id="2147484411" r:id="rId345"/>
    <p:sldLayoutId id="2147484412" r:id="rId346"/>
    <p:sldLayoutId id="2147484413" r:id="rId347"/>
    <p:sldLayoutId id="2147484414" r:id="rId348"/>
    <p:sldLayoutId id="2147484415" r:id="rId349"/>
    <p:sldLayoutId id="2147484416" r:id="rId350"/>
    <p:sldLayoutId id="2147484417" r:id="rId351"/>
    <p:sldLayoutId id="2147484418" r:id="rId352"/>
    <p:sldLayoutId id="2147484419" r:id="rId353"/>
    <p:sldLayoutId id="2147484420" r:id="rId354"/>
    <p:sldLayoutId id="2147484421" r:id="rId355"/>
    <p:sldLayoutId id="2147484422" r:id="rId356"/>
    <p:sldLayoutId id="2147484423" r:id="rId357"/>
    <p:sldLayoutId id="2147484424" r:id="rId358"/>
    <p:sldLayoutId id="2147484425" r:id="rId359"/>
    <p:sldLayoutId id="2147484426" r:id="rId360"/>
    <p:sldLayoutId id="2147484427" r:id="rId361"/>
    <p:sldLayoutId id="2147484428" r:id="rId362"/>
    <p:sldLayoutId id="2147484429" r:id="rId363"/>
    <p:sldLayoutId id="2147484430" r:id="rId364"/>
    <p:sldLayoutId id="2147484431" r:id="rId365"/>
    <p:sldLayoutId id="2147484432" r:id="rId366"/>
    <p:sldLayoutId id="2147484433" r:id="rId367"/>
    <p:sldLayoutId id="2147484434" r:id="rId368"/>
    <p:sldLayoutId id="2147484435" r:id="rId369"/>
    <p:sldLayoutId id="2147484436" r:id="rId370"/>
    <p:sldLayoutId id="2147484437" r:id="rId371"/>
    <p:sldLayoutId id="2147484438" r:id="rId372"/>
    <p:sldLayoutId id="2147484439" r:id="rId373"/>
    <p:sldLayoutId id="2147484440" r:id="rId374"/>
    <p:sldLayoutId id="2147484441" r:id="rId375"/>
    <p:sldLayoutId id="2147484442" r:id="rId376"/>
    <p:sldLayoutId id="2147484443" r:id="rId377"/>
    <p:sldLayoutId id="2147484444" r:id="rId378"/>
    <p:sldLayoutId id="2147484445" r:id="rId379"/>
    <p:sldLayoutId id="2147484446" r:id="rId380"/>
    <p:sldLayoutId id="2147484447" r:id="rId381"/>
    <p:sldLayoutId id="2147484448" r:id="rId382"/>
    <p:sldLayoutId id="2147484449" r:id="rId383"/>
    <p:sldLayoutId id="2147484450" r:id="rId384"/>
    <p:sldLayoutId id="2147484451" r:id="rId385"/>
    <p:sldLayoutId id="2147484452" r:id="rId386"/>
    <p:sldLayoutId id="2147484453" r:id="rId387"/>
    <p:sldLayoutId id="2147484454" r:id="rId388"/>
    <p:sldLayoutId id="2147484455" r:id="rId389"/>
    <p:sldLayoutId id="2147484456" r:id="rId390"/>
    <p:sldLayoutId id="2147484457" r:id="rId391"/>
    <p:sldLayoutId id="2147484458" r:id="rId392"/>
    <p:sldLayoutId id="2147484459" r:id="rId393"/>
    <p:sldLayoutId id="2147484460" r:id="rId394"/>
    <p:sldLayoutId id="2147484461" r:id="rId395"/>
    <p:sldLayoutId id="2147484462" r:id="rId396"/>
    <p:sldLayoutId id="2147484463" r:id="rId397"/>
    <p:sldLayoutId id="2147484464" r:id="rId398"/>
    <p:sldLayoutId id="2147484465" r:id="rId399"/>
    <p:sldLayoutId id="2147484466" r:id="rId400"/>
    <p:sldLayoutId id="2147484467" r:id="rId401"/>
    <p:sldLayoutId id="2147484468" r:id="rId402"/>
    <p:sldLayoutId id="2147484469" r:id="rId403"/>
    <p:sldLayoutId id="2147484470" r:id="rId404"/>
    <p:sldLayoutId id="2147484471" r:id="rId405"/>
    <p:sldLayoutId id="2147484472" r:id="rId406"/>
    <p:sldLayoutId id="2147484473" r:id="rId407"/>
    <p:sldLayoutId id="2147484474" r:id="rId408"/>
    <p:sldLayoutId id="2147484475" r:id="rId409"/>
    <p:sldLayoutId id="2147484476" r:id="rId410"/>
    <p:sldLayoutId id="2147484477" r:id="rId411"/>
    <p:sldLayoutId id="2147484478" r:id="rId412"/>
    <p:sldLayoutId id="2147484479" r:id="rId413"/>
  </p:sldLayoutIdLst>
  <p:transition spd="med"/>
  <p:txStyles>
    <p:titleStyle>
      <a:lvl1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1pPr>
      <a:lvl2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2pPr>
      <a:lvl3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3pPr>
      <a:lvl4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4pPr>
      <a:lvl5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5pPr>
      <a:lvl6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6pPr>
      <a:lvl7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7pPr>
      <a:lvl8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8pPr>
      <a:lvl9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9pPr>
    </p:titleStyle>
    <p:bodyStyle>
      <a:lvl1pPr marL="457034" marR="0" indent="-45703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1pPr>
      <a:lvl2pPr marL="1052022" marR="0" indent="-442630"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2pPr>
      <a:lvl3pPr marL="1628205" marR="0" indent="-40942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3pPr>
      <a:lvl4pPr marL="2313408"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4pPr>
      <a:lvl5pPr marL="2922801"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5pPr>
      <a:lvl6pPr marL="3532177"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6pPr>
      <a:lvl7pPr marL="4141573" marR="0" indent="-485242"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7pPr>
      <a:lvl8pPr marL="4750958" marR="0" indent="-485242"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8pPr>
      <a:lvl9pPr marL="5360344" marR="0" indent="-48524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9pPr>
    </p:bodyStyle>
    <p:otherStyle>
      <a:lvl1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1pPr>
      <a:lvl2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2pPr>
      <a:lvl3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3pPr>
      <a:lvl4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4pPr>
      <a:lvl5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5pPr>
      <a:lvl6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6pPr>
      <a:lvl7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7pPr>
      <a:lvl8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8pPr>
      <a:lvl9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846" y="275166"/>
            <a:ext cx="10972804" cy="1143001"/>
          </a:xfrm>
          <a:prstGeom prst="rect">
            <a:avLst/>
          </a:prstGeom>
          <a:ln w="12700">
            <a:miter lim="400000"/>
          </a:ln>
          <a:extLst>
            <a:ext uri="{C572A759-6A51-4108-AA02-DFA0A04FC94B}">
              <ma14:wrappingTextBoxFlag xmlns="" xmlns:ma14="http://schemas.microsoft.com/office/mac/drawingml/2011/main" val="1"/>
            </a:ext>
          </a:extLst>
        </p:spPr>
        <p:txBody>
          <a:bodyPr lIns="60940" tIns="60940" rIns="60940" bIns="60940" anchor="ctr">
            <a:normAutofit/>
          </a:bodyPr>
          <a:lstStyle/>
          <a:p>
            <a:r>
              <a:t>Title Text</a:t>
            </a:r>
          </a:p>
        </p:txBody>
      </p:sp>
      <p:sp>
        <p:nvSpPr>
          <p:cNvPr id="3" name="Shape 3"/>
          <p:cNvSpPr>
            <a:spLocks noGrp="1"/>
          </p:cNvSpPr>
          <p:nvPr>
            <p:ph type="body" idx="1"/>
          </p:nvPr>
        </p:nvSpPr>
        <p:spPr>
          <a:xfrm>
            <a:off x="609846" y="1600224"/>
            <a:ext cx="10972804" cy="4525437"/>
          </a:xfrm>
          <a:prstGeom prst="rect">
            <a:avLst/>
          </a:prstGeom>
          <a:ln w="12700">
            <a:miter lim="400000"/>
          </a:ln>
          <a:extLst>
            <a:ext uri="{C572A759-6A51-4108-AA02-DFA0A04FC94B}">
              <ma14:wrappingTextBoxFlag xmlns="" xmlns:ma14="http://schemas.microsoft.com/office/mac/drawingml/2011/main" val="1"/>
            </a:ext>
          </a:extLst>
        </p:spPr>
        <p:txBody>
          <a:bodyPr lIns="60940" tIns="60940" rIns="60940" bIns="6094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244851" y="6351979"/>
            <a:ext cx="337781" cy="375881"/>
          </a:xfrm>
          <a:prstGeom prst="rect">
            <a:avLst/>
          </a:prstGeom>
          <a:ln w="12700">
            <a:miter lim="400000"/>
          </a:ln>
        </p:spPr>
        <p:txBody>
          <a:bodyPr wrap="none" lIns="60940" tIns="60940" rIns="60940" bIns="60940" anchor="ctr">
            <a:spAutoFit/>
          </a:bodyPr>
          <a:lstStyle>
            <a:lvl1pPr algn="r">
              <a:defRPr sz="1600">
                <a:solidFill>
                  <a:srgbClr val="898989"/>
                </a:solidFill>
              </a:defRPr>
            </a:lvl1pPr>
          </a:lstStyle>
          <a:p>
            <a:fld id="{86CB4B4D-7CA3-9044-876B-883B54F8677D}" type="slidenum">
              <a:rPr>
                <a:latin typeface="Palatino"/>
                <a:ea typeface="Palatino"/>
                <a:cs typeface="Palatino"/>
                <a:sym typeface="Palatino"/>
              </a:rPr>
              <a:pPr/>
              <a:t>‹#›</a:t>
            </a:fld>
            <a:endParaRPr>
              <a:latin typeface="Palatino"/>
              <a:ea typeface="Palatino"/>
              <a:cs typeface="Palatino"/>
              <a:sym typeface="Palatino"/>
            </a:endParaRPr>
          </a:p>
        </p:txBody>
      </p:sp>
    </p:spTree>
    <p:extLst>
      <p:ext uri="{BB962C8B-B14F-4D97-AF65-F5344CB8AC3E}">
        <p14:creationId xmlns:p14="http://schemas.microsoft.com/office/powerpoint/2010/main" val="1940679302"/>
      </p:ext>
    </p:extLst>
  </p:cSld>
  <p:clrMap bg1="lt1" tx1="dk1" bg2="lt2" tx2="dk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489" r:id="rId9"/>
    <p:sldLayoutId id="2147484490" r:id="rId10"/>
    <p:sldLayoutId id="2147484491" r:id="rId11"/>
    <p:sldLayoutId id="2147484492" r:id="rId12"/>
    <p:sldLayoutId id="2147484493" r:id="rId13"/>
    <p:sldLayoutId id="2147484494" r:id="rId14"/>
    <p:sldLayoutId id="2147484495" r:id="rId15"/>
    <p:sldLayoutId id="2147484496" r:id="rId16"/>
    <p:sldLayoutId id="2147484497" r:id="rId17"/>
    <p:sldLayoutId id="2147484498" r:id="rId18"/>
    <p:sldLayoutId id="2147484499" r:id="rId19"/>
    <p:sldLayoutId id="2147484500" r:id="rId20"/>
    <p:sldLayoutId id="2147484501" r:id="rId21"/>
    <p:sldLayoutId id="2147484502" r:id="rId22"/>
    <p:sldLayoutId id="2147484503" r:id="rId23"/>
    <p:sldLayoutId id="2147484504" r:id="rId24"/>
    <p:sldLayoutId id="2147484505" r:id="rId25"/>
    <p:sldLayoutId id="2147484506" r:id="rId26"/>
    <p:sldLayoutId id="2147484507" r:id="rId27"/>
    <p:sldLayoutId id="2147484508" r:id="rId28"/>
    <p:sldLayoutId id="2147484509" r:id="rId29"/>
    <p:sldLayoutId id="2147484510" r:id="rId30"/>
    <p:sldLayoutId id="2147484511" r:id="rId31"/>
    <p:sldLayoutId id="2147484512" r:id="rId32"/>
    <p:sldLayoutId id="2147484513" r:id="rId33"/>
    <p:sldLayoutId id="2147484514" r:id="rId34"/>
    <p:sldLayoutId id="2147484515" r:id="rId35"/>
    <p:sldLayoutId id="2147484516" r:id="rId36"/>
    <p:sldLayoutId id="2147484517" r:id="rId37"/>
    <p:sldLayoutId id="2147484518" r:id="rId38"/>
    <p:sldLayoutId id="2147484519" r:id="rId39"/>
    <p:sldLayoutId id="2147484520" r:id="rId40"/>
    <p:sldLayoutId id="2147484521" r:id="rId41"/>
    <p:sldLayoutId id="2147484522" r:id="rId42"/>
    <p:sldLayoutId id="2147484523" r:id="rId43"/>
    <p:sldLayoutId id="2147484524" r:id="rId44"/>
    <p:sldLayoutId id="2147484525" r:id="rId45"/>
    <p:sldLayoutId id="2147484526" r:id="rId46"/>
    <p:sldLayoutId id="2147484527" r:id="rId47"/>
    <p:sldLayoutId id="2147484528" r:id="rId48"/>
    <p:sldLayoutId id="2147484529" r:id="rId49"/>
    <p:sldLayoutId id="2147484530" r:id="rId50"/>
    <p:sldLayoutId id="2147484531" r:id="rId51"/>
    <p:sldLayoutId id="2147484532" r:id="rId52"/>
    <p:sldLayoutId id="2147484533" r:id="rId53"/>
    <p:sldLayoutId id="2147484534" r:id="rId54"/>
    <p:sldLayoutId id="2147484535" r:id="rId55"/>
    <p:sldLayoutId id="2147484536" r:id="rId56"/>
    <p:sldLayoutId id="2147484537" r:id="rId57"/>
    <p:sldLayoutId id="2147484538" r:id="rId58"/>
    <p:sldLayoutId id="2147484539" r:id="rId59"/>
    <p:sldLayoutId id="2147484540" r:id="rId60"/>
    <p:sldLayoutId id="2147484541" r:id="rId61"/>
    <p:sldLayoutId id="2147484542" r:id="rId62"/>
    <p:sldLayoutId id="2147484543" r:id="rId63"/>
    <p:sldLayoutId id="2147484544" r:id="rId64"/>
    <p:sldLayoutId id="2147484545" r:id="rId65"/>
    <p:sldLayoutId id="2147484546" r:id="rId66"/>
    <p:sldLayoutId id="2147484547" r:id="rId67"/>
    <p:sldLayoutId id="2147484548" r:id="rId68"/>
    <p:sldLayoutId id="2147484549" r:id="rId69"/>
    <p:sldLayoutId id="2147484550" r:id="rId70"/>
    <p:sldLayoutId id="2147484551" r:id="rId71"/>
    <p:sldLayoutId id="2147484552" r:id="rId72"/>
    <p:sldLayoutId id="2147484553" r:id="rId73"/>
    <p:sldLayoutId id="2147484554" r:id="rId74"/>
    <p:sldLayoutId id="2147484555" r:id="rId75"/>
    <p:sldLayoutId id="2147484556" r:id="rId76"/>
    <p:sldLayoutId id="2147484557" r:id="rId77"/>
    <p:sldLayoutId id="2147484558" r:id="rId78"/>
    <p:sldLayoutId id="2147484559" r:id="rId79"/>
    <p:sldLayoutId id="2147484560" r:id="rId80"/>
    <p:sldLayoutId id="2147484561" r:id="rId81"/>
    <p:sldLayoutId id="2147484562" r:id="rId82"/>
    <p:sldLayoutId id="2147484563" r:id="rId83"/>
    <p:sldLayoutId id="2147484564" r:id="rId84"/>
    <p:sldLayoutId id="2147484565" r:id="rId85"/>
    <p:sldLayoutId id="2147484566" r:id="rId86"/>
    <p:sldLayoutId id="2147484567" r:id="rId87"/>
    <p:sldLayoutId id="2147484568" r:id="rId88"/>
    <p:sldLayoutId id="2147484569" r:id="rId89"/>
    <p:sldLayoutId id="2147484570" r:id="rId90"/>
    <p:sldLayoutId id="2147484571" r:id="rId91"/>
    <p:sldLayoutId id="2147484572" r:id="rId92"/>
    <p:sldLayoutId id="2147484573" r:id="rId93"/>
    <p:sldLayoutId id="2147484574" r:id="rId94"/>
    <p:sldLayoutId id="2147484575" r:id="rId95"/>
    <p:sldLayoutId id="2147484576" r:id="rId96"/>
    <p:sldLayoutId id="2147484577" r:id="rId97"/>
    <p:sldLayoutId id="2147484578" r:id="rId98"/>
    <p:sldLayoutId id="2147484579" r:id="rId99"/>
    <p:sldLayoutId id="2147484580" r:id="rId100"/>
    <p:sldLayoutId id="2147484581" r:id="rId101"/>
    <p:sldLayoutId id="2147484582" r:id="rId102"/>
    <p:sldLayoutId id="2147484583" r:id="rId103"/>
    <p:sldLayoutId id="2147484584" r:id="rId104"/>
    <p:sldLayoutId id="2147484585" r:id="rId105"/>
    <p:sldLayoutId id="2147484586" r:id="rId106"/>
    <p:sldLayoutId id="2147484587" r:id="rId107"/>
    <p:sldLayoutId id="2147484588" r:id="rId108"/>
    <p:sldLayoutId id="2147484589" r:id="rId109"/>
    <p:sldLayoutId id="2147484590" r:id="rId110"/>
    <p:sldLayoutId id="2147484591" r:id="rId111"/>
    <p:sldLayoutId id="2147484592" r:id="rId112"/>
    <p:sldLayoutId id="2147484593" r:id="rId113"/>
    <p:sldLayoutId id="2147484594" r:id="rId114"/>
    <p:sldLayoutId id="2147484595" r:id="rId115"/>
    <p:sldLayoutId id="2147484596" r:id="rId116"/>
    <p:sldLayoutId id="2147484597" r:id="rId117"/>
    <p:sldLayoutId id="2147484598" r:id="rId118"/>
    <p:sldLayoutId id="2147484599" r:id="rId119"/>
    <p:sldLayoutId id="2147484600" r:id="rId120"/>
    <p:sldLayoutId id="2147484601" r:id="rId121"/>
    <p:sldLayoutId id="2147484602" r:id="rId122"/>
    <p:sldLayoutId id="2147484603" r:id="rId123"/>
    <p:sldLayoutId id="2147484604" r:id="rId124"/>
    <p:sldLayoutId id="2147484605" r:id="rId125"/>
    <p:sldLayoutId id="2147484606" r:id="rId126"/>
    <p:sldLayoutId id="2147484607" r:id="rId127"/>
    <p:sldLayoutId id="2147484608" r:id="rId128"/>
    <p:sldLayoutId id="2147484609" r:id="rId129"/>
    <p:sldLayoutId id="2147484610" r:id="rId130"/>
    <p:sldLayoutId id="2147484611" r:id="rId131"/>
    <p:sldLayoutId id="2147484612" r:id="rId132"/>
    <p:sldLayoutId id="2147484613" r:id="rId133"/>
    <p:sldLayoutId id="2147484614" r:id="rId134"/>
    <p:sldLayoutId id="2147484615" r:id="rId135"/>
    <p:sldLayoutId id="2147484616" r:id="rId136"/>
    <p:sldLayoutId id="2147484617" r:id="rId137"/>
    <p:sldLayoutId id="2147484618" r:id="rId138"/>
    <p:sldLayoutId id="2147484619" r:id="rId139"/>
    <p:sldLayoutId id="2147484620" r:id="rId140"/>
    <p:sldLayoutId id="2147484621" r:id="rId141"/>
    <p:sldLayoutId id="2147484622" r:id="rId142"/>
    <p:sldLayoutId id="2147484623" r:id="rId143"/>
    <p:sldLayoutId id="2147484624" r:id="rId144"/>
    <p:sldLayoutId id="2147484625" r:id="rId145"/>
    <p:sldLayoutId id="2147484626" r:id="rId146"/>
    <p:sldLayoutId id="2147484627" r:id="rId147"/>
    <p:sldLayoutId id="2147484628" r:id="rId148"/>
    <p:sldLayoutId id="2147484629" r:id="rId149"/>
    <p:sldLayoutId id="2147484630" r:id="rId150"/>
    <p:sldLayoutId id="2147484631" r:id="rId151"/>
    <p:sldLayoutId id="2147484632" r:id="rId152"/>
    <p:sldLayoutId id="2147484633" r:id="rId153"/>
    <p:sldLayoutId id="2147484634" r:id="rId154"/>
    <p:sldLayoutId id="2147484635" r:id="rId155"/>
    <p:sldLayoutId id="2147484636" r:id="rId156"/>
    <p:sldLayoutId id="2147484637" r:id="rId157"/>
    <p:sldLayoutId id="2147484638" r:id="rId158"/>
    <p:sldLayoutId id="2147484639" r:id="rId159"/>
    <p:sldLayoutId id="2147484640" r:id="rId160"/>
    <p:sldLayoutId id="2147484641" r:id="rId161"/>
    <p:sldLayoutId id="2147484642" r:id="rId162"/>
    <p:sldLayoutId id="2147484643" r:id="rId163"/>
    <p:sldLayoutId id="2147484644" r:id="rId164"/>
    <p:sldLayoutId id="2147484645" r:id="rId165"/>
    <p:sldLayoutId id="2147484646" r:id="rId166"/>
    <p:sldLayoutId id="2147484647" r:id="rId167"/>
    <p:sldLayoutId id="2147484648" r:id="rId168"/>
    <p:sldLayoutId id="2147484649" r:id="rId169"/>
    <p:sldLayoutId id="2147484650" r:id="rId170"/>
    <p:sldLayoutId id="2147484651" r:id="rId171"/>
    <p:sldLayoutId id="2147484652" r:id="rId172"/>
    <p:sldLayoutId id="2147484653" r:id="rId173"/>
    <p:sldLayoutId id="2147484654" r:id="rId174"/>
    <p:sldLayoutId id="2147484655" r:id="rId175"/>
    <p:sldLayoutId id="2147484656" r:id="rId176"/>
    <p:sldLayoutId id="2147484657" r:id="rId177"/>
    <p:sldLayoutId id="2147484658" r:id="rId178"/>
    <p:sldLayoutId id="2147484659" r:id="rId179"/>
    <p:sldLayoutId id="2147484660" r:id="rId180"/>
    <p:sldLayoutId id="2147484661" r:id="rId181"/>
    <p:sldLayoutId id="2147484662" r:id="rId182"/>
    <p:sldLayoutId id="2147484663" r:id="rId183"/>
    <p:sldLayoutId id="2147484664" r:id="rId184"/>
    <p:sldLayoutId id="2147484665" r:id="rId185"/>
    <p:sldLayoutId id="2147484666" r:id="rId186"/>
    <p:sldLayoutId id="2147484667" r:id="rId187"/>
    <p:sldLayoutId id="2147484668" r:id="rId188"/>
    <p:sldLayoutId id="2147484669" r:id="rId189"/>
    <p:sldLayoutId id="2147484670" r:id="rId190"/>
    <p:sldLayoutId id="2147484671" r:id="rId191"/>
    <p:sldLayoutId id="2147484672" r:id="rId192"/>
    <p:sldLayoutId id="2147484673" r:id="rId193"/>
    <p:sldLayoutId id="2147484674" r:id="rId194"/>
    <p:sldLayoutId id="2147484675" r:id="rId195"/>
    <p:sldLayoutId id="2147484676" r:id="rId196"/>
    <p:sldLayoutId id="2147484677" r:id="rId197"/>
    <p:sldLayoutId id="2147484678" r:id="rId198"/>
    <p:sldLayoutId id="2147484679" r:id="rId199"/>
    <p:sldLayoutId id="2147484680" r:id="rId200"/>
    <p:sldLayoutId id="2147484681" r:id="rId201"/>
    <p:sldLayoutId id="2147484682" r:id="rId202"/>
    <p:sldLayoutId id="2147484683" r:id="rId203"/>
    <p:sldLayoutId id="2147484684" r:id="rId204"/>
    <p:sldLayoutId id="2147484685" r:id="rId205"/>
    <p:sldLayoutId id="2147484686" r:id="rId206"/>
    <p:sldLayoutId id="2147484687" r:id="rId207"/>
    <p:sldLayoutId id="2147484688" r:id="rId208"/>
    <p:sldLayoutId id="2147484689" r:id="rId209"/>
    <p:sldLayoutId id="2147484690" r:id="rId210"/>
    <p:sldLayoutId id="2147484691" r:id="rId211"/>
    <p:sldLayoutId id="2147484692" r:id="rId212"/>
    <p:sldLayoutId id="2147484693" r:id="rId213"/>
    <p:sldLayoutId id="2147484694" r:id="rId214"/>
    <p:sldLayoutId id="2147484695" r:id="rId215"/>
    <p:sldLayoutId id="2147484696" r:id="rId216"/>
    <p:sldLayoutId id="2147484697" r:id="rId217"/>
    <p:sldLayoutId id="2147484698" r:id="rId218"/>
    <p:sldLayoutId id="2147484699" r:id="rId219"/>
    <p:sldLayoutId id="2147484700" r:id="rId220"/>
    <p:sldLayoutId id="2147484701" r:id="rId221"/>
    <p:sldLayoutId id="2147484702" r:id="rId222"/>
    <p:sldLayoutId id="2147484703" r:id="rId223"/>
    <p:sldLayoutId id="2147484704" r:id="rId224"/>
    <p:sldLayoutId id="2147484705" r:id="rId225"/>
    <p:sldLayoutId id="2147484706" r:id="rId226"/>
    <p:sldLayoutId id="2147484707" r:id="rId227"/>
    <p:sldLayoutId id="2147484708" r:id="rId228"/>
    <p:sldLayoutId id="2147484709" r:id="rId229"/>
    <p:sldLayoutId id="2147484710" r:id="rId230"/>
    <p:sldLayoutId id="2147484711" r:id="rId231"/>
    <p:sldLayoutId id="2147484712" r:id="rId232"/>
    <p:sldLayoutId id="2147484713" r:id="rId233"/>
    <p:sldLayoutId id="2147484714" r:id="rId234"/>
    <p:sldLayoutId id="2147484715" r:id="rId235"/>
    <p:sldLayoutId id="2147484716" r:id="rId236"/>
    <p:sldLayoutId id="2147484717" r:id="rId237"/>
    <p:sldLayoutId id="2147484718" r:id="rId238"/>
    <p:sldLayoutId id="2147484719" r:id="rId239"/>
    <p:sldLayoutId id="2147484720" r:id="rId240"/>
    <p:sldLayoutId id="2147484721" r:id="rId241"/>
    <p:sldLayoutId id="2147484722" r:id="rId242"/>
    <p:sldLayoutId id="2147484723" r:id="rId243"/>
    <p:sldLayoutId id="2147484724" r:id="rId244"/>
    <p:sldLayoutId id="2147484725" r:id="rId245"/>
    <p:sldLayoutId id="2147484726" r:id="rId246"/>
    <p:sldLayoutId id="2147484727" r:id="rId247"/>
    <p:sldLayoutId id="2147484728" r:id="rId248"/>
    <p:sldLayoutId id="2147484729" r:id="rId249"/>
    <p:sldLayoutId id="2147484730" r:id="rId250"/>
    <p:sldLayoutId id="2147484731" r:id="rId251"/>
    <p:sldLayoutId id="2147484732" r:id="rId252"/>
    <p:sldLayoutId id="2147484733" r:id="rId253"/>
    <p:sldLayoutId id="2147484734" r:id="rId254"/>
    <p:sldLayoutId id="2147484735" r:id="rId255"/>
    <p:sldLayoutId id="2147484736" r:id="rId256"/>
    <p:sldLayoutId id="2147484737" r:id="rId257"/>
    <p:sldLayoutId id="2147484738" r:id="rId258"/>
    <p:sldLayoutId id="2147484739" r:id="rId259"/>
    <p:sldLayoutId id="2147484740" r:id="rId260"/>
    <p:sldLayoutId id="2147484741" r:id="rId261"/>
    <p:sldLayoutId id="2147484742" r:id="rId262"/>
    <p:sldLayoutId id="2147484743" r:id="rId263"/>
    <p:sldLayoutId id="2147484744" r:id="rId264"/>
    <p:sldLayoutId id="2147484745" r:id="rId265"/>
    <p:sldLayoutId id="2147484746" r:id="rId266"/>
    <p:sldLayoutId id="2147484747" r:id="rId267"/>
    <p:sldLayoutId id="2147484748" r:id="rId268"/>
    <p:sldLayoutId id="2147484749" r:id="rId269"/>
    <p:sldLayoutId id="2147484750" r:id="rId270"/>
    <p:sldLayoutId id="2147484751" r:id="rId271"/>
    <p:sldLayoutId id="2147484752" r:id="rId272"/>
    <p:sldLayoutId id="2147484753" r:id="rId273"/>
    <p:sldLayoutId id="2147484754" r:id="rId274"/>
    <p:sldLayoutId id="2147484755" r:id="rId275"/>
    <p:sldLayoutId id="2147484756" r:id="rId276"/>
    <p:sldLayoutId id="2147484757" r:id="rId277"/>
    <p:sldLayoutId id="2147484758" r:id="rId278"/>
    <p:sldLayoutId id="2147484759" r:id="rId279"/>
    <p:sldLayoutId id="2147484760" r:id="rId280"/>
    <p:sldLayoutId id="2147484761" r:id="rId281"/>
    <p:sldLayoutId id="2147484762" r:id="rId282"/>
    <p:sldLayoutId id="2147484763" r:id="rId283"/>
    <p:sldLayoutId id="2147484764" r:id="rId284"/>
    <p:sldLayoutId id="2147484765" r:id="rId285"/>
    <p:sldLayoutId id="2147484766" r:id="rId286"/>
    <p:sldLayoutId id="2147484767" r:id="rId287"/>
    <p:sldLayoutId id="2147484768" r:id="rId288"/>
    <p:sldLayoutId id="2147484769" r:id="rId289"/>
    <p:sldLayoutId id="2147484770" r:id="rId290"/>
    <p:sldLayoutId id="2147484771" r:id="rId291"/>
    <p:sldLayoutId id="2147484772" r:id="rId292"/>
    <p:sldLayoutId id="2147484773" r:id="rId293"/>
    <p:sldLayoutId id="2147484774" r:id="rId294"/>
    <p:sldLayoutId id="2147484775" r:id="rId295"/>
    <p:sldLayoutId id="2147484776" r:id="rId296"/>
    <p:sldLayoutId id="2147484777" r:id="rId297"/>
    <p:sldLayoutId id="2147484778" r:id="rId298"/>
    <p:sldLayoutId id="2147484779" r:id="rId299"/>
    <p:sldLayoutId id="2147484780" r:id="rId300"/>
    <p:sldLayoutId id="2147484781" r:id="rId301"/>
    <p:sldLayoutId id="2147484782" r:id="rId302"/>
    <p:sldLayoutId id="2147484783" r:id="rId303"/>
    <p:sldLayoutId id="2147484784" r:id="rId304"/>
    <p:sldLayoutId id="2147484785" r:id="rId305"/>
    <p:sldLayoutId id="2147484786" r:id="rId306"/>
    <p:sldLayoutId id="2147484787" r:id="rId307"/>
    <p:sldLayoutId id="2147484788" r:id="rId308"/>
    <p:sldLayoutId id="2147484789" r:id="rId309"/>
    <p:sldLayoutId id="2147484790" r:id="rId310"/>
    <p:sldLayoutId id="2147484791" r:id="rId311"/>
    <p:sldLayoutId id="2147484792" r:id="rId312"/>
    <p:sldLayoutId id="2147484793" r:id="rId313"/>
    <p:sldLayoutId id="2147484794" r:id="rId314"/>
    <p:sldLayoutId id="2147484795" r:id="rId315"/>
    <p:sldLayoutId id="2147484796" r:id="rId316"/>
    <p:sldLayoutId id="2147484797" r:id="rId317"/>
    <p:sldLayoutId id="2147484798" r:id="rId318"/>
    <p:sldLayoutId id="2147484799" r:id="rId319"/>
    <p:sldLayoutId id="2147484800" r:id="rId320"/>
    <p:sldLayoutId id="2147484801" r:id="rId321"/>
    <p:sldLayoutId id="2147484802" r:id="rId322"/>
    <p:sldLayoutId id="2147484803" r:id="rId323"/>
    <p:sldLayoutId id="2147484804" r:id="rId324"/>
    <p:sldLayoutId id="2147484805" r:id="rId325"/>
    <p:sldLayoutId id="2147484806" r:id="rId326"/>
    <p:sldLayoutId id="2147484807" r:id="rId327"/>
    <p:sldLayoutId id="2147484808" r:id="rId328"/>
    <p:sldLayoutId id="2147484809" r:id="rId329"/>
    <p:sldLayoutId id="2147484810" r:id="rId330"/>
    <p:sldLayoutId id="2147484811" r:id="rId331"/>
    <p:sldLayoutId id="2147484812" r:id="rId332"/>
    <p:sldLayoutId id="2147484813" r:id="rId333"/>
    <p:sldLayoutId id="2147484814" r:id="rId334"/>
    <p:sldLayoutId id="2147484815" r:id="rId335"/>
    <p:sldLayoutId id="2147484816" r:id="rId336"/>
    <p:sldLayoutId id="2147484817" r:id="rId337"/>
    <p:sldLayoutId id="2147484818" r:id="rId338"/>
    <p:sldLayoutId id="2147484819" r:id="rId339"/>
    <p:sldLayoutId id="2147484820" r:id="rId340"/>
    <p:sldLayoutId id="2147484821" r:id="rId341"/>
    <p:sldLayoutId id="2147484822" r:id="rId342"/>
    <p:sldLayoutId id="2147484823" r:id="rId343"/>
    <p:sldLayoutId id="2147484824" r:id="rId344"/>
    <p:sldLayoutId id="2147484825" r:id="rId345"/>
    <p:sldLayoutId id="2147484826" r:id="rId346"/>
    <p:sldLayoutId id="2147484827" r:id="rId347"/>
    <p:sldLayoutId id="2147484828" r:id="rId348"/>
    <p:sldLayoutId id="2147484829" r:id="rId349"/>
    <p:sldLayoutId id="2147484830" r:id="rId350"/>
    <p:sldLayoutId id="2147484831" r:id="rId351"/>
    <p:sldLayoutId id="2147484832" r:id="rId352"/>
    <p:sldLayoutId id="2147484833" r:id="rId353"/>
    <p:sldLayoutId id="2147484834" r:id="rId354"/>
    <p:sldLayoutId id="2147484835" r:id="rId355"/>
    <p:sldLayoutId id="2147484836" r:id="rId356"/>
    <p:sldLayoutId id="2147484837" r:id="rId357"/>
    <p:sldLayoutId id="2147484838" r:id="rId358"/>
    <p:sldLayoutId id="2147484839" r:id="rId359"/>
    <p:sldLayoutId id="2147484840" r:id="rId360"/>
    <p:sldLayoutId id="2147484841" r:id="rId361"/>
    <p:sldLayoutId id="2147484842" r:id="rId362"/>
    <p:sldLayoutId id="2147484843" r:id="rId363"/>
    <p:sldLayoutId id="2147484844" r:id="rId364"/>
    <p:sldLayoutId id="2147484845" r:id="rId365"/>
    <p:sldLayoutId id="2147484846" r:id="rId366"/>
    <p:sldLayoutId id="2147484847" r:id="rId367"/>
    <p:sldLayoutId id="2147484848" r:id="rId368"/>
    <p:sldLayoutId id="2147484849" r:id="rId369"/>
    <p:sldLayoutId id="2147484850" r:id="rId370"/>
    <p:sldLayoutId id="2147484851" r:id="rId371"/>
    <p:sldLayoutId id="2147484852" r:id="rId372"/>
    <p:sldLayoutId id="2147484853" r:id="rId373"/>
    <p:sldLayoutId id="2147484854" r:id="rId374"/>
    <p:sldLayoutId id="2147484855" r:id="rId375"/>
    <p:sldLayoutId id="2147484856" r:id="rId376"/>
    <p:sldLayoutId id="2147484857" r:id="rId377"/>
    <p:sldLayoutId id="2147484858" r:id="rId378"/>
    <p:sldLayoutId id="2147484859" r:id="rId379"/>
    <p:sldLayoutId id="2147484860" r:id="rId380"/>
    <p:sldLayoutId id="2147484861" r:id="rId381"/>
    <p:sldLayoutId id="2147484862" r:id="rId382"/>
    <p:sldLayoutId id="2147484863" r:id="rId383"/>
    <p:sldLayoutId id="2147484864" r:id="rId384"/>
    <p:sldLayoutId id="2147484865" r:id="rId385"/>
    <p:sldLayoutId id="2147484866" r:id="rId386"/>
    <p:sldLayoutId id="2147484867" r:id="rId387"/>
    <p:sldLayoutId id="2147484868" r:id="rId388"/>
    <p:sldLayoutId id="2147484869" r:id="rId389"/>
    <p:sldLayoutId id="2147484870" r:id="rId390"/>
    <p:sldLayoutId id="2147484871" r:id="rId391"/>
    <p:sldLayoutId id="2147484872" r:id="rId392"/>
    <p:sldLayoutId id="2147484873" r:id="rId393"/>
    <p:sldLayoutId id="2147484874" r:id="rId394"/>
    <p:sldLayoutId id="2147484875" r:id="rId395"/>
    <p:sldLayoutId id="2147484876" r:id="rId396"/>
    <p:sldLayoutId id="2147484877" r:id="rId397"/>
    <p:sldLayoutId id="2147484878" r:id="rId398"/>
    <p:sldLayoutId id="2147484879" r:id="rId399"/>
    <p:sldLayoutId id="2147484880" r:id="rId400"/>
    <p:sldLayoutId id="2147484881" r:id="rId401"/>
    <p:sldLayoutId id="2147484882" r:id="rId402"/>
    <p:sldLayoutId id="2147484883" r:id="rId403"/>
    <p:sldLayoutId id="2147484884" r:id="rId404"/>
    <p:sldLayoutId id="2147484885" r:id="rId405"/>
    <p:sldLayoutId id="2147484886" r:id="rId406"/>
    <p:sldLayoutId id="2147484887" r:id="rId407"/>
    <p:sldLayoutId id="2147484888" r:id="rId408"/>
    <p:sldLayoutId id="2147484889" r:id="rId409"/>
    <p:sldLayoutId id="2147484890" r:id="rId410"/>
    <p:sldLayoutId id="2147484891" r:id="rId411"/>
    <p:sldLayoutId id="2147484892" r:id="rId412"/>
    <p:sldLayoutId id="2147484893" r:id="rId413"/>
  </p:sldLayoutIdLst>
  <p:transition spd="med"/>
  <p:txStyles>
    <p:titleStyle>
      <a:lvl1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1pPr>
      <a:lvl2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2pPr>
      <a:lvl3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3pPr>
      <a:lvl4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4pPr>
      <a:lvl5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5pPr>
      <a:lvl6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6pPr>
      <a:lvl7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7pPr>
      <a:lvl8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8pPr>
      <a:lvl9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9pPr>
    </p:titleStyle>
    <p:bodyStyle>
      <a:lvl1pPr marL="457034" marR="0" indent="-45703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1pPr>
      <a:lvl2pPr marL="1052022" marR="0" indent="-442630"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2pPr>
      <a:lvl3pPr marL="1628205" marR="0" indent="-40942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3pPr>
      <a:lvl4pPr marL="2313408"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4pPr>
      <a:lvl5pPr marL="2922801"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5pPr>
      <a:lvl6pPr marL="3532177"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6pPr>
      <a:lvl7pPr marL="4141573" marR="0" indent="-485242"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7pPr>
      <a:lvl8pPr marL="4750958" marR="0" indent="-485242"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8pPr>
      <a:lvl9pPr marL="5360344" marR="0" indent="-48524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9pPr>
    </p:bodyStyle>
    <p:otherStyle>
      <a:lvl1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1pPr>
      <a:lvl2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2pPr>
      <a:lvl3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3pPr>
      <a:lvl4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4pPr>
      <a:lvl5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5pPr>
      <a:lvl6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6pPr>
      <a:lvl7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7pPr>
      <a:lvl8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8pPr>
      <a:lvl9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846" y="275166"/>
            <a:ext cx="10972804" cy="1143001"/>
          </a:xfrm>
          <a:prstGeom prst="rect">
            <a:avLst/>
          </a:prstGeom>
          <a:ln w="12700">
            <a:miter lim="400000"/>
          </a:ln>
          <a:extLst>
            <a:ext uri="{C572A759-6A51-4108-AA02-DFA0A04FC94B}">
              <ma14:wrappingTextBoxFlag xmlns="" xmlns:ma14="http://schemas.microsoft.com/office/mac/drawingml/2011/main" val="1"/>
            </a:ext>
          </a:extLst>
        </p:spPr>
        <p:txBody>
          <a:bodyPr lIns="60940" tIns="60940" rIns="60940" bIns="60940" anchor="ctr">
            <a:normAutofit/>
          </a:bodyPr>
          <a:lstStyle/>
          <a:p>
            <a:r>
              <a:t>Title Text</a:t>
            </a:r>
          </a:p>
        </p:txBody>
      </p:sp>
      <p:sp>
        <p:nvSpPr>
          <p:cNvPr id="3" name="Shape 3"/>
          <p:cNvSpPr>
            <a:spLocks noGrp="1"/>
          </p:cNvSpPr>
          <p:nvPr>
            <p:ph type="body" idx="1"/>
          </p:nvPr>
        </p:nvSpPr>
        <p:spPr>
          <a:xfrm>
            <a:off x="609846" y="1600224"/>
            <a:ext cx="10972804" cy="4525437"/>
          </a:xfrm>
          <a:prstGeom prst="rect">
            <a:avLst/>
          </a:prstGeom>
          <a:ln w="12700">
            <a:miter lim="400000"/>
          </a:ln>
          <a:extLst>
            <a:ext uri="{C572A759-6A51-4108-AA02-DFA0A04FC94B}">
              <ma14:wrappingTextBoxFlag xmlns="" xmlns:ma14="http://schemas.microsoft.com/office/mac/drawingml/2011/main" val="1"/>
            </a:ext>
          </a:extLst>
        </p:spPr>
        <p:txBody>
          <a:bodyPr lIns="60940" tIns="60940" rIns="60940" bIns="6094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244851" y="6351979"/>
            <a:ext cx="337781" cy="375881"/>
          </a:xfrm>
          <a:prstGeom prst="rect">
            <a:avLst/>
          </a:prstGeom>
          <a:ln w="12700">
            <a:miter lim="400000"/>
          </a:ln>
        </p:spPr>
        <p:txBody>
          <a:bodyPr wrap="none" lIns="60940" tIns="60940" rIns="60940" bIns="60940" anchor="ctr">
            <a:spAutoFit/>
          </a:bodyPr>
          <a:lstStyle>
            <a:lvl1pPr algn="r">
              <a:defRPr sz="1600">
                <a:solidFill>
                  <a:srgbClr val="898989"/>
                </a:solidFill>
              </a:defRPr>
            </a:lvl1pPr>
          </a:lstStyle>
          <a:p>
            <a:fld id="{86CB4B4D-7CA3-9044-876B-883B54F8677D}" type="slidenum">
              <a:rPr>
                <a:latin typeface="Palatino"/>
                <a:ea typeface="Palatino"/>
                <a:cs typeface="Palatino"/>
                <a:sym typeface="Palatino"/>
              </a:rPr>
              <a:pPr/>
              <a:t>‹#›</a:t>
            </a:fld>
            <a:endParaRPr>
              <a:latin typeface="Palatino"/>
              <a:ea typeface="Palatino"/>
              <a:cs typeface="Palatino"/>
              <a:sym typeface="Palatino"/>
            </a:endParaRPr>
          </a:p>
        </p:txBody>
      </p:sp>
    </p:spTree>
    <p:extLst>
      <p:ext uri="{BB962C8B-B14F-4D97-AF65-F5344CB8AC3E}">
        <p14:creationId xmlns:p14="http://schemas.microsoft.com/office/powerpoint/2010/main" val="1897103117"/>
      </p:ext>
    </p:extLst>
  </p:cSld>
  <p:clrMap bg1="lt1" tx1="dk1" bg2="lt2" tx2="dk2" accent1="accent1" accent2="accent2" accent3="accent3" accent4="accent4" accent5="accent5" accent6="accent6" hlink="hlink" folHlink="folHlink"/>
  <p:sldLayoutIdLst>
    <p:sldLayoutId id="2147484895" r:id="rId1"/>
    <p:sldLayoutId id="2147484896" r:id="rId2"/>
    <p:sldLayoutId id="2147484897" r:id="rId3"/>
    <p:sldLayoutId id="2147484898" r:id="rId4"/>
    <p:sldLayoutId id="2147484899" r:id="rId5"/>
    <p:sldLayoutId id="2147484900" r:id="rId6"/>
    <p:sldLayoutId id="2147484901" r:id="rId7"/>
    <p:sldLayoutId id="2147484902" r:id="rId8"/>
    <p:sldLayoutId id="2147484903" r:id="rId9"/>
    <p:sldLayoutId id="2147484904" r:id="rId10"/>
    <p:sldLayoutId id="2147484905" r:id="rId11"/>
    <p:sldLayoutId id="2147484906" r:id="rId12"/>
    <p:sldLayoutId id="2147484907" r:id="rId13"/>
    <p:sldLayoutId id="2147484908" r:id="rId14"/>
    <p:sldLayoutId id="2147484909" r:id="rId15"/>
    <p:sldLayoutId id="2147484910" r:id="rId16"/>
    <p:sldLayoutId id="2147484911" r:id="rId17"/>
    <p:sldLayoutId id="2147484912" r:id="rId18"/>
    <p:sldLayoutId id="2147484913" r:id="rId19"/>
    <p:sldLayoutId id="2147484914" r:id="rId20"/>
    <p:sldLayoutId id="2147484915" r:id="rId21"/>
    <p:sldLayoutId id="2147484916" r:id="rId22"/>
    <p:sldLayoutId id="2147484917" r:id="rId23"/>
    <p:sldLayoutId id="2147484918" r:id="rId24"/>
    <p:sldLayoutId id="2147484919" r:id="rId25"/>
    <p:sldLayoutId id="2147484920" r:id="rId26"/>
    <p:sldLayoutId id="2147484921" r:id="rId27"/>
    <p:sldLayoutId id="2147484922" r:id="rId28"/>
    <p:sldLayoutId id="2147484923" r:id="rId29"/>
    <p:sldLayoutId id="2147484924" r:id="rId30"/>
    <p:sldLayoutId id="2147484925" r:id="rId31"/>
    <p:sldLayoutId id="2147484926" r:id="rId32"/>
    <p:sldLayoutId id="2147484927" r:id="rId33"/>
    <p:sldLayoutId id="2147484928" r:id="rId34"/>
    <p:sldLayoutId id="2147484929" r:id="rId35"/>
    <p:sldLayoutId id="2147484930" r:id="rId36"/>
    <p:sldLayoutId id="2147484931" r:id="rId37"/>
    <p:sldLayoutId id="2147484932" r:id="rId38"/>
    <p:sldLayoutId id="2147484933" r:id="rId39"/>
    <p:sldLayoutId id="2147484934" r:id="rId40"/>
    <p:sldLayoutId id="2147484935" r:id="rId41"/>
    <p:sldLayoutId id="2147484936" r:id="rId42"/>
    <p:sldLayoutId id="2147484937" r:id="rId43"/>
    <p:sldLayoutId id="2147484938" r:id="rId44"/>
    <p:sldLayoutId id="2147484939" r:id="rId45"/>
    <p:sldLayoutId id="2147484940" r:id="rId46"/>
    <p:sldLayoutId id="2147484941" r:id="rId47"/>
    <p:sldLayoutId id="2147484942" r:id="rId48"/>
    <p:sldLayoutId id="2147484943" r:id="rId49"/>
    <p:sldLayoutId id="2147484944" r:id="rId50"/>
    <p:sldLayoutId id="2147484945" r:id="rId51"/>
    <p:sldLayoutId id="2147484946" r:id="rId52"/>
    <p:sldLayoutId id="2147484947" r:id="rId53"/>
    <p:sldLayoutId id="2147484948" r:id="rId54"/>
    <p:sldLayoutId id="2147484949" r:id="rId55"/>
    <p:sldLayoutId id="2147484950" r:id="rId56"/>
    <p:sldLayoutId id="2147484951" r:id="rId57"/>
    <p:sldLayoutId id="2147484952" r:id="rId58"/>
    <p:sldLayoutId id="2147484953" r:id="rId59"/>
    <p:sldLayoutId id="2147484954" r:id="rId60"/>
    <p:sldLayoutId id="2147484955" r:id="rId61"/>
    <p:sldLayoutId id="2147484956" r:id="rId62"/>
    <p:sldLayoutId id="2147484957" r:id="rId63"/>
    <p:sldLayoutId id="2147484958" r:id="rId64"/>
    <p:sldLayoutId id="2147484959" r:id="rId65"/>
    <p:sldLayoutId id="2147484960" r:id="rId66"/>
    <p:sldLayoutId id="2147484961" r:id="rId67"/>
    <p:sldLayoutId id="2147484962" r:id="rId68"/>
    <p:sldLayoutId id="2147484963" r:id="rId69"/>
    <p:sldLayoutId id="2147484964" r:id="rId70"/>
    <p:sldLayoutId id="2147484965" r:id="rId71"/>
    <p:sldLayoutId id="2147484966" r:id="rId72"/>
    <p:sldLayoutId id="2147484967" r:id="rId73"/>
    <p:sldLayoutId id="2147484968" r:id="rId74"/>
    <p:sldLayoutId id="2147484969" r:id="rId75"/>
    <p:sldLayoutId id="2147484970" r:id="rId76"/>
    <p:sldLayoutId id="2147484971" r:id="rId77"/>
    <p:sldLayoutId id="2147484972" r:id="rId78"/>
    <p:sldLayoutId id="2147484973" r:id="rId79"/>
    <p:sldLayoutId id="2147484974" r:id="rId80"/>
    <p:sldLayoutId id="2147484975" r:id="rId81"/>
    <p:sldLayoutId id="2147484976" r:id="rId82"/>
    <p:sldLayoutId id="2147484977" r:id="rId83"/>
    <p:sldLayoutId id="2147484978" r:id="rId84"/>
    <p:sldLayoutId id="2147484979" r:id="rId85"/>
    <p:sldLayoutId id="2147484980" r:id="rId86"/>
    <p:sldLayoutId id="2147484981" r:id="rId87"/>
    <p:sldLayoutId id="2147484982" r:id="rId88"/>
    <p:sldLayoutId id="2147484983" r:id="rId89"/>
    <p:sldLayoutId id="2147484984" r:id="rId90"/>
    <p:sldLayoutId id="2147484985" r:id="rId91"/>
    <p:sldLayoutId id="2147484986" r:id="rId92"/>
    <p:sldLayoutId id="2147484987" r:id="rId93"/>
    <p:sldLayoutId id="2147484988" r:id="rId94"/>
    <p:sldLayoutId id="2147484989" r:id="rId95"/>
    <p:sldLayoutId id="2147484990" r:id="rId96"/>
    <p:sldLayoutId id="2147484991" r:id="rId97"/>
    <p:sldLayoutId id="2147484992" r:id="rId98"/>
    <p:sldLayoutId id="2147484993" r:id="rId99"/>
    <p:sldLayoutId id="2147484994" r:id="rId100"/>
    <p:sldLayoutId id="2147484995" r:id="rId101"/>
    <p:sldLayoutId id="2147484996" r:id="rId102"/>
    <p:sldLayoutId id="2147484997" r:id="rId103"/>
    <p:sldLayoutId id="2147484998" r:id="rId104"/>
    <p:sldLayoutId id="2147484999" r:id="rId105"/>
    <p:sldLayoutId id="2147485000" r:id="rId106"/>
    <p:sldLayoutId id="2147485001" r:id="rId107"/>
    <p:sldLayoutId id="2147485002" r:id="rId108"/>
    <p:sldLayoutId id="2147485003" r:id="rId109"/>
    <p:sldLayoutId id="2147485004" r:id="rId110"/>
    <p:sldLayoutId id="2147485005" r:id="rId111"/>
    <p:sldLayoutId id="2147485006" r:id="rId112"/>
    <p:sldLayoutId id="2147485007" r:id="rId113"/>
    <p:sldLayoutId id="2147485008" r:id="rId114"/>
    <p:sldLayoutId id="2147485009" r:id="rId115"/>
    <p:sldLayoutId id="2147485010" r:id="rId116"/>
    <p:sldLayoutId id="2147485011" r:id="rId117"/>
    <p:sldLayoutId id="2147485012" r:id="rId118"/>
    <p:sldLayoutId id="2147485013" r:id="rId119"/>
    <p:sldLayoutId id="2147485014" r:id="rId120"/>
    <p:sldLayoutId id="2147485015" r:id="rId121"/>
    <p:sldLayoutId id="2147485016" r:id="rId122"/>
    <p:sldLayoutId id="2147485017" r:id="rId123"/>
    <p:sldLayoutId id="2147485018" r:id="rId124"/>
    <p:sldLayoutId id="2147485019" r:id="rId125"/>
    <p:sldLayoutId id="2147485020" r:id="rId126"/>
    <p:sldLayoutId id="2147485021" r:id="rId127"/>
    <p:sldLayoutId id="2147485022" r:id="rId128"/>
    <p:sldLayoutId id="2147485023" r:id="rId129"/>
    <p:sldLayoutId id="2147485024" r:id="rId130"/>
    <p:sldLayoutId id="2147485025" r:id="rId131"/>
    <p:sldLayoutId id="2147485026" r:id="rId132"/>
    <p:sldLayoutId id="2147485027" r:id="rId133"/>
    <p:sldLayoutId id="2147485028" r:id="rId134"/>
    <p:sldLayoutId id="2147485029" r:id="rId135"/>
    <p:sldLayoutId id="2147485030" r:id="rId136"/>
    <p:sldLayoutId id="2147485031" r:id="rId137"/>
    <p:sldLayoutId id="2147485032" r:id="rId138"/>
    <p:sldLayoutId id="2147485033" r:id="rId139"/>
    <p:sldLayoutId id="2147485034" r:id="rId140"/>
    <p:sldLayoutId id="2147485035" r:id="rId141"/>
    <p:sldLayoutId id="2147485036" r:id="rId142"/>
    <p:sldLayoutId id="2147485037" r:id="rId143"/>
    <p:sldLayoutId id="2147485038" r:id="rId144"/>
    <p:sldLayoutId id="2147485039" r:id="rId145"/>
    <p:sldLayoutId id="2147485040" r:id="rId146"/>
    <p:sldLayoutId id="2147485041" r:id="rId147"/>
    <p:sldLayoutId id="2147485042" r:id="rId148"/>
    <p:sldLayoutId id="2147485043" r:id="rId149"/>
    <p:sldLayoutId id="2147485044" r:id="rId150"/>
    <p:sldLayoutId id="2147485045" r:id="rId151"/>
    <p:sldLayoutId id="2147485046" r:id="rId152"/>
    <p:sldLayoutId id="2147485047" r:id="rId153"/>
    <p:sldLayoutId id="2147485048" r:id="rId154"/>
    <p:sldLayoutId id="2147485049" r:id="rId155"/>
    <p:sldLayoutId id="2147485050" r:id="rId156"/>
    <p:sldLayoutId id="2147485051" r:id="rId157"/>
    <p:sldLayoutId id="2147485052" r:id="rId158"/>
    <p:sldLayoutId id="2147485053" r:id="rId159"/>
    <p:sldLayoutId id="2147485054" r:id="rId160"/>
    <p:sldLayoutId id="2147485055" r:id="rId161"/>
    <p:sldLayoutId id="2147485056" r:id="rId162"/>
    <p:sldLayoutId id="2147485057" r:id="rId163"/>
    <p:sldLayoutId id="2147485058" r:id="rId164"/>
    <p:sldLayoutId id="2147485059" r:id="rId165"/>
    <p:sldLayoutId id="2147485060" r:id="rId166"/>
    <p:sldLayoutId id="2147485061" r:id="rId167"/>
    <p:sldLayoutId id="2147485062" r:id="rId168"/>
    <p:sldLayoutId id="2147485063" r:id="rId169"/>
    <p:sldLayoutId id="2147485064" r:id="rId170"/>
    <p:sldLayoutId id="2147485065" r:id="rId171"/>
    <p:sldLayoutId id="2147485066" r:id="rId172"/>
    <p:sldLayoutId id="2147485067" r:id="rId173"/>
    <p:sldLayoutId id="2147485068" r:id="rId174"/>
    <p:sldLayoutId id="2147485069" r:id="rId175"/>
    <p:sldLayoutId id="2147485070" r:id="rId176"/>
    <p:sldLayoutId id="2147485071" r:id="rId177"/>
    <p:sldLayoutId id="2147485072" r:id="rId178"/>
    <p:sldLayoutId id="2147485073" r:id="rId179"/>
    <p:sldLayoutId id="2147485074" r:id="rId180"/>
    <p:sldLayoutId id="2147485075" r:id="rId181"/>
    <p:sldLayoutId id="2147485076" r:id="rId182"/>
    <p:sldLayoutId id="2147485077" r:id="rId183"/>
    <p:sldLayoutId id="2147485078" r:id="rId184"/>
    <p:sldLayoutId id="2147485079" r:id="rId185"/>
    <p:sldLayoutId id="2147485080" r:id="rId186"/>
    <p:sldLayoutId id="2147485081" r:id="rId187"/>
    <p:sldLayoutId id="2147485082" r:id="rId188"/>
    <p:sldLayoutId id="2147485083" r:id="rId189"/>
    <p:sldLayoutId id="2147485084" r:id="rId190"/>
    <p:sldLayoutId id="2147485085" r:id="rId191"/>
    <p:sldLayoutId id="2147485086" r:id="rId192"/>
    <p:sldLayoutId id="2147485087" r:id="rId193"/>
    <p:sldLayoutId id="2147485088" r:id="rId194"/>
    <p:sldLayoutId id="2147485089" r:id="rId195"/>
    <p:sldLayoutId id="2147485090" r:id="rId196"/>
    <p:sldLayoutId id="2147485091" r:id="rId197"/>
    <p:sldLayoutId id="2147485092" r:id="rId198"/>
    <p:sldLayoutId id="2147485093" r:id="rId199"/>
    <p:sldLayoutId id="2147485094" r:id="rId200"/>
    <p:sldLayoutId id="2147485095" r:id="rId201"/>
    <p:sldLayoutId id="2147485096" r:id="rId202"/>
    <p:sldLayoutId id="2147485097" r:id="rId203"/>
    <p:sldLayoutId id="2147485098" r:id="rId204"/>
    <p:sldLayoutId id="2147485099" r:id="rId205"/>
    <p:sldLayoutId id="2147485100" r:id="rId206"/>
    <p:sldLayoutId id="2147485101" r:id="rId207"/>
    <p:sldLayoutId id="2147485102" r:id="rId208"/>
    <p:sldLayoutId id="2147485103" r:id="rId209"/>
    <p:sldLayoutId id="2147485104" r:id="rId210"/>
    <p:sldLayoutId id="2147485105" r:id="rId211"/>
    <p:sldLayoutId id="2147485106" r:id="rId212"/>
    <p:sldLayoutId id="2147485107" r:id="rId213"/>
    <p:sldLayoutId id="2147485108" r:id="rId214"/>
    <p:sldLayoutId id="2147485109" r:id="rId215"/>
    <p:sldLayoutId id="2147485110" r:id="rId216"/>
    <p:sldLayoutId id="2147485111" r:id="rId217"/>
    <p:sldLayoutId id="2147485112" r:id="rId218"/>
    <p:sldLayoutId id="2147485113" r:id="rId219"/>
    <p:sldLayoutId id="2147485114" r:id="rId220"/>
    <p:sldLayoutId id="2147485115" r:id="rId221"/>
    <p:sldLayoutId id="2147485116" r:id="rId222"/>
    <p:sldLayoutId id="2147485117" r:id="rId223"/>
    <p:sldLayoutId id="2147485118" r:id="rId224"/>
    <p:sldLayoutId id="2147485119" r:id="rId225"/>
    <p:sldLayoutId id="2147485120" r:id="rId226"/>
    <p:sldLayoutId id="2147485121" r:id="rId227"/>
    <p:sldLayoutId id="2147485122" r:id="rId228"/>
    <p:sldLayoutId id="2147485123" r:id="rId229"/>
    <p:sldLayoutId id="2147485124" r:id="rId230"/>
    <p:sldLayoutId id="2147485125" r:id="rId231"/>
    <p:sldLayoutId id="2147485126" r:id="rId232"/>
    <p:sldLayoutId id="2147485127" r:id="rId233"/>
    <p:sldLayoutId id="2147485128" r:id="rId234"/>
    <p:sldLayoutId id="2147485129" r:id="rId235"/>
    <p:sldLayoutId id="2147485130" r:id="rId236"/>
    <p:sldLayoutId id="2147485131" r:id="rId237"/>
    <p:sldLayoutId id="2147485132" r:id="rId238"/>
    <p:sldLayoutId id="2147485133" r:id="rId239"/>
    <p:sldLayoutId id="2147485134" r:id="rId240"/>
    <p:sldLayoutId id="2147485135" r:id="rId241"/>
    <p:sldLayoutId id="2147485136" r:id="rId242"/>
    <p:sldLayoutId id="2147485137" r:id="rId243"/>
    <p:sldLayoutId id="2147485138" r:id="rId244"/>
    <p:sldLayoutId id="2147485139" r:id="rId245"/>
    <p:sldLayoutId id="2147485140" r:id="rId246"/>
    <p:sldLayoutId id="2147485141" r:id="rId247"/>
    <p:sldLayoutId id="2147485142" r:id="rId248"/>
    <p:sldLayoutId id="2147485143" r:id="rId249"/>
    <p:sldLayoutId id="2147485144" r:id="rId250"/>
    <p:sldLayoutId id="2147485145" r:id="rId251"/>
    <p:sldLayoutId id="2147485146" r:id="rId252"/>
    <p:sldLayoutId id="2147485147" r:id="rId253"/>
    <p:sldLayoutId id="2147485148" r:id="rId254"/>
    <p:sldLayoutId id="2147485149" r:id="rId255"/>
    <p:sldLayoutId id="2147485150" r:id="rId256"/>
    <p:sldLayoutId id="2147485151" r:id="rId257"/>
    <p:sldLayoutId id="2147485152" r:id="rId258"/>
    <p:sldLayoutId id="2147485153" r:id="rId259"/>
    <p:sldLayoutId id="2147485154" r:id="rId260"/>
    <p:sldLayoutId id="2147485155" r:id="rId261"/>
    <p:sldLayoutId id="2147485156" r:id="rId262"/>
    <p:sldLayoutId id="2147485157" r:id="rId263"/>
    <p:sldLayoutId id="2147485158" r:id="rId264"/>
    <p:sldLayoutId id="2147485159" r:id="rId265"/>
    <p:sldLayoutId id="2147485160" r:id="rId266"/>
    <p:sldLayoutId id="2147485161" r:id="rId267"/>
    <p:sldLayoutId id="2147485162" r:id="rId268"/>
    <p:sldLayoutId id="2147485163" r:id="rId269"/>
    <p:sldLayoutId id="2147485164" r:id="rId270"/>
    <p:sldLayoutId id="2147485165" r:id="rId271"/>
    <p:sldLayoutId id="2147485166" r:id="rId272"/>
    <p:sldLayoutId id="2147485167" r:id="rId273"/>
    <p:sldLayoutId id="2147485168" r:id="rId274"/>
    <p:sldLayoutId id="2147485169" r:id="rId275"/>
    <p:sldLayoutId id="2147485170" r:id="rId276"/>
    <p:sldLayoutId id="2147485171" r:id="rId277"/>
    <p:sldLayoutId id="2147485172" r:id="rId278"/>
    <p:sldLayoutId id="2147485173" r:id="rId279"/>
    <p:sldLayoutId id="2147485174" r:id="rId280"/>
    <p:sldLayoutId id="2147485175" r:id="rId281"/>
    <p:sldLayoutId id="2147485176" r:id="rId282"/>
    <p:sldLayoutId id="2147485177" r:id="rId283"/>
    <p:sldLayoutId id="2147485178" r:id="rId284"/>
    <p:sldLayoutId id="2147485179" r:id="rId285"/>
    <p:sldLayoutId id="2147485180" r:id="rId286"/>
    <p:sldLayoutId id="2147485181" r:id="rId287"/>
    <p:sldLayoutId id="2147485182" r:id="rId288"/>
    <p:sldLayoutId id="2147485183" r:id="rId289"/>
    <p:sldLayoutId id="2147485184" r:id="rId290"/>
    <p:sldLayoutId id="2147485185" r:id="rId291"/>
    <p:sldLayoutId id="2147485186" r:id="rId292"/>
    <p:sldLayoutId id="2147485187" r:id="rId293"/>
    <p:sldLayoutId id="2147485188" r:id="rId294"/>
    <p:sldLayoutId id="2147485189" r:id="rId295"/>
    <p:sldLayoutId id="2147485190" r:id="rId296"/>
    <p:sldLayoutId id="2147485191" r:id="rId297"/>
    <p:sldLayoutId id="2147485192" r:id="rId298"/>
    <p:sldLayoutId id="2147485193" r:id="rId299"/>
    <p:sldLayoutId id="2147485194" r:id="rId300"/>
    <p:sldLayoutId id="2147485195" r:id="rId301"/>
    <p:sldLayoutId id="2147485196" r:id="rId302"/>
    <p:sldLayoutId id="2147485197" r:id="rId303"/>
    <p:sldLayoutId id="2147485198" r:id="rId304"/>
    <p:sldLayoutId id="2147485199" r:id="rId305"/>
    <p:sldLayoutId id="2147485200" r:id="rId306"/>
    <p:sldLayoutId id="2147485201" r:id="rId307"/>
    <p:sldLayoutId id="2147485202" r:id="rId308"/>
    <p:sldLayoutId id="2147485203" r:id="rId309"/>
    <p:sldLayoutId id="2147485204" r:id="rId310"/>
    <p:sldLayoutId id="2147485205" r:id="rId311"/>
    <p:sldLayoutId id="2147485206" r:id="rId312"/>
    <p:sldLayoutId id="2147485207" r:id="rId313"/>
    <p:sldLayoutId id="2147485208" r:id="rId314"/>
    <p:sldLayoutId id="2147485209" r:id="rId315"/>
    <p:sldLayoutId id="2147485210" r:id="rId316"/>
    <p:sldLayoutId id="2147485211" r:id="rId317"/>
    <p:sldLayoutId id="2147485212" r:id="rId318"/>
    <p:sldLayoutId id="2147485213" r:id="rId319"/>
    <p:sldLayoutId id="2147485214" r:id="rId320"/>
    <p:sldLayoutId id="2147485215" r:id="rId321"/>
    <p:sldLayoutId id="2147485216" r:id="rId322"/>
    <p:sldLayoutId id="2147485217" r:id="rId323"/>
    <p:sldLayoutId id="2147485218" r:id="rId324"/>
    <p:sldLayoutId id="2147485219" r:id="rId325"/>
    <p:sldLayoutId id="2147485220" r:id="rId326"/>
    <p:sldLayoutId id="2147485221" r:id="rId327"/>
    <p:sldLayoutId id="2147485222" r:id="rId328"/>
    <p:sldLayoutId id="2147485223" r:id="rId329"/>
    <p:sldLayoutId id="2147485224" r:id="rId330"/>
    <p:sldLayoutId id="2147485225" r:id="rId331"/>
    <p:sldLayoutId id="2147485226" r:id="rId332"/>
    <p:sldLayoutId id="2147485227" r:id="rId333"/>
    <p:sldLayoutId id="2147485228" r:id="rId334"/>
    <p:sldLayoutId id="2147485229" r:id="rId335"/>
    <p:sldLayoutId id="2147485230" r:id="rId336"/>
    <p:sldLayoutId id="2147485231" r:id="rId337"/>
    <p:sldLayoutId id="2147485232" r:id="rId338"/>
    <p:sldLayoutId id="2147485233" r:id="rId339"/>
    <p:sldLayoutId id="2147485234" r:id="rId340"/>
    <p:sldLayoutId id="2147485235" r:id="rId341"/>
    <p:sldLayoutId id="2147485236" r:id="rId342"/>
    <p:sldLayoutId id="2147485237" r:id="rId343"/>
    <p:sldLayoutId id="2147485238" r:id="rId344"/>
    <p:sldLayoutId id="2147485239" r:id="rId345"/>
    <p:sldLayoutId id="2147485240" r:id="rId346"/>
    <p:sldLayoutId id="2147485241" r:id="rId347"/>
    <p:sldLayoutId id="2147485242" r:id="rId348"/>
    <p:sldLayoutId id="2147485243" r:id="rId349"/>
    <p:sldLayoutId id="2147485244" r:id="rId350"/>
    <p:sldLayoutId id="2147485245" r:id="rId351"/>
    <p:sldLayoutId id="2147485246" r:id="rId352"/>
    <p:sldLayoutId id="2147485247" r:id="rId353"/>
    <p:sldLayoutId id="2147485248" r:id="rId354"/>
    <p:sldLayoutId id="2147485249" r:id="rId355"/>
    <p:sldLayoutId id="2147485250" r:id="rId356"/>
    <p:sldLayoutId id="2147485251" r:id="rId357"/>
    <p:sldLayoutId id="2147485252" r:id="rId358"/>
    <p:sldLayoutId id="2147485253" r:id="rId359"/>
    <p:sldLayoutId id="2147485254" r:id="rId360"/>
    <p:sldLayoutId id="2147485255" r:id="rId361"/>
    <p:sldLayoutId id="2147485256" r:id="rId362"/>
    <p:sldLayoutId id="2147485257" r:id="rId363"/>
    <p:sldLayoutId id="2147485258" r:id="rId364"/>
    <p:sldLayoutId id="2147485259" r:id="rId365"/>
    <p:sldLayoutId id="2147485260" r:id="rId366"/>
    <p:sldLayoutId id="2147485261" r:id="rId367"/>
    <p:sldLayoutId id="2147485262" r:id="rId368"/>
    <p:sldLayoutId id="2147485263" r:id="rId369"/>
    <p:sldLayoutId id="2147485264" r:id="rId370"/>
    <p:sldLayoutId id="2147485265" r:id="rId371"/>
    <p:sldLayoutId id="2147485266" r:id="rId372"/>
    <p:sldLayoutId id="2147485267" r:id="rId373"/>
    <p:sldLayoutId id="2147485268" r:id="rId374"/>
    <p:sldLayoutId id="2147485269" r:id="rId375"/>
    <p:sldLayoutId id="2147485270" r:id="rId376"/>
    <p:sldLayoutId id="2147485271" r:id="rId377"/>
    <p:sldLayoutId id="2147485272" r:id="rId378"/>
    <p:sldLayoutId id="2147485273" r:id="rId379"/>
    <p:sldLayoutId id="2147485274" r:id="rId380"/>
    <p:sldLayoutId id="2147485275" r:id="rId381"/>
    <p:sldLayoutId id="2147485276" r:id="rId382"/>
    <p:sldLayoutId id="2147485277" r:id="rId383"/>
    <p:sldLayoutId id="2147485278" r:id="rId384"/>
    <p:sldLayoutId id="2147485279" r:id="rId385"/>
    <p:sldLayoutId id="2147485280" r:id="rId386"/>
    <p:sldLayoutId id="2147485281" r:id="rId387"/>
    <p:sldLayoutId id="2147485282" r:id="rId388"/>
    <p:sldLayoutId id="2147485283" r:id="rId389"/>
    <p:sldLayoutId id="2147485284" r:id="rId390"/>
    <p:sldLayoutId id="2147485285" r:id="rId391"/>
    <p:sldLayoutId id="2147485286" r:id="rId392"/>
    <p:sldLayoutId id="2147485287" r:id="rId393"/>
    <p:sldLayoutId id="2147485288" r:id="rId394"/>
    <p:sldLayoutId id="2147485289" r:id="rId395"/>
    <p:sldLayoutId id="2147485290" r:id="rId396"/>
    <p:sldLayoutId id="2147485291" r:id="rId397"/>
    <p:sldLayoutId id="2147485292" r:id="rId398"/>
    <p:sldLayoutId id="2147485293" r:id="rId399"/>
    <p:sldLayoutId id="2147485294" r:id="rId400"/>
    <p:sldLayoutId id="2147485295" r:id="rId401"/>
    <p:sldLayoutId id="2147485296" r:id="rId402"/>
    <p:sldLayoutId id="2147485297" r:id="rId403"/>
    <p:sldLayoutId id="2147485298" r:id="rId404"/>
    <p:sldLayoutId id="2147485299" r:id="rId405"/>
    <p:sldLayoutId id="2147485300" r:id="rId406"/>
    <p:sldLayoutId id="2147485301" r:id="rId407"/>
    <p:sldLayoutId id="2147485302" r:id="rId408"/>
    <p:sldLayoutId id="2147485303" r:id="rId409"/>
    <p:sldLayoutId id="2147485304" r:id="rId410"/>
    <p:sldLayoutId id="2147485305" r:id="rId411"/>
    <p:sldLayoutId id="2147485306" r:id="rId412"/>
    <p:sldLayoutId id="2147485307" r:id="rId413"/>
  </p:sldLayoutIdLst>
  <p:transition spd="med"/>
  <p:txStyles>
    <p:titleStyle>
      <a:lvl1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1pPr>
      <a:lvl2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2pPr>
      <a:lvl3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3pPr>
      <a:lvl4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4pPr>
      <a:lvl5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5pPr>
      <a:lvl6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6pPr>
      <a:lvl7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7pPr>
      <a:lvl8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8pPr>
      <a:lvl9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9pPr>
    </p:titleStyle>
    <p:bodyStyle>
      <a:lvl1pPr marL="457034" marR="0" indent="-45703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1pPr>
      <a:lvl2pPr marL="1052022" marR="0" indent="-442630"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2pPr>
      <a:lvl3pPr marL="1628205" marR="0" indent="-40942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3pPr>
      <a:lvl4pPr marL="2313408"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4pPr>
      <a:lvl5pPr marL="2922801"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5pPr>
      <a:lvl6pPr marL="3532177"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6pPr>
      <a:lvl7pPr marL="4141573" marR="0" indent="-485242"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7pPr>
      <a:lvl8pPr marL="4750958" marR="0" indent="-485242"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8pPr>
      <a:lvl9pPr marL="5360344" marR="0" indent="-48524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9pPr>
    </p:bodyStyle>
    <p:otherStyle>
      <a:lvl1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1pPr>
      <a:lvl2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2pPr>
      <a:lvl3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3pPr>
      <a:lvl4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4pPr>
      <a:lvl5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5pPr>
      <a:lvl6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6pPr>
      <a:lvl7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7pPr>
      <a:lvl8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8pPr>
      <a:lvl9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846" y="275166"/>
            <a:ext cx="10972804" cy="1143001"/>
          </a:xfrm>
          <a:prstGeom prst="rect">
            <a:avLst/>
          </a:prstGeom>
          <a:ln w="12700">
            <a:miter lim="400000"/>
          </a:ln>
          <a:extLst>
            <a:ext uri="{C572A759-6A51-4108-AA02-DFA0A04FC94B}">
              <ma14:wrappingTextBoxFlag xmlns="" xmlns:ma14="http://schemas.microsoft.com/office/mac/drawingml/2011/main" val="1"/>
            </a:ext>
          </a:extLst>
        </p:spPr>
        <p:txBody>
          <a:bodyPr lIns="60940" tIns="60940" rIns="60940" bIns="60940" anchor="ctr">
            <a:normAutofit/>
          </a:bodyPr>
          <a:lstStyle/>
          <a:p>
            <a:r>
              <a:t>Title Text</a:t>
            </a:r>
          </a:p>
        </p:txBody>
      </p:sp>
      <p:sp>
        <p:nvSpPr>
          <p:cNvPr id="3" name="Shape 3"/>
          <p:cNvSpPr>
            <a:spLocks noGrp="1"/>
          </p:cNvSpPr>
          <p:nvPr>
            <p:ph type="body" idx="1"/>
          </p:nvPr>
        </p:nvSpPr>
        <p:spPr>
          <a:xfrm>
            <a:off x="609846" y="1600224"/>
            <a:ext cx="10972804" cy="4525437"/>
          </a:xfrm>
          <a:prstGeom prst="rect">
            <a:avLst/>
          </a:prstGeom>
          <a:ln w="12700">
            <a:miter lim="400000"/>
          </a:ln>
          <a:extLst>
            <a:ext uri="{C572A759-6A51-4108-AA02-DFA0A04FC94B}">
              <ma14:wrappingTextBoxFlag xmlns="" xmlns:ma14="http://schemas.microsoft.com/office/mac/drawingml/2011/main" val="1"/>
            </a:ext>
          </a:extLst>
        </p:spPr>
        <p:txBody>
          <a:bodyPr lIns="60940" tIns="60940" rIns="60940" bIns="6094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244851" y="6351979"/>
            <a:ext cx="337781" cy="375881"/>
          </a:xfrm>
          <a:prstGeom prst="rect">
            <a:avLst/>
          </a:prstGeom>
          <a:ln w="12700">
            <a:miter lim="400000"/>
          </a:ln>
        </p:spPr>
        <p:txBody>
          <a:bodyPr wrap="none" lIns="60940" tIns="60940" rIns="60940" bIns="60940" anchor="ctr">
            <a:spAutoFit/>
          </a:bodyPr>
          <a:lstStyle>
            <a:lvl1pPr algn="r">
              <a:defRPr sz="1600">
                <a:solidFill>
                  <a:srgbClr val="898989"/>
                </a:solidFill>
              </a:defRPr>
            </a:lvl1pPr>
          </a:lstStyle>
          <a:p>
            <a:fld id="{86CB4B4D-7CA3-9044-876B-883B54F8677D}" type="slidenum">
              <a:rPr>
                <a:latin typeface="Palatino"/>
                <a:ea typeface="Palatino"/>
                <a:cs typeface="Palatino"/>
                <a:sym typeface="Palatino"/>
              </a:rPr>
              <a:pPr/>
              <a:t>‹#›</a:t>
            </a:fld>
            <a:endParaRPr>
              <a:latin typeface="Palatino"/>
              <a:ea typeface="Palatino"/>
              <a:cs typeface="Palatino"/>
              <a:sym typeface="Palatino"/>
            </a:endParaRPr>
          </a:p>
        </p:txBody>
      </p:sp>
    </p:spTree>
    <p:extLst>
      <p:ext uri="{BB962C8B-B14F-4D97-AF65-F5344CB8AC3E}">
        <p14:creationId xmlns:p14="http://schemas.microsoft.com/office/powerpoint/2010/main" val="1888784775"/>
      </p:ext>
    </p:extLst>
  </p:cSld>
  <p:clrMap bg1="lt1" tx1="dk1" bg2="lt2" tx2="dk2" accent1="accent1" accent2="accent2" accent3="accent3" accent4="accent4" accent5="accent5" accent6="accent6" hlink="hlink" folHlink="folHlink"/>
  <p:sldLayoutIdLst>
    <p:sldLayoutId id="2147485309" r:id="rId1"/>
    <p:sldLayoutId id="2147485310" r:id="rId2"/>
    <p:sldLayoutId id="2147485311" r:id="rId3"/>
    <p:sldLayoutId id="2147485312" r:id="rId4"/>
    <p:sldLayoutId id="2147485313" r:id="rId5"/>
    <p:sldLayoutId id="2147485314" r:id="rId6"/>
    <p:sldLayoutId id="2147485315" r:id="rId7"/>
    <p:sldLayoutId id="2147485316" r:id="rId8"/>
    <p:sldLayoutId id="2147485317" r:id="rId9"/>
    <p:sldLayoutId id="2147485318" r:id="rId10"/>
    <p:sldLayoutId id="2147485319" r:id="rId11"/>
    <p:sldLayoutId id="2147485320" r:id="rId12"/>
    <p:sldLayoutId id="2147485321" r:id="rId13"/>
    <p:sldLayoutId id="2147485322" r:id="rId14"/>
    <p:sldLayoutId id="2147485323" r:id="rId15"/>
    <p:sldLayoutId id="2147485324" r:id="rId16"/>
    <p:sldLayoutId id="2147485325" r:id="rId17"/>
    <p:sldLayoutId id="2147485326" r:id="rId18"/>
    <p:sldLayoutId id="2147485327" r:id="rId19"/>
    <p:sldLayoutId id="2147485328" r:id="rId20"/>
    <p:sldLayoutId id="2147485329" r:id="rId21"/>
    <p:sldLayoutId id="2147485330" r:id="rId22"/>
    <p:sldLayoutId id="2147485331" r:id="rId23"/>
    <p:sldLayoutId id="2147485332" r:id="rId24"/>
    <p:sldLayoutId id="2147485333" r:id="rId25"/>
    <p:sldLayoutId id="2147485334" r:id="rId26"/>
    <p:sldLayoutId id="2147485335" r:id="rId27"/>
    <p:sldLayoutId id="2147485336" r:id="rId28"/>
    <p:sldLayoutId id="2147485337" r:id="rId29"/>
    <p:sldLayoutId id="2147485338" r:id="rId30"/>
    <p:sldLayoutId id="2147485339" r:id="rId31"/>
    <p:sldLayoutId id="2147485340" r:id="rId32"/>
    <p:sldLayoutId id="2147485341" r:id="rId33"/>
    <p:sldLayoutId id="2147485342" r:id="rId34"/>
    <p:sldLayoutId id="2147485343" r:id="rId35"/>
    <p:sldLayoutId id="2147485344" r:id="rId36"/>
    <p:sldLayoutId id="2147485345" r:id="rId37"/>
    <p:sldLayoutId id="2147485346" r:id="rId38"/>
    <p:sldLayoutId id="2147485347" r:id="rId39"/>
    <p:sldLayoutId id="2147485348" r:id="rId40"/>
    <p:sldLayoutId id="2147485349" r:id="rId41"/>
    <p:sldLayoutId id="2147485350" r:id="rId42"/>
    <p:sldLayoutId id="2147485351" r:id="rId43"/>
    <p:sldLayoutId id="2147485352" r:id="rId44"/>
    <p:sldLayoutId id="2147485353" r:id="rId45"/>
    <p:sldLayoutId id="2147485354" r:id="rId46"/>
    <p:sldLayoutId id="2147485355" r:id="rId47"/>
    <p:sldLayoutId id="2147485356" r:id="rId48"/>
    <p:sldLayoutId id="2147485357" r:id="rId49"/>
    <p:sldLayoutId id="2147485358" r:id="rId50"/>
    <p:sldLayoutId id="2147485359" r:id="rId51"/>
    <p:sldLayoutId id="2147485360" r:id="rId52"/>
    <p:sldLayoutId id="2147485361" r:id="rId53"/>
    <p:sldLayoutId id="2147485362" r:id="rId54"/>
    <p:sldLayoutId id="2147485363" r:id="rId55"/>
    <p:sldLayoutId id="2147485364" r:id="rId56"/>
    <p:sldLayoutId id="2147485365" r:id="rId57"/>
    <p:sldLayoutId id="2147485366" r:id="rId58"/>
    <p:sldLayoutId id="2147485367" r:id="rId59"/>
    <p:sldLayoutId id="2147485368" r:id="rId60"/>
    <p:sldLayoutId id="2147485369" r:id="rId61"/>
    <p:sldLayoutId id="2147485370" r:id="rId62"/>
    <p:sldLayoutId id="2147485371" r:id="rId63"/>
    <p:sldLayoutId id="2147485372" r:id="rId64"/>
    <p:sldLayoutId id="2147485373" r:id="rId65"/>
    <p:sldLayoutId id="2147485374" r:id="rId66"/>
    <p:sldLayoutId id="2147485375" r:id="rId67"/>
    <p:sldLayoutId id="2147485376" r:id="rId68"/>
    <p:sldLayoutId id="2147485377" r:id="rId69"/>
    <p:sldLayoutId id="2147485378" r:id="rId70"/>
    <p:sldLayoutId id="2147485379" r:id="rId71"/>
    <p:sldLayoutId id="2147485380" r:id="rId72"/>
    <p:sldLayoutId id="2147485381" r:id="rId73"/>
    <p:sldLayoutId id="2147485382" r:id="rId74"/>
    <p:sldLayoutId id="2147485383" r:id="rId75"/>
    <p:sldLayoutId id="2147485384" r:id="rId76"/>
    <p:sldLayoutId id="2147485385" r:id="rId77"/>
    <p:sldLayoutId id="2147485386" r:id="rId78"/>
    <p:sldLayoutId id="2147485387" r:id="rId79"/>
    <p:sldLayoutId id="2147485388" r:id="rId80"/>
    <p:sldLayoutId id="2147485389" r:id="rId81"/>
    <p:sldLayoutId id="2147485390" r:id="rId82"/>
    <p:sldLayoutId id="2147485391" r:id="rId83"/>
    <p:sldLayoutId id="2147485392" r:id="rId84"/>
    <p:sldLayoutId id="2147485393" r:id="rId85"/>
    <p:sldLayoutId id="2147485394" r:id="rId86"/>
    <p:sldLayoutId id="2147485395" r:id="rId87"/>
    <p:sldLayoutId id="2147485396" r:id="rId88"/>
    <p:sldLayoutId id="2147485397" r:id="rId89"/>
    <p:sldLayoutId id="2147485398" r:id="rId90"/>
    <p:sldLayoutId id="2147485399" r:id="rId91"/>
    <p:sldLayoutId id="2147485400" r:id="rId92"/>
    <p:sldLayoutId id="2147485401" r:id="rId93"/>
    <p:sldLayoutId id="2147485402" r:id="rId94"/>
    <p:sldLayoutId id="2147485403" r:id="rId95"/>
    <p:sldLayoutId id="2147485404" r:id="rId96"/>
    <p:sldLayoutId id="2147485405" r:id="rId97"/>
    <p:sldLayoutId id="2147485406" r:id="rId98"/>
    <p:sldLayoutId id="2147485407" r:id="rId99"/>
    <p:sldLayoutId id="2147485408" r:id="rId100"/>
    <p:sldLayoutId id="2147485409" r:id="rId101"/>
    <p:sldLayoutId id="2147485410" r:id="rId102"/>
    <p:sldLayoutId id="2147485411" r:id="rId103"/>
    <p:sldLayoutId id="2147485412" r:id="rId104"/>
    <p:sldLayoutId id="2147485413" r:id="rId105"/>
    <p:sldLayoutId id="2147485414" r:id="rId106"/>
    <p:sldLayoutId id="2147485415" r:id="rId107"/>
    <p:sldLayoutId id="2147485416" r:id="rId108"/>
    <p:sldLayoutId id="2147485417" r:id="rId109"/>
    <p:sldLayoutId id="2147485418" r:id="rId110"/>
    <p:sldLayoutId id="2147485419" r:id="rId111"/>
    <p:sldLayoutId id="2147485420" r:id="rId112"/>
    <p:sldLayoutId id="2147485421" r:id="rId113"/>
    <p:sldLayoutId id="2147485422" r:id="rId114"/>
    <p:sldLayoutId id="2147485423" r:id="rId115"/>
    <p:sldLayoutId id="2147485424" r:id="rId116"/>
    <p:sldLayoutId id="2147485425" r:id="rId117"/>
    <p:sldLayoutId id="2147485426" r:id="rId118"/>
    <p:sldLayoutId id="2147485427" r:id="rId119"/>
    <p:sldLayoutId id="2147485428" r:id="rId120"/>
    <p:sldLayoutId id="2147485429" r:id="rId121"/>
    <p:sldLayoutId id="2147485430" r:id="rId122"/>
    <p:sldLayoutId id="2147485431" r:id="rId123"/>
    <p:sldLayoutId id="2147485432" r:id="rId124"/>
    <p:sldLayoutId id="2147485433" r:id="rId125"/>
    <p:sldLayoutId id="2147485434" r:id="rId126"/>
    <p:sldLayoutId id="2147485435" r:id="rId127"/>
    <p:sldLayoutId id="2147485436" r:id="rId128"/>
    <p:sldLayoutId id="2147485437" r:id="rId129"/>
    <p:sldLayoutId id="2147485438" r:id="rId130"/>
    <p:sldLayoutId id="2147485439" r:id="rId131"/>
    <p:sldLayoutId id="2147485440" r:id="rId132"/>
    <p:sldLayoutId id="2147485441" r:id="rId133"/>
    <p:sldLayoutId id="2147485442" r:id="rId134"/>
    <p:sldLayoutId id="2147485443" r:id="rId135"/>
    <p:sldLayoutId id="2147485444" r:id="rId136"/>
    <p:sldLayoutId id="2147485445" r:id="rId137"/>
    <p:sldLayoutId id="2147485446" r:id="rId138"/>
    <p:sldLayoutId id="2147485447" r:id="rId139"/>
    <p:sldLayoutId id="2147485448" r:id="rId140"/>
    <p:sldLayoutId id="2147485449" r:id="rId141"/>
    <p:sldLayoutId id="2147485450" r:id="rId142"/>
    <p:sldLayoutId id="2147485451" r:id="rId143"/>
    <p:sldLayoutId id="2147485452" r:id="rId144"/>
    <p:sldLayoutId id="2147485453" r:id="rId145"/>
    <p:sldLayoutId id="2147485454" r:id="rId146"/>
    <p:sldLayoutId id="2147485455" r:id="rId147"/>
    <p:sldLayoutId id="2147485456" r:id="rId148"/>
    <p:sldLayoutId id="2147485457" r:id="rId149"/>
    <p:sldLayoutId id="2147485458" r:id="rId150"/>
    <p:sldLayoutId id="2147485459" r:id="rId151"/>
    <p:sldLayoutId id="2147485460" r:id="rId152"/>
    <p:sldLayoutId id="2147485461" r:id="rId153"/>
    <p:sldLayoutId id="2147485462" r:id="rId154"/>
    <p:sldLayoutId id="2147485463" r:id="rId155"/>
    <p:sldLayoutId id="2147485464" r:id="rId156"/>
    <p:sldLayoutId id="2147485465" r:id="rId157"/>
    <p:sldLayoutId id="2147485466" r:id="rId158"/>
    <p:sldLayoutId id="2147485467" r:id="rId159"/>
    <p:sldLayoutId id="2147485468" r:id="rId160"/>
    <p:sldLayoutId id="2147485469" r:id="rId161"/>
    <p:sldLayoutId id="2147485470" r:id="rId162"/>
    <p:sldLayoutId id="2147485471" r:id="rId163"/>
    <p:sldLayoutId id="2147485472" r:id="rId164"/>
    <p:sldLayoutId id="2147485473" r:id="rId165"/>
    <p:sldLayoutId id="2147485474" r:id="rId166"/>
    <p:sldLayoutId id="2147485475" r:id="rId167"/>
    <p:sldLayoutId id="2147485476" r:id="rId168"/>
    <p:sldLayoutId id="2147485477" r:id="rId169"/>
    <p:sldLayoutId id="2147485478" r:id="rId170"/>
    <p:sldLayoutId id="2147485479" r:id="rId171"/>
    <p:sldLayoutId id="2147485480" r:id="rId172"/>
    <p:sldLayoutId id="2147485481" r:id="rId173"/>
    <p:sldLayoutId id="2147485482" r:id="rId174"/>
    <p:sldLayoutId id="2147485483" r:id="rId175"/>
    <p:sldLayoutId id="2147485484" r:id="rId176"/>
    <p:sldLayoutId id="2147485485" r:id="rId177"/>
    <p:sldLayoutId id="2147485486" r:id="rId178"/>
    <p:sldLayoutId id="2147485487" r:id="rId179"/>
    <p:sldLayoutId id="2147485488" r:id="rId180"/>
    <p:sldLayoutId id="2147485489" r:id="rId181"/>
    <p:sldLayoutId id="2147485490" r:id="rId182"/>
    <p:sldLayoutId id="2147485491" r:id="rId183"/>
    <p:sldLayoutId id="2147485492" r:id="rId184"/>
    <p:sldLayoutId id="2147485493" r:id="rId185"/>
    <p:sldLayoutId id="2147485494" r:id="rId186"/>
    <p:sldLayoutId id="2147485495" r:id="rId187"/>
    <p:sldLayoutId id="2147485496" r:id="rId188"/>
    <p:sldLayoutId id="2147485497" r:id="rId189"/>
    <p:sldLayoutId id="2147485498" r:id="rId190"/>
    <p:sldLayoutId id="2147485499" r:id="rId191"/>
    <p:sldLayoutId id="2147485500" r:id="rId192"/>
    <p:sldLayoutId id="2147485501" r:id="rId193"/>
    <p:sldLayoutId id="2147485502" r:id="rId194"/>
    <p:sldLayoutId id="2147485503" r:id="rId195"/>
    <p:sldLayoutId id="2147485504" r:id="rId196"/>
    <p:sldLayoutId id="2147485505" r:id="rId197"/>
    <p:sldLayoutId id="2147485506" r:id="rId198"/>
    <p:sldLayoutId id="2147485507" r:id="rId199"/>
    <p:sldLayoutId id="2147485508" r:id="rId200"/>
    <p:sldLayoutId id="2147485509" r:id="rId201"/>
    <p:sldLayoutId id="2147485510" r:id="rId202"/>
    <p:sldLayoutId id="2147485511" r:id="rId203"/>
    <p:sldLayoutId id="2147485512" r:id="rId204"/>
    <p:sldLayoutId id="2147485513" r:id="rId205"/>
    <p:sldLayoutId id="2147485514" r:id="rId206"/>
    <p:sldLayoutId id="2147485515" r:id="rId207"/>
    <p:sldLayoutId id="2147485516" r:id="rId208"/>
    <p:sldLayoutId id="2147485517" r:id="rId209"/>
    <p:sldLayoutId id="2147485518" r:id="rId210"/>
    <p:sldLayoutId id="2147485519" r:id="rId211"/>
    <p:sldLayoutId id="2147485520" r:id="rId212"/>
    <p:sldLayoutId id="2147485521" r:id="rId213"/>
    <p:sldLayoutId id="2147485522" r:id="rId214"/>
    <p:sldLayoutId id="2147485523" r:id="rId215"/>
    <p:sldLayoutId id="2147485524" r:id="rId216"/>
    <p:sldLayoutId id="2147485525" r:id="rId217"/>
    <p:sldLayoutId id="2147485526" r:id="rId218"/>
    <p:sldLayoutId id="2147485527" r:id="rId219"/>
    <p:sldLayoutId id="2147485528" r:id="rId220"/>
    <p:sldLayoutId id="2147485529" r:id="rId221"/>
    <p:sldLayoutId id="2147485530" r:id="rId222"/>
    <p:sldLayoutId id="2147485531" r:id="rId223"/>
    <p:sldLayoutId id="2147485532" r:id="rId224"/>
    <p:sldLayoutId id="2147485533" r:id="rId225"/>
    <p:sldLayoutId id="2147485534" r:id="rId226"/>
    <p:sldLayoutId id="2147485535" r:id="rId227"/>
    <p:sldLayoutId id="2147485536" r:id="rId228"/>
    <p:sldLayoutId id="2147485537" r:id="rId229"/>
    <p:sldLayoutId id="2147485538" r:id="rId230"/>
    <p:sldLayoutId id="2147485539" r:id="rId231"/>
    <p:sldLayoutId id="2147485540" r:id="rId232"/>
    <p:sldLayoutId id="2147485541" r:id="rId233"/>
    <p:sldLayoutId id="2147485542" r:id="rId234"/>
    <p:sldLayoutId id="2147485543" r:id="rId235"/>
    <p:sldLayoutId id="2147485544" r:id="rId236"/>
    <p:sldLayoutId id="2147485545" r:id="rId237"/>
    <p:sldLayoutId id="2147485546" r:id="rId238"/>
    <p:sldLayoutId id="2147485547" r:id="rId239"/>
    <p:sldLayoutId id="2147485548" r:id="rId240"/>
    <p:sldLayoutId id="2147485549" r:id="rId241"/>
    <p:sldLayoutId id="2147485550" r:id="rId242"/>
    <p:sldLayoutId id="2147485551" r:id="rId243"/>
    <p:sldLayoutId id="2147485552" r:id="rId244"/>
    <p:sldLayoutId id="2147485553" r:id="rId245"/>
    <p:sldLayoutId id="2147485554" r:id="rId246"/>
    <p:sldLayoutId id="2147485555" r:id="rId247"/>
    <p:sldLayoutId id="2147485556" r:id="rId248"/>
    <p:sldLayoutId id="2147485557" r:id="rId249"/>
    <p:sldLayoutId id="2147485558" r:id="rId250"/>
    <p:sldLayoutId id="2147485559" r:id="rId251"/>
    <p:sldLayoutId id="2147485560" r:id="rId252"/>
    <p:sldLayoutId id="2147485561" r:id="rId253"/>
    <p:sldLayoutId id="2147485562" r:id="rId254"/>
    <p:sldLayoutId id="2147485563" r:id="rId255"/>
    <p:sldLayoutId id="2147485564" r:id="rId256"/>
    <p:sldLayoutId id="2147485565" r:id="rId257"/>
    <p:sldLayoutId id="2147485566" r:id="rId258"/>
    <p:sldLayoutId id="2147485567" r:id="rId259"/>
    <p:sldLayoutId id="2147485568" r:id="rId260"/>
    <p:sldLayoutId id="2147485569" r:id="rId261"/>
    <p:sldLayoutId id="2147485570" r:id="rId262"/>
    <p:sldLayoutId id="2147485571" r:id="rId263"/>
    <p:sldLayoutId id="2147485572" r:id="rId264"/>
    <p:sldLayoutId id="2147485573" r:id="rId265"/>
    <p:sldLayoutId id="2147485574" r:id="rId266"/>
    <p:sldLayoutId id="2147485575" r:id="rId267"/>
    <p:sldLayoutId id="2147485576" r:id="rId268"/>
    <p:sldLayoutId id="2147485577" r:id="rId269"/>
    <p:sldLayoutId id="2147485578" r:id="rId270"/>
    <p:sldLayoutId id="2147485579" r:id="rId271"/>
    <p:sldLayoutId id="2147485580" r:id="rId272"/>
    <p:sldLayoutId id="2147485581" r:id="rId273"/>
    <p:sldLayoutId id="2147485582" r:id="rId274"/>
    <p:sldLayoutId id="2147485583" r:id="rId275"/>
    <p:sldLayoutId id="2147485584" r:id="rId276"/>
    <p:sldLayoutId id="2147485585" r:id="rId277"/>
    <p:sldLayoutId id="2147485586" r:id="rId278"/>
    <p:sldLayoutId id="2147485587" r:id="rId279"/>
    <p:sldLayoutId id="2147485588" r:id="rId280"/>
    <p:sldLayoutId id="2147485589" r:id="rId281"/>
    <p:sldLayoutId id="2147485590" r:id="rId282"/>
    <p:sldLayoutId id="2147485591" r:id="rId283"/>
    <p:sldLayoutId id="2147485592" r:id="rId284"/>
    <p:sldLayoutId id="2147485593" r:id="rId285"/>
    <p:sldLayoutId id="2147485594" r:id="rId286"/>
    <p:sldLayoutId id="2147485595" r:id="rId287"/>
    <p:sldLayoutId id="2147485596" r:id="rId288"/>
    <p:sldLayoutId id="2147485597" r:id="rId289"/>
    <p:sldLayoutId id="2147485598" r:id="rId290"/>
    <p:sldLayoutId id="2147485599" r:id="rId291"/>
    <p:sldLayoutId id="2147485600" r:id="rId292"/>
    <p:sldLayoutId id="2147485601" r:id="rId293"/>
    <p:sldLayoutId id="2147485602" r:id="rId294"/>
    <p:sldLayoutId id="2147485603" r:id="rId295"/>
    <p:sldLayoutId id="2147485604" r:id="rId296"/>
    <p:sldLayoutId id="2147485605" r:id="rId297"/>
    <p:sldLayoutId id="2147485606" r:id="rId298"/>
    <p:sldLayoutId id="2147485607" r:id="rId299"/>
    <p:sldLayoutId id="2147485608" r:id="rId300"/>
    <p:sldLayoutId id="2147485609" r:id="rId301"/>
    <p:sldLayoutId id="2147485610" r:id="rId302"/>
    <p:sldLayoutId id="2147485611" r:id="rId303"/>
    <p:sldLayoutId id="2147485612" r:id="rId304"/>
    <p:sldLayoutId id="2147485613" r:id="rId305"/>
    <p:sldLayoutId id="2147485614" r:id="rId306"/>
    <p:sldLayoutId id="2147485615" r:id="rId307"/>
    <p:sldLayoutId id="2147485616" r:id="rId308"/>
    <p:sldLayoutId id="2147485617" r:id="rId309"/>
    <p:sldLayoutId id="2147485618" r:id="rId310"/>
    <p:sldLayoutId id="2147485619" r:id="rId311"/>
    <p:sldLayoutId id="2147485620" r:id="rId312"/>
    <p:sldLayoutId id="2147485621" r:id="rId313"/>
    <p:sldLayoutId id="2147485622" r:id="rId314"/>
    <p:sldLayoutId id="2147485623" r:id="rId315"/>
    <p:sldLayoutId id="2147485624" r:id="rId316"/>
    <p:sldLayoutId id="2147485625" r:id="rId317"/>
    <p:sldLayoutId id="2147485626" r:id="rId318"/>
    <p:sldLayoutId id="2147485627" r:id="rId319"/>
    <p:sldLayoutId id="2147485628" r:id="rId320"/>
    <p:sldLayoutId id="2147485629" r:id="rId321"/>
    <p:sldLayoutId id="2147485630" r:id="rId322"/>
    <p:sldLayoutId id="2147485631" r:id="rId323"/>
    <p:sldLayoutId id="2147485632" r:id="rId324"/>
    <p:sldLayoutId id="2147485633" r:id="rId325"/>
    <p:sldLayoutId id="2147485634" r:id="rId326"/>
    <p:sldLayoutId id="2147485635" r:id="rId327"/>
    <p:sldLayoutId id="2147485636" r:id="rId328"/>
    <p:sldLayoutId id="2147485637" r:id="rId329"/>
    <p:sldLayoutId id="2147485638" r:id="rId330"/>
    <p:sldLayoutId id="2147485639" r:id="rId331"/>
    <p:sldLayoutId id="2147485640" r:id="rId332"/>
    <p:sldLayoutId id="2147485641" r:id="rId333"/>
    <p:sldLayoutId id="2147485642" r:id="rId334"/>
    <p:sldLayoutId id="2147485643" r:id="rId335"/>
    <p:sldLayoutId id="2147485644" r:id="rId336"/>
    <p:sldLayoutId id="2147485645" r:id="rId337"/>
    <p:sldLayoutId id="2147485646" r:id="rId338"/>
    <p:sldLayoutId id="2147485647" r:id="rId339"/>
    <p:sldLayoutId id="2147485648" r:id="rId340"/>
    <p:sldLayoutId id="2147485649" r:id="rId341"/>
    <p:sldLayoutId id="2147485650" r:id="rId342"/>
    <p:sldLayoutId id="2147485651" r:id="rId343"/>
    <p:sldLayoutId id="2147485652" r:id="rId344"/>
    <p:sldLayoutId id="2147485653" r:id="rId345"/>
    <p:sldLayoutId id="2147485654" r:id="rId346"/>
    <p:sldLayoutId id="2147485655" r:id="rId347"/>
    <p:sldLayoutId id="2147485656" r:id="rId348"/>
    <p:sldLayoutId id="2147485657" r:id="rId349"/>
    <p:sldLayoutId id="2147485658" r:id="rId350"/>
    <p:sldLayoutId id="2147485659" r:id="rId351"/>
    <p:sldLayoutId id="2147485660" r:id="rId352"/>
    <p:sldLayoutId id="2147485661" r:id="rId353"/>
    <p:sldLayoutId id="2147485662" r:id="rId354"/>
    <p:sldLayoutId id="2147485663" r:id="rId355"/>
    <p:sldLayoutId id="2147485664" r:id="rId356"/>
    <p:sldLayoutId id="2147485665" r:id="rId357"/>
    <p:sldLayoutId id="2147485666" r:id="rId358"/>
    <p:sldLayoutId id="2147485667" r:id="rId359"/>
    <p:sldLayoutId id="2147485668" r:id="rId360"/>
    <p:sldLayoutId id="2147485669" r:id="rId361"/>
    <p:sldLayoutId id="2147485670" r:id="rId362"/>
    <p:sldLayoutId id="2147485671" r:id="rId363"/>
    <p:sldLayoutId id="2147485672" r:id="rId364"/>
    <p:sldLayoutId id="2147485673" r:id="rId365"/>
    <p:sldLayoutId id="2147485674" r:id="rId366"/>
    <p:sldLayoutId id="2147485675" r:id="rId367"/>
    <p:sldLayoutId id="2147485676" r:id="rId368"/>
    <p:sldLayoutId id="2147485677" r:id="rId369"/>
    <p:sldLayoutId id="2147485678" r:id="rId370"/>
    <p:sldLayoutId id="2147485679" r:id="rId371"/>
    <p:sldLayoutId id="2147485680" r:id="rId372"/>
    <p:sldLayoutId id="2147485681" r:id="rId373"/>
    <p:sldLayoutId id="2147485682" r:id="rId374"/>
    <p:sldLayoutId id="2147485683" r:id="rId375"/>
    <p:sldLayoutId id="2147485684" r:id="rId376"/>
    <p:sldLayoutId id="2147485685" r:id="rId377"/>
    <p:sldLayoutId id="2147485686" r:id="rId378"/>
    <p:sldLayoutId id="2147485687" r:id="rId379"/>
    <p:sldLayoutId id="2147485688" r:id="rId380"/>
    <p:sldLayoutId id="2147485689" r:id="rId381"/>
    <p:sldLayoutId id="2147485690" r:id="rId382"/>
    <p:sldLayoutId id="2147485691" r:id="rId383"/>
    <p:sldLayoutId id="2147485692" r:id="rId384"/>
    <p:sldLayoutId id="2147485693" r:id="rId385"/>
    <p:sldLayoutId id="2147485694" r:id="rId386"/>
    <p:sldLayoutId id="2147485695" r:id="rId387"/>
    <p:sldLayoutId id="2147485696" r:id="rId388"/>
    <p:sldLayoutId id="2147485697" r:id="rId389"/>
    <p:sldLayoutId id="2147485698" r:id="rId390"/>
    <p:sldLayoutId id="2147485699" r:id="rId391"/>
    <p:sldLayoutId id="2147485700" r:id="rId392"/>
    <p:sldLayoutId id="2147485701" r:id="rId393"/>
    <p:sldLayoutId id="2147485702" r:id="rId394"/>
    <p:sldLayoutId id="2147485703" r:id="rId395"/>
    <p:sldLayoutId id="2147485704" r:id="rId396"/>
    <p:sldLayoutId id="2147485705" r:id="rId397"/>
    <p:sldLayoutId id="2147485706" r:id="rId398"/>
    <p:sldLayoutId id="2147485707" r:id="rId399"/>
    <p:sldLayoutId id="2147485708" r:id="rId400"/>
    <p:sldLayoutId id="2147485709" r:id="rId401"/>
    <p:sldLayoutId id="2147485710" r:id="rId402"/>
    <p:sldLayoutId id="2147485711" r:id="rId403"/>
    <p:sldLayoutId id="2147485712" r:id="rId404"/>
    <p:sldLayoutId id="2147485713" r:id="rId405"/>
    <p:sldLayoutId id="2147485714" r:id="rId406"/>
    <p:sldLayoutId id="2147485715" r:id="rId407"/>
    <p:sldLayoutId id="2147485716" r:id="rId408"/>
    <p:sldLayoutId id="2147485717" r:id="rId409"/>
    <p:sldLayoutId id="2147485718" r:id="rId410"/>
    <p:sldLayoutId id="2147485719" r:id="rId411"/>
    <p:sldLayoutId id="2147485720" r:id="rId412"/>
    <p:sldLayoutId id="2147485721" r:id="rId413"/>
  </p:sldLayoutIdLst>
  <p:transition spd="med"/>
  <p:txStyles>
    <p:titleStyle>
      <a:lvl1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1pPr>
      <a:lvl2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2pPr>
      <a:lvl3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3pPr>
      <a:lvl4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4pPr>
      <a:lvl5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5pPr>
      <a:lvl6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6pPr>
      <a:lvl7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7pPr>
      <a:lvl8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8pPr>
      <a:lvl9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9pPr>
    </p:titleStyle>
    <p:bodyStyle>
      <a:lvl1pPr marL="457034" marR="0" indent="-45703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1pPr>
      <a:lvl2pPr marL="1052022" marR="0" indent="-442630"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2pPr>
      <a:lvl3pPr marL="1628205" marR="0" indent="-40942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3pPr>
      <a:lvl4pPr marL="2313408"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4pPr>
      <a:lvl5pPr marL="2922801"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5pPr>
      <a:lvl6pPr marL="3532177"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6pPr>
      <a:lvl7pPr marL="4141573" marR="0" indent="-485242"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7pPr>
      <a:lvl8pPr marL="4750958" marR="0" indent="-485242"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8pPr>
      <a:lvl9pPr marL="5360344" marR="0" indent="-48524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9pPr>
    </p:bodyStyle>
    <p:otherStyle>
      <a:lvl1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1pPr>
      <a:lvl2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2pPr>
      <a:lvl3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3pPr>
      <a:lvl4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4pPr>
      <a:lvl5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5pPr>
      <a:lvl6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6pPr>
      <a:lvl7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7pPr>
      <a:lvl8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8pPr>
      <a:lvl9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846" y="275166"/>
            <a:ext cx="10972804" cy="1143001"/>
          </a:xfrm>
          <a:prstGeom prst="rect">
            <a:avLst/>
          </a:prstGeom>
          <a:ln w="12700">
            <a:miter lim="400000"/>
          </a:ln>
          <a:extLst>
            <a:ext uri="{C572A759-6A51-4108-AA02-DFA0A04FC94B}">
              <ma14:wrappingTextBoxFlag xmlns="" xmlns:ma14="http://schemas.microsoft.com/office/mac/drawingml/2011/main" val="1"/>
            </a:ext>
          </a:extLst>
        </p:spPr>
        <p:txBody>
          <a:bodyPr lIns="60940" tIns="60940" rIns="60940" bIns="60940" anchor="ctr">
            <a:normAutofit/>
          </a:bodyPr>
          <a:lstStyle/>
          <a:p>
            <a:r>
              <a:t>Title Text</a:t>
            </a:r>
          </a:p>
        </p:txBody>
      </p:sp>
      <p:sp>
        <p:nvSpPr>
          <p:cNvPr id="3" name="Shape 3"/>
          <p:cNvSpPr>
            <a:spLocks noGrp="1"/>
          </p:cNvSpPr>
          <p:nvPr>
            <p:ph type="body" idx="1"/>
          </p:nvPr>
        </p:nvSpPr>
        <p:spPr>
          <a:xfrm>
            <a:off x="609846" y="1600224"/>
            <a:ext cx="10972804" cy="4525437"/>
          </a:xfrm>
          <a:prstGeom prst="rect">
            <a:avLst/>
          </a:prstGeom>
          <a:ln w="12700">
            <a:miter lim="400000"/>
          </a:ln>
          <a:extLst>
            <a:ext uri="{C572A759-6A51-4108-AA02-DFA0A04FC94B}">
              <ma14:wrappingTextBoxFlag xmlns="" xmlns:ma14="http://schemas.microsoft.com/office/mac/drawingml/2011/main" val="1"/>
            </a:ext>
          </a:extLst>
        </p:spPr>
        <p:txBody>
          <a:bodyPr lIns="60940" tIns="60940" rIns="60940" bIns="6094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244851" y="6351979"/>
            <a:ext cx="337781" cy="375881"/>
          </a:xfrm>
          <a:prstGeom prst="rect">
            <a:avLst/>
          </a:prstGeom>
          <a:ln w="12700">
            <a:miter lim="400000"/>
          </a:ln>
        </p:spPr>
        <p:txBody>
          <a:bodyPr wrap="none" lIns="60940" tIns="60940" rIns="60940" bIns="60940" anchor="ctr">
            <a:spAutoFit/>
          </a:bodyPr>
          <a:lstStyle>
            <a:lvl1pPr algn="r">
              <a:defRPr sz="1600">
                <a:solidFill>
                  <a:srgbClr val="898989"/>
                </a:solidFill>
              </a:defRPr>
            </a:lvl1pPr>
          </a:lstStyle>
          <a:p>
            <a:fld id="{86CB4B4D-7CA3-9044-876B-883B54F8677D}" type="slidenum">
              <a:rPr>
                <a:latin typeface="Palatino"/>
                <a:ea typeface="Palatino"/>
                <a:cs typeface="Palatino"/>
                <a:sym typeface="Palatino"/>
              </a:rPr>
              <a:pPr/>
              <a:t>‹#›</a:t>
            </a:fld>
            <a:endParaRPr>
              <a:latin typeface="Palatino"/>
              <a:ea typeface="Palatino"/>
              <a:cs typeface="Palatino"/>
              <a:sym typeface="Palatino"/>
            </a:endParaRPr>
          </a:p>
        </p:txBody>
      </p:sp>
    </p:spTree>
    <p:extLst>
      <p:ext uri="{BB962C8B-B14F-4D97-AF65-F5344CB8AC3E}">
        <p14:creationId xmlns:p14="http://schemas.microsoft.com/office/powerpoint/2010/main" val="1828881962"/>
      </p:ext>
    </p:extLst>
  </p:cSld>
  <p:clrMap bg1="lt1" tx1="dk1" bg2="lt2" tx2="dk2" accent1="accent1" accent2="accent2" accent3="accent3" accent4="accent4" accent5="accent5" accent6="accent6" hlink="hlink" folHlink="folHlink"/>
  <p:sldLayoutIdLst>
    <p:sldLayoutId id="2147485723" r:id="rId1"/>
    <p:sldLayoutId id="2147485724" r:id="rId2"/>
    <p:sldLayoutId id="2147485725" r:id="rId3"/>
    <p:sldLayoutId id="2147485726" r:id="rId4"/>
    <p:sldLayoutId id="2147485727" r:id="rId5"/>
    <p:sldLayoutId id="2147485728" r:id="rId6"/>
    <p:sldLayoutId id="2147485729" r:id="rId7"/>
    <p:sldLayoutId id="2147485730" r:id="rId8"/>
    <p:sldLayoutId id="2147485731" r:id="rId9"/>
    <p:sldLayoutId id="2147485732" r:id="rId10"/>
    <p:sldLayoutId id="2147485733" r:id="rId11"/>
    <p:sldLayoutId id="2147485734" r:id="rId12"/>
    <p:sldLayoutId id="2147485735" r:id="rId13"/>
    <p:sldLayoutId id="2147485736" r:id="rId14"/>
    <p:sldLayoutId id="2147485737" r:id="rId15"/>
    <p:sldLayoutId id="2147485738" r:id="rId16"/>
    <p:sldLayoutId id="2147485739" r:id="rId17"/>
    <p:sldLayoutId id="2147485740" r:id="rId18"/>
    <p:sldLayoutId id="2147485741" r:id="rId19"/>
    <p:sldLayoutId id="2147485742" r:id="rId20"/>
    <p:sldLayoutId id="2147485743" r:id="rId21"/>
    <p:sldLayoutId id="2147485744" r:id="rId22"/>
    <p:sldLayoutId id="2147485745" r:id="rId23"/>
    <p:sldLayoutId id="2147485746" r:id="rId24"/>
    <p:sldLayoutId id="2147485747" r:id="rId25"/>
    <p:sldLayoutId id="2147485748" r:id="rId26"/>
    <p:sldLayoutId id="2147485749" r:id="rId27"/>
    <p:sldLayoutId id="2147485750" r:id="rId28"/>
    <p:sldLayoutId id="2147485751" r:id="rId29"/>
    <p:sldLayoutId id="2147485752" r:id="rId30"/>
    <p:sldLayoutId id="2147485753" r:id="rId31"/>
    <p:sldLayoutId id="2147485754" r:id="rId32"/>
    <p:sldLayoutId id="2147485755" r:id="rId33"/>
    <p:sldLayoutId id="2147485756" r:id="rId34"/>
    <p:sldLayoutId id="2147485757" r:id="rId35"/>
    <p:sldLayoutId id="2147485758" r:id="rId36"/>
    <p:sldLayoutId id="2147485759" r:id="rId37"/>
    <p:sldLayoutId id="2147485760" r:id="rId38"/>
    <p:sldLayoutId id="2147485761" r:id="rId39"/>
    <p:sldLayoutId id="2147485762" r:id="rId40"/>
    <p:sldLayoutId id="2147485763" r:id="rId41"/>
    <p:sldLayoutId id="2147485764" r:id="rId42"/>
    <p:sldLayoutId id="2147485765" r:id="rId43"/>
    <p:sldLayoutId id="2147485766" r:id="rId44"/>
    <p:sldLayoutId id="2147485767" r:id="rId45"/>
    <p:sldLayoutId id="2147485768" r:id="rId46"/>
    <p:sldLayoutId id="2147485769" r:id="rId47"/>
    <p:sldLayoutId id="2147485770" r:id="rId48"/>
    <p:sldLayoutId id="2147485771" r:id="rId49"/>
    <p:sldLayoutId id="2147485772" r:id="rId50"/>
    <p:sldLayoutId id="2147485773" r:id="rId51"/>
    <p:sldLayoutId id="2147485774" r:id="rId52"/>
    <p:sldLayoutId id="2147485775" r:id="rId53"/>
    <p:sldLayoutId id="2147485776" r:id="rId54"/>
    <p:sldLayoutId id="2147485777" r:id="rId55"/>
    <p:sldLayoutId id="2147485778" r:id="rId56"/>
    <p:sldLayoutId id="2147485779" r:id="rId57"/>
    <p:sldLayoutId id="2147485780" r:id="rId58"/>
    <p:sldLayoutId id="2147485781" r:id="rId59"/>
    <p:sldLayoutId id="2147485782" r:id="rId60"/>
    <p:sldLayoutId id="2147485783" r:id="rId61"/>
    <p:sldLayoutId id="2147485784" r:id="rId62"/>
    <p:sldLayoutId id="2147485785" r:id="rId63"/>
    <p:sldLayoutId id="2147485786" r:id="rId64"/>
    <p:sldLayoutId id="2147485787" r:id="rId65"/>
    <p:sldLayoutId id="2147485788" r:id="rId66"/>
    <p:sldLayoutId id="2147485789" r:id="rId67"/>
    <p:sldLayoutId id="2147485790" r:id="rId68"/>
    <p:sldLayoutId id="2147485791" r:id="rId69"/>
    <p:sldLayoutId id="2147485792" r:id="rId70"/>
    <p:sldLayoutId id="2147485793" r:id="rId71"/>
    <p:sldLayoutId id="2147485794" r:id="rId72"/>
    <p:sldLayoutId id="2147485795" r:id="rId73"/>
    <p:sldLayoutId id="2147485796" r:id="rId74"/>
    <p:sldLayoutId id="2147485797" r:id="rId75"/>
    <p:sldLayoutId id="2147485798" r:id="rId76"/>
    <p:sldLayoutId id="2147485799" r:id="rId77"/>
    <p:sldLayoutId id="2147485800" r:id="rId78"/>
    <p:sldLayoutId id="2147485801" r:id="rId79"/>
    <p:sldLayoutId id="2147485802" r:id="rId80"/>
    <p:sldLayoutId id="2147485803" r:id="rId81"/>
    <p:sldLayoutId id="2147485804" r:id="rId82"/>
    <p:sldLayoutId id="2147485805" r:id="rId83"/>
    <p:sldLayoutId id="2147485806" r:id="rId84"/>
    <p:sldLayoutId id="2147485807" r:id="rId85"/>
    <p:sldLayoutId id="2147485808" r:id="rId86"/>
    <p:sldLayoutId id="2147485809" r:id="rId87"/>
    <p:sldLayoutId id="2147485810" r:id="rId88"/>
    <p:sldLayoutId id="2147485811" r:id="rId89"/>
    <p:sldLayoutId id="2147485812" r:id="rId90"/>
    <p:sldLayoutId id="2147485813" r:id="rId91"/>
    <p:sldLayoutId id="2147485814" r:id="rId92"/>
    <p:sldLayoutId id="2147485815" r:id="rId93"/>
    <p:sldLayoutId id="2147485816" r:id="rId94"/>
    <p:sldLayoutId id="2147485817" r:id="rId95"/>
    <p:sldLayoutId id="2147485818" r:id="rId96"/>
    <p:sldLayoutId id="2147485819" r:id="rId97"/>
    <p:sldLayoutId id="2147485820" r:id="rId98"/>
    <p:sldLayoutId id="2147485821" r:id="rId99"/>
    <p:sldLayoutId id="2147485822" r:id="rId100"/>
    <p:sldLayoutId id="2147485823" r:id="rId101"/>
    <p:sldLayoutId id="2147485824" r:id="rId102"/>
    <p:sldLayoutId id="2147485825" r:id="rId103"/>
    <p:sldLayoutId id="2147485826" r:id="rId104"/>
    <p:sldLayoutId id="2147485827" r:id="rId105"/>
    <p:sldLayoutId id="2147485828" r:id="rId106"/>
    <p:sldLayoutId id="2147485829" r:id="rId107"/>
    <p:sldLayoutId id="2147485830" r:id="rId108"/>
    <p:sldLayoutId id="2147485831" r:id="rId109"/>
    <p:sldLayoutId id="2147485832" r:id="rId110"/>
    <p:sldLayoutId id="2147485833" r:id="rId111"/>
    <p:sldLayoutId id="2147485834" r:id="rId112"/>
    <p:sldLayoutId id="2147485835" r:id="rId113"/>
    <p:sldLayoutId id="2147485836" r:id="rId114"/>
    <p:sldLayoutId id="2147485837" r:id="rId115"/>
    <p:sldLayoutId id="2147485838" r:id="rId116"/>
    <p:sldLayoutId id="2147485839" r:id="rId117"/>
    <p:sldLayoutId id="2147485840" r:id="rId118"/>
    <p:sldLayoutId id="2147485841" r:id="rId119"/>
    <p:sldLayoutId id="2147485842" r:id="rId120"/>
    <p:sldLayoutId id="2147485843" r:id="rId121"/>
    <p:sldLayoutId id="2147485844" r:id="rId122"/>
    <p:sldLayoutId id="2147485845" r:id="rId123"/>
    <p:sldLayoutId id="2147485846" r:id="rId124"/>
    <p:sldLayoutId id="2147485847" r:id="rId125"/>
    <p:sldLayoutId id="2147485848" r:id="rId126"/>
    <p:sldLayoutId id="2147485849" r:id="rId127"/>
    <p:sldLayoutId id="2147485850" r:id="rId128"/>
    <p:sldLayoutId id="2147485851" r:id="rId129"/>
    <p:sldLayoutId id="2147485852" r:id="rId130"/>
    <p:sldLayoutId id="2147485853" r:id="rId131"/>
    <p:sldLayoutId id="2147485854" r:id="rId132"/>
    <p:sldLayoutId id="2147485855" r:id="rId133"/>
    <p:sldLayoutId id="2147485856" r:id="rId134"/>
    <p:sldLayoutId id="2147485857" r:id="rId135"/>
    <p:sldLayoutId id="2147485858" r:id="rId136"/>
    <p:sldLayoutId id="2147485859" r:id="rId137"/>
    <p:sldLayoutId id="2147485860" r:id="rId138"/>
    <p:sldLayoutId id="2147485861" r:id="rId139"/>
    <p:sldLayoutId id="2147485862" r:id="rId140"/>
    <p:sldLayoutId id="2147485863" r:id="rId141"/>
    <p:sldLayoutId id="2147485864" r:id="rId142"/>
    <p:sldLayoutId id="2147485865" r:id="rId143"/>
    <p:sldLayoutId id="2147485866" r:id="rId144"/>
    <p:sldLayoutId id="2147485867" r:id="rId145"/>
    <p:sldLayoutId id="2147485868" r:id="rId146"/>
    <p:sldLayoutId id="2147485869" r:id="rId147"/>
    <p:sldLayoutId id="2147485870" r:id="rId148"/>
    <p:sldLayoutId id="2147485871" r:id="rId149"/>
    <p:sldLayoutId id="2147485872" r:id="rId150"/>
    <p:sldLayoutId id="2147485873" r:id="rId151"/>
    <p:sldLayoutId id="2147485874" r:id="rId152"/>
    <p:sldLayoutId id="2147485875" r:id="rId153"/>
    <p:sldLayoutId id="2147485876" r:id="rId154"/>
    <p:sldLayoutId id="2147485877" r:id="rId155"/>
    <p:sldLayoutId id="2147485878" r:id="rId156"/>
    <p:sldLayoutId id="2147485879" r:id="rId157"/>
    <p:sldLayoutId id="2147485880" r:id="rId158"/>
    <p:sldLayoutId id="2147485881" r:id="rId159"/>
    <p:sldLayoutId id="2147485882" r:id="rId160"/>
    <p:sldLayoutId id="2147485883" r:id="rId161"/>
    <p:sldLayoutId id="2147485884" r:id="rId162"/>
    <p:sldLayoutId id="2147485885" r:id="rId163"/>
    <p:sldLayoutId id="2147485886" r:id="rId164"/>
    <p:sldLayoutId id="2147485887" r:id="rId165"/>
    <p:sldLayoutId id="2147485888" r:id="rId166"/>
    <p:sldLayoutId id="2147485889" r:id="rId167"/>
    <p:sldLayoutId id="2147485890" r:id="rId168"/>
    <p:sldLayoutId id="2147485891" r:id="rId169"/>
    <p:sldLayoutId id="2147485892" r:id="rId170"/>
    <p:sldLayoutId id="2147485893" r:id="rId171"/>
    <p:sldLayoutId id="2147485894" r:id="rId172"/>
    <p:sldLayoutId id="2147485895" r:id="rId173"/>
    <p:sldLayoutId id="2147485896" r:id="rId174"/>
    <p:sldLayoutId id="2147485897" r:id="rId175"/>
    <p:sldLayoutId id="2147485898" r:id="rId176"/>
    <p:sldLayoutId id="2147485899" r:id="rId177"/>
    <p:sldLayoutId id="2147485900" r:id="rId178"/>
    <p:sldLayoutId id="2147485901" r:id="rId179"/>
    <p:sldLayoutId id="2147485902" r:id="rId180"/>
    <p:sldLayoutId id="2147485903" r:id="rId181"/>
    <p:sldLayoutId id="2147485904" r:id="rId182"/>
    <p:sldLayoutId id="2147485905" r:id="rId183"/>
    <p:sldLayoutId id="2147485906" r:id="rId184"/>
    <p:sldLayoutId id="2147485907" r:id="rId185"/>
    <p:sldLayoutId id="2147485908" r:id="rId186"/>
    <p:sldLayoutId id="2147485909" r:id="rId187"/>
    <p:sldLayoutId id="2147485910" r:id="rId188"/>
    <p:sldLayoutId id="2147485911" r:id="rId189"/>
    <p:sldLayoutId id="2147485912" r:id="rId190"/>
    <p:sldLayoutId id="2147485913" r:id="rId191"/>
    <p:sldLayoutId id="2147485914" r:id="rId192"/>
    <p:sldLayoutId id="2147485915" r:id="rId193"/>
    <p:sldLayoutId id="2147485916" r:id="rId194"/>
    <p:sldLayoutId id="2147485917" r:id="rId195"/>
    <p:sldLayoutId id="2147485918" r:id="rId196"/>
    <p:sldLayoutId id="2147485919" r:id="rId197"/>
    <p:sldLayoutId id="2147485920" r:id="rId198"/>
    <p:sldLayoutId id="2147485921" r:id="rId199"/>
    <p:sldLayoutId id="2147485922" r:id="rId200"/>
    <p:sldLayoutId id="2147485923" r:id="rId201"/>
    <p:sldLayoutId id="2147485924" r:id="rId202"/>
    <p:sldLayoutId id="2147485925" r:id="rId203"/>
    <p:sldLayoutId id="2147485926" r:id="rId204"/>
    <p:sldLayoutId id="2147485927" r:id="rId205"/>
    <p:sldLayoutId id="2147485928" r:id="rId206"/>
    <p:sldLayoutId id="2147485929" r:id="rId207"/>
    <p:sldLayoutId id="2147485930" r:id="rId208"/>
    <p:sldLayoutId id="2147485931" r:id="rId209"/>
    <p:sldLayoutId id="2147485932" r:id="rId210"/>
    <p:sldLayoutId id="2147485933" r:id="rId211"/>
    <p:sldLayoutId id="2147485934" r:id="rId212"/>
    <p:sldLayoutId id="2147485935" r:id="rId213"/>
    <p:sldLayoutId id="2147485936" r:id="rId214"/>
    <p:sldLayoutId id="2147485937" r:id="rId215"/>
    <p:sldLayoutId id="2147485938" r:id="rId216"/>
    <p:sldLayoutId id="2147485939" r:id="rId217"/>
    <p:sldLayoutId id="2147485940" r:id="rId218"/>
    <p:sldLayoutId id="2147485941" r:id="rId219"/>
    <p:sldLayoutId id="2147485942" r:id="rId220"/>
    <p:sldLayoutId id="2147485943" r:id="rId221"/>
    <p:sldLayoutId id="2147485944" r:id="rId222"/>
    <p:sldLayoutId id="2147485945" r:id="rId223"/>
    <p:sldLayoutId id="2147485946" r:id="rId224"/>
    <p:sldLayoutId id="2147485947" r:id="rId225"/>
    <p:sldLayoutId id="2147485948" r:id="rId226"/>
    <p:sldLayoutId id="2147485949" r:id="rId227"/>
    <p:sldLayoutId id="2147485950" r:id="rId228"/>
    <p:sldLayoutId id="2147485951" r:id="rId229"/>
    <p:sldLayoutId id="2147485952" r:id="rId230"/>
    <p:sldLayoutId id="2147485953" r:id="rId231"/>
    <p:sldLayoutId id="2147485954" r:id="rId232"/>
    <p:sldLayoutId id="2147485955" r:id="rId233"/>
    <p:sldLayoutId id="2147485956" r:id="rId234"/>
    <p:sldLayoutId id="2147485957" r:id="rId235"/>
    <p:sldLayoutId id="2147485958" r:id="rId236"/>
    <p:sldLayoutId id="2147485959" r:id="rId237"/>
    <p:sldLayoutId id="2147485960" r:id="rId238"/>
    <p:sldLayoutId id="2147485961" r:id="rId239"/>
    <p:sldLayoutId id="2147485962" r:id="rId240"/>
    <p:sldLayoutId id="2147485963" r:id="rId241"/>
    <p:sldLayoutId id="2147485964" r:id="rId242"/>
    <p:sldLayoutId id="2147485965" r:id="rId243"/>
    <p:sldLayoutId id="2147485966" r:id="rId244"/>
    <p:sldLayoutId id="2147485967" r:id="rId245"/>
    <p:sldLayoutId id="2147485968" r:id="rId246"/>
    <p:sldLayoutId id="2147485969" r:id="rId247"/>
    <p:sldLayoutId id="2147485970" r:id="rId248"/>
    <p:sldLayoutId id="2147485971" r:id="rId249"/>
    <p:sldLayoutId id="2147485972" r:id="rId250"/>
    <p:sldLayoutId id="2147485973" r:id="rId251"/>
    <p:sldLayoutId id="2147485974" r:id="rId252"/>
    <p:sldLayoutId id="2147485975" r:id="rId253"/>
    <p:sldLayoutId id="2147485976" r:id="rId254"/>
    <p:sldLayoutId id="2147485977" r:id="rId255"/>
    <p:sldLayoutId id="2147485978" r:id="rId256"/>
    <p:sldLayoutId id="2147485979" r:id="rId257"/>
    <p:sldLayoutId id="2147485980" r:id="rId258"/>
    <p:sldLayoutId id="2147485981" r:id="rId259"/>
    <p:sldLayoutId id="2147485982" r:id="rId260"/>
    <p:sldLayoutId id="2147485983" r:id="rId261"/>
    <p:sldLayoutId id="2147485984" r:id="rId262"/>
    <p:sldLayoutId id="2147485985" r:id="rId263"/>
    <p:sldLayoutId id="2147485986" r:id="rId264"/>
    <p:sldLayoutId id="2147485987" r:id="rId265"/>
    <p:sldLayoutId id="2147485988" r:id="rId266"/>
    <p:sldLayoutId id="2147485989" r:id="rId267"/>
    <p:sldLayoutId id="2147485990" r:id="rId268"/>
    <p:sldLayoutId id="2147485991" r:id="rId269"/>
    <p:sldLayoutId id="2147485992" r:id="rId270"/>
    <p:sldLayoutId id="2147485993" r:id="rId271"/>
    <p:sldLayoutId id="2147485994" r:id="rId272"/>
    <p:sldLayoutId id="2147485995" r:id="rId273"/>
    <p:sldLayoutId id="2147485996" r:id="rId274"/>
    <p:sldLayoutId id="2147485997" r:id="rId275"/>
    <p:sldLayoutId id="2147485998" r:id="rId276"/>
    <p:sldLayoutId id="2147485999" r:id="rId277"/>
    <p:sldLayoutId id="2147486000" r:id="rId278"/>
    <p:sldLayoutId id="2147486001" r:id="rId279"/>
    <p:sldLayoutId id="2147486002" r:id="rId280"/>
    <p:sldLayoutId id="2147486003" r:id="rId281"/>
    <p:sldLayoutId id="2147486004" r:id="rId282"/>
    <p:sldLayoutId id="2147486005" r:id="rId283"/>
    <p:sldLayoutId id="2147486006" r:id="rId284"/>
    <p:sldLayoutId id="2147486007" r:id="rId285"/>
    <p:sldLayoutId id="2147486008" r:id="rId286"/>
    <p:sldLayoutId id="2147486009" r:id="rId287"/>
    <p:sldLayoutId id="2147486010" r:id="rId288"/>
    <p:sldLayoutId id="2147486011" r:id="rId289"/>
    <p:sldLayoutId id="2147486012" r:id="rId290"/>
    <p:sldLayoutId id="2147486013" r:id="rId291"/>
    <p:sldLayoutId id="2147486014" r:id="rId292"/>
    <p:sldLayoutId id="2147486015" r:id="rId293"/>
    <p:sldLayoutId id="2147486016" r:id="rId294"/>
    <p:sldLayoutId id="2147486017" r:id="rId295"/>
    <p:sldLayoutId id="2147486018" r:id="rId296"/>
    <p:sldLayoutId id="2147486019" r:id="rId297"/>
    <p:sldLayoutId id="2147486020" r:id="rId298"/>
    <p:sldLayoutId id="2147486021" r:id="rId299"/>
    <p:sldLayoutId id="2147486022" r:id="rId300"/>
    <p:sldLayoutId id="2147486023" r:id="rId301"/>
    <p:sldLayoutId id="2147486024" r:id="rId302"/>
    <p:sldLayoutId id="2147486025" r:id="rId303"/>
    <p:sldLayoutId id="2147486026" r:id="rId304"/>
    <p:sldLayoutId id="2147486027" r:id="rId305"/>
    <p:sldLayoutId id="2147486028" r:id="rId306"/>
    <p:sldLayoutId id="2147486029" r:id="rId307"/>
    <p:sldLayoutId id="2147486030" r:id="rId308"/>
    <p:sldLayoutId id="2147486031" r:id="rId309"/>
    <p:sldLayoutId id="2147486032" r:id="rId310"/>
    <p:sldLayoutId id="2147486033" r:id="rId311"/>
    <p:sldLayoutId id="2147486034" r:id="rId312"/>
    <p:sldLayoutId id="2147486035" r:id="rId313"/>
    <p:sldLayoutId id="2147486036" r:id="rId314"/>
    <p:sldLayoutId id="2147486037" r:id="rId315"/>
    <p:sldLayoutId id="2147486038" r:id="rId316"/>
    <p:sldLayoutId id="2147486039" r:id="rId317"/>
    <p:sldLayoutId id="2147486040" r:id="rId318"/>
    <p:sldLayoutId id="2147486041" r:id="rId319"/>
    <p:sldLayoutId id="2147486042" r:id="rId320"/>
    <p:sldLayoutId id="2147486043" r:id="rId321"/>
    <p:sldLayoutId id="2147486044" r:id="rId322"/>
    <p:sldLayoutId id="2147486045" r:id="rId323"/>
    <p:sldLayoutId id="2147486046" r:id="rId324"/>
    <p:sldLayoutId id="2147486047" r:id="rId325"/>
    <p:sldLayoutId id="2147486048" r:id="rId326"/>
    <p:sldLayoutId id="2147486049" r:id="rId327"/>
    <p:sldLayoutId id="2147486050" r:id="rId328"/>
    <p:sldLayoutId id="2147486051" r:id="rId329"/>
    <p:sldLayoutId id="2147486052" r:id="rId330"/>
    <p:sldLayoutId id="2147486053" r:id="rId331"/>
    <p:sldLayoutId id="2147486054" r:id="rId332"/>
    <p:sldLayoutId id="2147486055" r:id="rId333"/>
    <p:sldLayoutId id="2147486056" r:id="rId334"/>
    <p:sldLayoutId id="2147486057" r:id="rId335"/>
    <p:sldLayoutId id="2147486058" r:id="rId336"/>
    <p:sldLayoutId id="2147486059" r:id="rId337"/>
    <p:sldLayoutId id="2147486060" r:id="rId338"/>
    <p:sldLayoutId id="2147486061" r:id="rId339"/>
    <p:sldLayoutId id="2147486062" r:id="rId340"/>
    <p:sldLayoutId id="2147486063" r:id="rId341"/>
    <p:sldLayoutId id="2147486064" r:id="rId342"/>
    <p:sldLayoutId id="2147486065" r:id="rId343"/>
    <p:sldLayoutId id="2147486066" r:id="rId344"/>
    <p:sldLayoutId id="2147486067" r:id="rId345"/>
    <p:sldLayoutId id="2147486068" r:id="rId346"/>
    <p:sldLayoutId id="2147486069" r:id="rId347"/>
    <p:sldLayoutId id="2147486070" r:id="rId348"/>
    <p:sldLayoutId id="2147486071" r:id="rId349"/>
    <p:sldLayoutId id="2147486072" r:id="rId350"/>
    <p:sldLayoutId id="2147486073" r:id="rId351"/>
    <p:sldLayoutId id="2147486074" r:id="rId352"/>
    <p:sldLayoutId id="2147486075" r:id="rId353"/>
    <p:sldLayoutId id="2147486076" r:id="rId354"/>
    <p:sldLayoutId id="2147486077" r:id="rId355"/>
    <p:sldLayoutId id="2147486078" r:id="rId356"/>
    <p:sldLayoutId id="2147486079" r:id="rId357"/>
    <p:sldLayoutId id="2147486080" r:id="rId358"/>
    <p:sldLayoutId id="2147486081" r:id="rId359"/>
    <p:sldLayoutId id="2147486082" r:id="rId360"/>
    <p:sldLayoutId id="2147486083" r:id="rId361"/>
    <p:sldLayoutId id="2147486084" r:id="rId362"/>
    <p:sldLayoutId id="2147486085" r:id="rId363"/>
    <p:sldLayoutId id="2147486086" r:id="rId364"/>
    <p:sldLayoutId id="2147486087" r:id="rId365"/>
    <p:sldLayoutId id="2147486088" r:id="rId366"/>
    <p:sldLayoutId id="2147486089" r:id="rId367"/>
    <p:sldLayoutId id="2147486090" r:id="rId368"/>
    <p:sldLayoutId id="2147486091" r:id="rId369"/>
    <p:sldLayoutId id="2147486092" r:id="rId370"/>
    <p:sldLayoutId id="2147486093" r:id="rId371"/>
    <p:sldLayoutId id="2147486094" r:id="rId372"/>
    <p:sldLayoutId id="2147486095" r:id="rId373"/>
    <p:sldLayoutId id="2147486096" r:id="rId374"/>
    <p:sldLayoutId id="2147486097" r:id="rId375"/>
    <p:sldLayoutId id="2147486098" r:id="rId376"/>
    <p:sldLayoutId id="2147486099" r:id="rId377"/>
    <p:sldLayoutId id="2147486100" r:id="rId378"/>
    <p:sldLayoutId id="2147486101" r:id="rId379"/>
    <p:sldLayoutId id="2147486102" r:id="rId380"/>
    <p:sldLayoutId id="2147486103" r:id="rId381"/>
    <p:sldLayoutId id="2147486104" r:id="rId382"/>
    <p:sldLayoutId id="2147486105" r:id="rId383"/>
    <p:sldLayoutId id="2147486106" r:id="rId384"/>
    <p:sldLayoutId id="2147486107" r:id="rId385"/>
    <p:sldLayoutId id="2147486108" r:id="rId386"/>
    <p:sldLayoutId id="2147486109" r:id="rId387"/>
    <p:sldLayoutId id="2147486110" r:id="rId388"/>
    <p:sldLayoutId id="2147486111" r:id="rId389"/>
    <p:sldLayoutId id="2147486112" r:id="rId390"/>
    <p:sldLayoutId id="2147486113" r:id="rId391"/>
    <p:sldLayoutId id="2147486114" r:id="rId392"/>
    <p:sldLayoutId id="2147486115" r:id="rId393"/>
    <p:sldLayoutId id="2147486116" r:id="rId394"/>
    <p:sldLayoutId id="2147486117" r:id="rId395"/>
    <p:sldLayoutId id="2147486118" r:id="rId396"/>
    <p:sldLayoutId id="2147486119" r:id="rId397"/>
    <p:sldLayoutId id="2147486120" r:id="rId398"/>
    <p:sldLayoutId id="2147486121" r:id="rId399"/>
    <p:sldLayoutId id="2147486122" r:id="rId400"/>
    <p:sldLayoutId id="2147486123" r:id="rId401"/>
    <p:sldLayoutId id="2147486124" r:id="rId402"/>
    <p:sldLayoutId id="2147486125" r:id="rId403"/>
    <p:sldLayoutId id="2147486126" r:id="rId404"/>
    <p:sldLayoutId id="2147486127" r:id="rId405"/>
    <p:sldLayoutId id="2147486128" r:id="rId406"/>
    <p:sldLayoutId id="2147486129" r:id="rId407"/>
    <p:sldLayoutId id="2147486130" r:id="rId408"/>
    <p:sldLayoutId id="2147486131" r:id="rId409"/>
    <p:sldLayoutId id="2147486132" r:id="rId410"/>
    <p:sldLayoutId id="2147486133" r:id="rId411"/>
    <p:sldLayoutId id="2147486134" r:id="rId412"/>
    <p:sldLayoutId id="2147486135" r:id="rId413"/>
  </p:sldLayoutIdLst>
  <p:transition spd="med"/>
  <p:txStyles>
    <p:titleStyle>
      <a:lvl1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1pPr>
      <a:lvl2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2pPr>
      <a:lvl3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3pPr>
      <a:lvl4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4pPr>
      <a:lvl5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5pPr>
      <a:lvl6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6pPr>
      <a:lvl7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7pPr>
      <a:lvl8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8pPr>
      <a:lvl9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9pPr>
    </p:titleStyle>
    <p:bodyStyle>
      <a:lvl1pPr marL="457034" marR="0" indent="-45703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1pPr>
      <a:lvl2pPr marL="1052022" marR="0" indent="-442630"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2pPr>
      <a:lvl3pPr marL="1628205" marR="0" indent="-40942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3pPr>
      <a:lvl4pPr marL="2313408"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4pPr>
      <a:lvl5pPr marL="2922801"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5pPr>
      <a:lvl6pPr marL="3532177"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6pPr>
      <a:lvl7pPr marL="4141573" marR="0" indent="-485242"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7pPr>
      <a:lvl8pPr marL="4750958" marR="0" indent="-485242"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8pPr>
      <a:lvl9pPr marL="5360344" marR="0" indent="-48524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9pPr>
    </p:bodyStyle>
    <p:otherStyle>
      <a:lvl1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1pPr>
      <a:lvl2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2pPr>
      <a:lvl3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3pPr>
      <a:lvl4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4pPr>
      <a:lvl5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5pPr>
      <a:lvl6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6pPr>
      <a:lvl7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7pPr>
      <a:lvl8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8pPr>
      <a:lvl9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06.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2.xml"/><Relationship Id="rId5" Type="http://schemas.openxmlformats.org/officeDocument/2006/relationships/image" Target="../media/image5.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image" Target="../media/image27.png"/><Relationship Id="rId21" Type="http://schemas.openxmlformats.org/officeDocument/2006/relationships/image" Target="../media/image45.png"/><Relationship Id="rId34" Type="http://schemas.openxmlformats.org/officeDocument/2006/relationships/image" Target="../media/image58.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33" Type="http://schemas.openxmlformats.org/officeDocument/2006/relationships/image" Target="../media/image57.pn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image" Target="../media/image53.png"/><Relationship Id="rId1" Type="http://schemas.openxmlformats.org/officeDocument/2006/relationships/slideLayout" Target="../slideLayouts/slideLayout22.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png"/><Relationship Id="rId32" Type="http://schemas.openxmlformats.org/officeDocument/2006/relationships/image" Target="../media/image56.png"/><Relationship Id="rId37" Type="http://schemas.openxmlformats.org/officeDocument/2006/relationships/image" Target="../media/image61.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png"/><Relationship Id="rId36" Type="http://schemas.openxmlformats.org/officeDocument/2006/relationships/image" Target="../media/image60.png"/><Relationship Id="rId10" Type="http://schemas.openxmlformats.org/officeDocument/2006/relationships/image" Target="../media/image34.png"/><Relationship Id="rId19" Type="http://schemas.openxmlformats.org/officeDocument/2006/relationships/image" Target="../media/image43.png"/><Relationship Id="rId31" Type="http://schemas.openxmlformats.org/officeDocument/2006/relationships/image" Target="../media/image55.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jpeg"/><Relationship Id="rId3" Type="http://schemas.openxmlformats.org/officeDocument/2006/relationships/image" Target="../media/image63.jpeg"/><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66.jpe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2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5.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image" Target="../media/image75.png"/><Relationship Id="rId1" Type="http://schemas.openxmlformats.org/officeDocument/2006/relationships/slideLayout" Target="../slideLayouts/slideLayout2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41.xml"/></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2.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6.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jpeg"/></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5.png"/><Relationship Id="rId1" Type="http://schemas.openxmlformats.org/officeDocument/2006/relationships/slideLayout" Target="../slideLayouts/slideLayout22.xml"/><Relationship Id="rId5" Type="http://schemas.openxmlformats.org/officeDocument/2006/relationships/image" Target="../media/image97.png"/><Relationship Id="rId4" Type="http://schemas.openxmlformats.org/officeDocument/2006/relationships/image" Target="../media/image96.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8.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97.xml"/><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9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18" Type="http://schemas.openxmlformats.org/officeDocument/2006/relationships/image" Target="../media/image125.png"/><Relationship Id="rId3" Type="http://schemas.openxmlformats.org/officeDocument/2006/relationships/image" Target="../media/image110.png"/><Relationship Id="rId21" Type="http://schemas.openxmlformats.org/officeDocument/2006/relationships/image" Target="../media/image128.png"/><Relationship Id="rId7" Type="http://schemas.openxmlformats.org/officeDocument/2006/relationships/image" Target="../media/image114.png"/><Relationship Id="rId12" Type="http://schemas.openxmlformats.org/officeDocument/2006/relationships/image" Target="../media/image119.png"/><Relationship Id="rId17" Type="http://schemas.openxmlformats.org/officeDocument/2006/relationships/image" Target="../media/image124.png"/><Relationship Id="rId2" Type="http://schemas.openxmlformats.org/officeDocument/2006/relationships/image" Target="../media/image109.png"/><Relationship Id="rId16" Type="http://schemas.openxmlformats.org/officeDocument/2006/relationships/image" Target="../media/image123.png"/><Relationship Id="rId20" Type="http://schemas.openxmlformats.org/officeDocument/2006/relationships/image" Target="../media/image127.png"/><Relationship Id="rId1" Type="http://schemas.openxmlformats.org/officeDocument/2006/relationships/slideLayout" Target="../slideLayouts/slideLayout97.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5" Type="http://schemas.openxmlformats.org/officeDocument/2006/relationships/image" Target="../media/image122.png"/><Relationship Id="rId10" Type="http://schemas.openxmlformats.org/officeDocument/2006/relationships/image" Target="../media/image117.png"/><Relationship Id="rId19" Type="http://schemas.openxmlformats.org/officeDocument/2006/relationships/image" Target="../media/image126.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2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032.xml"/></Relationships>
</file>

<file path=ppt/slides/_rels/slide4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97.xml"/><Relationship Id="rId4" Type="http://schemas.openxmlformats.org/officeDocument/2006/relationships/image" Target="../media/image131.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2.png"/><Relationship Id="rId1" Type="http://schemas.openxmlformats.org/officeDocument/2006/relationships/slideLayout" Target="../slideLayouts/slideLayout16.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29.png"/><Relationship Id="rId1" Type="http://schemas.openxmlformats.org/officeDocument/2006/relationships/slideLayout" Target="../slideLayouts/slideLayout97.xml"/><Relationship Id="rId6" Type="http://schemas.openxmlformats.org/officeDocument/2006/relationships/image" Target="../media/image139.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s>
</file>

<file path=ppt/slides/_rels/slide44.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29.png"/><Relationship Id="rId1" Type="http://schemas.openxmlformats.org/officeDocument/2006/relationships/slideLayout" Target="../slideLayouts/slideLayout97.xml"/><Relationship Id="rId6" Type="http://schemas.openxmlformats.org/officeDocument/2006/relationships/image" Target="../media/image139.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s>
</file>

<file path=ppt/slides/_rels/slide4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97.xml"/><Relationship Id="rId4" Type="http://schemas.openxmlformats.org/officeDocument/2006/relationships/image" Target="../media/image146.png"/></Relationships>
</file>

<file path=ppt/slides/_rels/slide4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97.xml"/></Relationships>
</file>

<file path=ppt/slides/_rels/slide47.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image" Target="../media/image148.png"/><Relationship Id="rId1" Type="http://schemas.openxmlformats.org/officeDocument/2006/relationships/slideLayout" Target="../slideLayouts/slideLayout97.xml"/><Relationship Id="rId6" Type="http://schemas.openxmlformats.org/officeDocument/2006/relationships/image" Target="../media/image152.png"/><Relationship Id="rId5" Type="http://schemas.openxmlformats.org/officeDocument/2006/relationships/image" Target="../media/image151.pn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png"/></Relationships>
</file>

<file path=ppt/slides/_rels/slide4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97.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4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467.xml"/></Relationships>
</file>

<file path=ppt/slides/_rels/slide5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80.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alphaModFix/>
            <a:extLst>
              <a:ext uri="{28A0092B-C50C-407E-A947-70E740481C1C}">
                <a14:useLocalDpi xmlns:a14="http://schemas.microsoft.com/office/drawing/2010/main" val="0"/>
              </a:ext>
            </a:extLst>
          </a:blip>
          <a:srcRect t="5561" b="10239"/>
          <a:stretch/>
        </p:blipFill>
        <p:spPr>
          <a:xfrm>
            <a:off x="0" y="-1"/>
            <a:ext cx="12217400" cy="6858003"/>
          </a:xfrm>
          <a:prstGeom prst="rect">
            <a:avLst/>
          </a:prstGeom>
        </p:spPr>
      </p:pic>
      <p:sp>
        <p:nvSpPr>
          <p:cNvPr id="1837" name="Shape 1837"/>
          <p:cNvSpPr/>
          <p:nvPr/>
        </p:nvSpPr>
        <p:spPr>
          <a:xfrm>
            <a:off x="-406400" y="4946031"/>
            <a:ext cx="13021734" cy="1463043"/>
          </a:xfrm>
          <a:prstGeom prst="rect">
            <a:avLst/>
          </a:prstGeom>
          <a:solidFill>
            <a:srgbClr val="221C35">
              <a:alpha val="80000"/>
            </a:srgbClr>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dirty="0">
              <a:latin typeface="華康儷中黑" panose="020B0509000000000000" pitchFamily="49" charset="-120"/>
              <a:ea typeface="華康儷中黑" panose="020B0509000000000000" pitchFamily="49" charset="-120"/>
            </a:endParaRPr>
          </a:p>
        </p:txBody>
      </p:sp>
      <p:sp>
        <p:nvSpPr>
          <p:cNvPr id="1839" name="Shape 1839"/>
          <p:cNvSpPr/>
          <p:nvPr/>
        </p:nvSpPr>
        <p:spPr>
          <a:xfrm>
            <a:off x="0" y="5234761"/>
            <a:ext cx="12192000" cy="4801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lnSpc>
                <a:spcPct val="90000"/>
              </a:lnSpc>
              <a:defRPr sz="3200" spc="200">
                <a:solidFill>
                  <a:srgbClr val="FFFFFF"/>
                </a:solidFill>
                <a:latin typeface="+mn-lt"/>
                <a:ea typeface="+mn-ea"/>
                <a:cs typeface="+mn-cs"/>
                <a:sym typeface="Palatino"/>
              </a:defRPr>
            </a:pPr>
            <a:r>
              <a:rPr lang="zh-HK" sz="2800" b="0" i="0" dirty="0" smtClean="0">
                <a:solidFill>
                  <a:schemeClr val="bg1"/>
                </a:solidFill>
                <a:latin typeface="Century Gothic" pitchFamily="34" charset="0"/>
                <a:ea typeface="華康儷中黑" pitchFamily="49" charset="-120"/>
              </a:rPr>
              <a:t>Motives</a:t>
            </a:r>
            <a:r>
              <a:rPr lang="zh-HK" sz="2800" b="0" i="0" baseline="30000" dirty="0" smtClean="0">
                <a:solidFill>
                  <a:schemeClr val="bg1"/>
                </a:solidFill>
                <a:latin typeface="Century Gothic" pitchFamily="34" charset="0"/>
                <a:ea typeface="華康儷中黑" pitchFamily="49" charset="-120"/>
              </a:rPr>
              <a:t>®</a:t>
            </a:r>
            <a:r>
              <a:rPr lang="zh-HK" sz="2800" b="0" i="0" dirty="0" smtClean="0">
                <a:solidFill>
                  <a:schemeClr val="bg1"/>
                </a:solidFill>
                <a:latin typeface="Century Gothic" pitchFamily="34" charset="0"/>
                <a:ea typeface="華康儷中黑" pitchFamily="49" charset="-120"/>
              </a:rPr>
              <a:t>事業說明</a:t>
            </a:r>
          </a:p>
        </p:txBody>
      </p:sp>
      <p:sp>
        <p:nvSpPr>
          <p:cNvPr id="1840" name="Shape 1840"/>
          <p:cNvSpPr/>
          <p:nvPr/>
        </p:nvSpPr>
        <p:spPr>
          <a:xfrm>
            <a:off x="2824421" y="4879563"/>
            <a:ext cx="785621" cy="14376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8000">
                <a:solidFill>
                  <a:srgbClr val="FFFFFF"/>
                </a:solidFill>
                <a:latin typeface="+mn-lt"/>
                <a:ea typeface="+mn-ea"/>
                <a:cs typeface="+mn-cs"/>
                <a:sym typeface="Palatino"/>
              </a:defRPr>
            </a:lvl1pPr>
          </a:lstStyle>
          <a:p>
            <a:r>
              <a:t>[</a:t>
            </a:r>
          </a:p>
        </p:txBody>
      </p:sp>
      <p:sp>
        <p:nvSpPr>
          <p:cNvPr id="1841" name="Shape 1841"/>
          <p:cNvSpPr/>
          <p:nvPr/>
        </p:nvSpPr>
        <p:spPr>
          <a:xfrm>
            <a:off x="8859308" y="4879563"/>
            <a:ext cx="785621" cy="14376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8000">
                <a:solidFill>
                  <a:srgbClr val="FFFFFF"/>
                </a:solidFill>
                <a:latin typeface="+mn-lt"/>
                <a:ea typeface="+mn-ea"/>
                <a:cs typeface="+mn-cs"/>
                <a:sym typeface="Palatino"/>
              </a:defRPr>
            </a:lvl1pPr>
          </a:lstStyle>
          <a:p>
            <a:r>
              <a:t>]</a:t>
            </a:r>
          </a:p>
        </p:txBody>
      </p:sp>
      <p:sp>
        <p:nvSpPr>
          <p:cNvPr id="1842" name="Shape 1842"/>
          <p:cNvSpPr/>
          <p:nvPr/>
        </p:nvSpPr>
        <p:spPr>
          <a:xfrm>
            <a:off x="0" y="6494191"/>
            <a:ext cx="12192000" cy="38471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ctr">
              <a:defRPr sz="1000">
                <a:solidFill>
                  <a:srgbClr val="FFFFFF"/>
                </a:solidFill>
                <a:latin typeface="+mn-lt"/>
                <a:ea typeface="+mn-ea"/>
                <a:cs typeface="+mn-cs"/>
                <a:sym typeface="Palatino"/>
              </a:defRPr>
            </a:lvl1pPr>
          </a:lstStyle>
          <a:p>
            <a:r>
              <a:rPr lang="zh-HK" sz="1900" b="0" i="0" dirty="0" smtClean="0">
                <a:solidFill>
                  <a:srgbClr val="FFFFFF"/>
                </a:solidFill>
                <a:latin typeface="華康儷中黑" panose="020B0509000000000000" pitchFamily="49" charset="-120"/>
                <a:ea typeface="華康儷中黑" panose="020B0509000000000000" pitchFamily="49" charset="-120"/>
              </a:rPr>
              <a:t>©</a:t>
            </a:r>
            <a:r>
              <a:rPr lang="zh-HK" sz="1900" b="0" i="0" dirty="0" smtClean="0">
                <a:solidFill>
                  <a:srgbClr val="FFFFFF"/>
                </a:solidFill>
                <a:latin typeface="Century Gothic" panose="020B0502020202020204" pitchFamily="34" charset="0"/>
                <a:ea typeface="華康儷中黑" panose="020B0509000000000000" pitchFamily="49" charset="-120"/>
              </a:rPr>
              <a:t>2017</a:t>
            </a:r>
            <a:r>
              <a:rPr lang="zh-HK" sz="1900" b="0" i="0" dirty="0" smtClean="0">
                <a:solidFill>
                  <a:srgbClr val="FFFFFF"/>
                </a:solidFill>
                <a:latin typeface="華康儷中黑" panose="020B0509000000000000" pitchFamily="49" charset="-120"/>
                <a:ea typeface="華康儷中黑" panose="020B0509000000000000" pitchFamily="49" charset="-120"/>
              </a:rPr>
              <a:t>美安全球集團版權所有</a:t>
            </a:r>
          </a:p>
        </p:txBody>
      </p:sp>
      <p:pic>
        <p:nvPicPr>
          <p:cNvPr id="9" name="Picture 8"/>
          <p:cNvPicPr>
            <a:picLocks noChangeAspect="1"/>
          </p:cNvPicPr>
          <p:nvPr/>
        </p:nvPicPr>
        <p:blipFill>
          <a:blip r:embed="rId3"/>
          <a:stretch>
            <a:fillRect/>
          </a:stretch>
        </p:blipFill>
        <p:spPr>
          <a:xfrm>
            <a:off x="4327918" y="5738558"/>
            <a:ext cx="3553097" cy="310896"/>
          </a:xfrm>
          <a:prstGeom prst="rect">
            <a:avLst/>
          </a:prstGeom>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9" name="image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 y="0"/>
            <a:ext cx="12188952" cy="685799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prism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1" name="image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 y="702"/>
            <a:ext cx="12186458" cy="685659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prism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3" name="image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 y="701"/>
            <a:ext cx="12186460" cy="685659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prism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5" name="image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 y="701"/>
            <a:ext cx="12186460" cy="685659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prism isInverted="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7" name="image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3"/>
            <a:ext cx="12186460" cy="685659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prism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9" name="image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 y="857"/>
            <a:ext cx="12185907" cy="685628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prism isInverted="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1" name="image4.png"/>
          <p:cNvPicPr>
            <a:picLocks noChangeAspect="1"/>
          </p:cNvPicPr>
          <p:nvPr/>
        </p:nvPicPr>
        <p:blipFill>
          <a:blip r:embed="rId2">
            <a:extLst/>
          </a:blip>
          <a:srcRect t="3073" b="10854"/>
          <a:stretch>
            <a:fillRect/>
          </a:stretch>
        </p:blipFill>
        <p:spPr>
          <a:xfrm>
            <a:off x="3046" y="-2"/>
            <a:ext cx="12188955" cy="6858003"/>
          </a:xfrm>
          <a:prstGeom prst="rect">
            <a:avLst/>
          </a:prstGeom>
          <a:ln w="12700">
            <a:miter lim="400000"/>
          </a:ln>
        </p:spPr>
      </p:pic>
      <p:sp>
        <p:nvSpPr>
          <p:cNvPr id="1912" name="Shape 1912"/>
          <p:cNvSpPr/>
          <p:nvPr/>
        </p:nvSpPr>
        <p:spPr>
          <a:xfrm>
            <a:off x="0" y="23"/>
            <a:ext cx="12192000" cy="6858001"/>
          </a:xfrm>
          <a:prstGeom prst="rect">
            <a:avLst/>
          </a:prstGeom>
          <a:gradFill>
            <a:gsLst>
              <a:gs pos="0">
                <a:srgbClr val="000000">
                  <a:alpha val="50000"/>
                </a:srgbClr>
              </a:gs>
              <a:gs pos="100000">
                <a:srgbClr val="000000"/>
              </a:gs>
            </a:gsLst>
            <a:path path="circle">
              <a:fillToRect l="37721" t="-19636" r="62278" b="119636"/>
            </a:path>
          </a:gradFill>
          <a:ln w="12700">
            <a:miter lim="400000"/>
          </a:ln>
        </p:spPr>
        <p:txBody>
          <a:bodyPr lIns="45718" tIns="45718" rIns="45718" bIns="45718" anchor="ctr"/>
          <a:lstStyle/>
          <a:p>
            <a:pPr algn="ctr" defTabSz="907554">
              <a:lnSpc>
                <a:spcPct val="90000"/>
              </a:lnSpc>
              <a:defRPr sz="4400" spc="-151">
                <a:solidFill>
                  <a:srgbClr val="FFFFFF"/>
                </a:solidFill>
                <a:latin typeface="+mn-lt"/>
                <a:ea typeface="+mn-ea"/>
                <a:cs typeface="+mn-cs"/>
                <a:sym typeface="Palatino"/>
              </a:defRPr>
            </a:pPr>
            <a:endParaRPr/>
          </a:p>
        </p:txBody>
      </p:sp>
      <p:sp>
        <p:nvSpPr>
          <p:cNvPr id="1913" name="Shape 1913"/>
          <p:cNvSpPr/>
          <p:nvPr/>
        </p:nvSpPr>
        <p:spPr>
          <a:xfrm>
            <a:off x="678965" y="688531"/>
            <a:ext cx="5415450" cy="1100672"/>
          </a:xfrm>
          <a:prstGeom prst="rect">
            <a:avLst/>
          </a:prstGeom>
          <a:solidFill>
            <a:srgbClr val="86754D">
              <a:alpha val="88627"/>
            </a:srgbClr>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dirty="0"/>
          </a:p>
        </p:txBody>
      </p:sp>
      <p:pic>
        <p:nvPicPr>
          <p:cNvPr id="1915" name="image5.png"/>
          <p:cNvPicPr>
            <a:picLocks noChangeAspect="1"/>
          </p:cNvPicPr>
          <p:nvPr/>
        </p:nvPicPr>
        <p:blipFill>
          <a:blip r:embed="rId3">
            <a:extLst/>
          </a:blip>
          <a:stretch>
            <a:fillRect/>
          </a:stretch>
        </p:blipFill>
        <p:spPr>
          <a:xfrm>
            <a:off x="685800" y="6293715"/>
            <a:ext cx="1283646" cy="259486"/>
          </a:xfrm>
          <a:prstGeom prst="rect">
            <a:avLst/>
          </a:prstGeom>
          <a:ln w="12700">
            <a:miter lim="400000"/>
          </a:ln>
        </p:spPr>
      </p:pic>
      <p:sp>
        <p:nvSpPr>
          <p:cNvPr id="1916" name="Shape 1916"/>
          <p:cNvSpPr/>
          <p:nvPr/>
        </p:nvSpPr>
        <p:spPr>
          <a:xfrm>
            <a:off x="555988" y="2003569"/>
            <a:ext cx="11180899" cy="410881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147637" indent="-147637" defTabSz="524255">
              <a:spcBef>
                <a:spcPts val="500"/>
              </a:spcBef>
              <a:buClr>
                <a:srgbClr val="191227"/>
              </a:buClr>
              <a:buSzPct val="100000"/>
              <a:buFont typeface="Arial"/>
              <a:buChar char="•"/>
              <a:defRPr sz="2200" b="1">
                <a:solidFill>
                  <a:srgbClr val="FFFFFF"/>
                </a:solidFill>
                <a:latin typeface="+mn-lt"/>
                <a:ea typeface="+mn-ea"/>
                <a:cs typeface="+mn-cs"/>
                <a:sym typeface="Palatino"/>
              </a:defRPr>
            </a:pPr>
            <a:r>
              <a:rPr lang="zh-HK" sz="2800" b="0" i="0" dirty="0" smtClean="0">
                <a:solidFill>
                  <a:schemeClr val="bg1"/>
                </a:solidFill>
                <a:latin typeface="華康儷中黑" panose="020B0509000000000000" pitchFamily="49" charset="-120"/>
                <a:ea typeface="華康儷中黑" panose="020B0509000000000000" pitchFamily="49" charset="-120"/>
              </a:rPr>
              <a:t>最頂級的彩妝系列產品</a:t>
            </a:r>
          </a:p>
          <a:p>
            <a:pPr marL="147637" indent="-147637" defTabSz="524255">
              <a:spcBef>
                <a:spcPts val="500"/>
              </a:spcBef>
              <a:buClr>
                <a:srgbClr val="191227"/>
              </a:buClr>
              <a:buSzPct val="100000"/>
              <a:buFont typeface="Arial"/>
              <a:buChar char="•"/>
              <a:defRPr sz="2200" b="1">
                <a:solidFill>
                  <a:srgbClr val="FFFFFF"/>
                </a:solidFill>
                <a:latin typeface="+mn-lt"/>
                <a:ea typeface="+mn-ea"/>
                <a:cs typeface="+mn-cs"/>
                <a:sym typeface="Palatino"/>
              </a:defRPr>
            </a:pPr>
            <a:endParaRPr sz="3200" dirty="0">
              <a:solidFill>
                <a:schemeClr val="bg1"/>
              </a:solidFill>
              <a:latin typeface="華康儷中黑" panose="020B0509000000000000" pitchFamily="49" charset="-120"/>
              <a:ea typeface="華康儷中黑" panose="020B0509000000000000" pitchFamily="49" charset="-120"/>
            </a:endParaRPr>
          </a:p>
          <a:p>
            <a:pPr marL="147637" indent="-147637" defTabSz="524255">
              <a:spcBef>
                <a:spcPts val="500"/>
              </a:spcBef>
              <a:buClr>
                <a:srgbClr val="191227"/>
              </a:buClr>
              <a:buSzPct val="100000"/>
              <a:buFont typeface="Arial"/>
              <a:buChar char="•"/>
              <a:defRPr sz="2200" b="1">
                <a:solidFill>
                  <a:srgbClr val="FFFFFF"/>
                </a:solidFill>
                <a:latin typeface="+mn-lt"/>
                <a:ea typeface="+mn-ea"/>
                <a:cs typeface="+mn-cs"/>
                <a:sym typeface="Palatino"/>
              </a:defRPr>
            </a:pPr>
            <a:r>
              <a:rPr lang="zh-HK" sz="2800" b="0" i="0" dirty="0" smtClean="0">
                <a:solidFill>
                  <a:schemeClr val="bg1"/>
                </a:solidFill>
                <a:latin typeface="華康儷中黑" panose="020B0509000000000000" pitchFamily="49" charset="-120"/>
                <a:ea typeface="華康儷中黑" panose="020B0509000000000000" pitchFamily="49" charset="-120"/>
              </a:rPr>
              <a:t>為你省下時間與金錢－我們只提供你最好的選擇，從十多家製造商中細心挑選，給你合理的價錢</a:t>
            </a:r>
          </a:p>
          <a:p>
            <a:pPr marL="147637" indent="-147637" defTabSz="524255">
              <a:spcBef>
                <a:spcPts val="500"/>
              </a:spcBef>
              <a:buClr>
                <a:srgbClr val="191227"/>
              </a:buClr>
              <a:buSzPct val="100000"/>
              <a:buFont typeface="Arial"/>
              <a:buChar char="•"/>
              <a:defRPr sz="2200" b="1">
                <a:solidFill>
                  <a:srgbClr val="FFFFFF"/>
                </a:solidFill>
                <a:latin typeface="+mn-lt"/>
                <a:ea typeface="+mn-ea"/>
                <a:cs typeface="+mn-cs"/>
                <a:sym typeface="Palatino"/>
              </a:defRPr>
            </a:pPr>
            <a:endParaRPr sz="3200" dirty="0">
              <a:solidFill>
                <a:schemeClr val="bg1"/>
              </a:solidFill>
              <a:latin typeface="華康儷中黑" panose="020B0509000000000000" pitchFamily="49" charset="-120"/>
              <a:ea typeface="華康儷中黑" panose="020B0509000000000000" pitchFamily="49" charset="-120"/>
            </a:endParaRPr>
          </a:p>
          <a:p>
            <a:pPr marL="147637" indent="-147637" defTabSz="524255">
              <a:spcBef>
                <a:spcPts val="500"/>
              </a:spcBef>
              <a:buClr>
                <a:srgbClr val="191227"/>
              </a:buClr>
              <a:buSzPct val="100000"/>
              <a:buFont typeface="Arial"/>
              <a:buChar char="•"/>
              <a:defRPr sz="2200" b="1">
                <a:solidFill>
                  <a:srgbClr val="FFFFFF"/>
                </a:solidFill>
                <a:latin typeface="+mn-lt"/>
                <a:ea typeface="+mn-ea"/>
                <a:cs typeface="+mn-cs"/>
                <a:sym typeface="Palatino"/>
              </a:defRPr>
            </a:pPr>
            <a:r>
              <a:rPr lang="zh-HK" sz="2800" b="0" i="0" dirty="0" smtClean="0">
                <a:solidFill>
                  <a:schemeClr val="bg1"/>
                </a:solidFill>
                <a:latin typeface="華康儷中黑" panose="020B0509000000000000" pitchFamily="49" charset="-120"/>
                <a:ea typeface="華康儷中黑" panose="020B0509000000000000" pitchFamily="49" charset="-120"/>
              </a:rPr>
              <a:t>永久的個人服務</a:t>
            </a:r>
          </a:p>
          <a:p>
            <a:pPr marL="147637" indent="-147637" defTabSz="524255">
              <a:spcBef>
                <a:spcPts val="500"/>
              </a:spcBef>
              <a:buClr>
                <a:srgbClr val="191227"/>
              </a:buClr>
              <a:buSzPct val="100000"/>
              <a:buFont typeface="Arial"/>
              <a:buChar char="•"/>
              <a:defRPr sz="2200" b="1">
                <a:solidFill>
                  <a:srgbClr val="FFFFFF"/>
                </a:solidFill>
                <a:latin typeface="+mn-lt"/>
                <a:ea typeface="+mn-ea"/>
                <a:cs typeface="+mn-cs"/>
                <a:sym typeface="Palatino"/>
              </a:defRPr>
            </a:pPr>
            <a:endParaRPr sz="3200" dirty="0">
              <a:solidFill>
                <a:schemeClr val="bg1"/>
              </a:solidFill>
              <a:latin typeface="華康儷中黑" panose="020B0509000000000000" pitchFamily="49" charset="-120"/>
              <a:ea typeface="華康儷中黑" panose="020B0509000000000000" pitchFamily="49" charset="-120"/>
            </a:endParaRPr>
          </a:p>
          <a:p>
            <a:pPr marL="147637" indent="-147637" defTabSz="524255">
              <a:spcBef>
                <a:spcPts val="500"/>
              </a:spcBef>
              <a:buClr>
                <a:srgbClr val="191227"/>
              </a:buClr>
              <a:buSzPct val="100000"/>
              <a:buFont typeface="Arial"/>
              <a:buChar char="•"/>
              <a:defRPr sz="2200" b="1">
                <a:solidFill>
                  <a:srgbClr val="FFFFFF"/>
                </a:solidFill>
                <a:latin typeface="+mn-lt"/>
                <a:ea typeface="+mn-ea"/>
                <a:cs typeface="+mn-cs"/>
                <a:sym typeface="Palatino"/>
              </a:defRPr>
            </a:pPr>
            <a:r>
              <a:rPr lang="zh-HK" sz="2800" b="0" i="0" dirty="0" smtClean="0">
                <a:solidFill>
                  <a:schemeClr val="bg1"/>
                </a:solidFill>
                <a:latin typeface="華康儷中黑" panose="020B0509000000000000" pitchFamily="49" charset="-120"/>
                <a:ea typeface="華康儷中黑" panose="020B0509000000000000" pitchFamily="49" charset="-120"/>
              </a:rPr>
              <a:t>搭配相關產業，可接觸到其他高端的獨家產品</a:t>
            </a:r>
          </a:p>
        </p:txBody>
      </p:sp>
      <p:sp>
        <p:nvSpPr>
          <p:cNvPr id="2" name="TextBox 1"/>
          <p:cNvSpPr txBox="1"/>
          <p:nvPr/>
        </p:nvSpPr>
        <p:spPr>
          <a:xfrm>
            <a:off x="678965" y="688531"/>
            <a:ext cx="5415450" cy="15081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zh-HK" altLang="en-US" sz="3200" dirty="0">
                <a:solidFill>
                  <a:schemeClr val="bg1"/>
                </a:solidFill>
                <a:latin typeface="Century Gothic" panose="020B0502020202020204" pitchFamily="34" charset="0"/>
                <a:ea typeface="華康儷中黑" panose="020B0509000000000000" pitchFamily="49" charset="-120"/>
                <a:sym typeface="Palatino"/>
              </a:rPr>
              <a:t>為何</a:t>
            </a:r>
            <a:r>
              <a:rPr lang="en-US" sz="3200" dirty="0">
                <a:solidFill>
                  <a:schemeClr val="bg1"/>
                </a:solidFill>
                <a:latin typeface="Century Gothic" panose="020B0502020202020204" pitchFamily="34" charset="0"/>
                <a:ea typeface="華康儷中黑" panose="020B0509000000000000" pitchFamily="49" charset="-120"/>
                <a:sym typeface="Palatino"/>
              </a:rPr>
              <a:t/>
            </a:r>
            <a:br>
              <a:rPr lang="en-US" sz="3200" dirty="0">
                <a:solidFill>
                  <a:schemeClr val="bg1"/>
                </a:solidFill>
                <a:latin typeface="Century Gothic" panose="020B0502020202020204" pitchFamily="34" charset="0"/>
                <a:ea typeface="華康儷中黑" panose="020B0509000000000000" pitchFamily="49" charset="-120"/>
                <a:sym typeface="Palatino"/>
              </a:rPr>
            </a:br>
            <a:r>
              <a:rPr lang="zh-HK" altLang="en-US" sz="3200" dirty="0">
                <a:solidFill>
                  <a:schemeClr val="bg1"/>
                </a:solidFill>
                <a:latin typeface="Century Gothic" panose="020B0502020202020204" pitchFamily="34" charset="0"/>
                <a:ea typeface="華康儷中黑" panose="020B0509000000000000" pitchFamily="49" charset="-120"/>
                <a:sym typeface="Palatino"/>
              </a:rPr>
              <a:t>選擇</a:t>
            </a:r>
            <a:r>
              <a:rPr lang="en-US" altLang="zh-HK" sz="3200" dirty="0">
                <a:solidFill>
                  <a:schemeClr val="bg1"/>
                </a:solidFill>
                <a:latin typeface="Century Gothic" panose="020B0502020202020204" pitchFamily="34" charset="0"/>
                <a:ea typeface="華康儷中黑" panose="020B0509000000000000" pitchFamily="49" charset="-120"/>
                <a:sym typeface="Palatino"/>
              </a:rPr>
              <a:t>MOTIVES</a:t>
            </a:r>
            <a:r>
              <a:rPr lang="zh-HK" altLang="en-US" sz="3200" dirty="0">
                <a:solidFill>
                  <a:schemeClr val="bg1"/>
                </a:solidFill>
                <a:latin typeface="Century Gothic" panose="020B0502020202020204" pitchFamily="34" charset="0"/>
                <a:ea typeface="華康儷中黑" panose="020B0509000000000000" pitchFamily="49" charset="-120"/>
                <a:sym typeface="Palatino"/>
              </a:rPr>
              <a:t>彩妝品</a:t>
            </a:r>
          </a:p>
          <a:p>
            <a:pPr marL="0" marR="0" indent="0" algn="ctr" defTabSz="914103"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dirty="0">
              <a:ln>
                <a:noFill/>
              </a:ln>
              <a:solidFill>
                <a:srgbClr val="000000"/>
              </a:solidFill>
              <a:effectLst/>
              <a:uFillTx/>
              <a:latin typeface="+mj-lt"/>
              <a:ea typeface="+mj-ea"/>
              <a:cs typeface="+mj-cs"/>
              <a:sym typeface="Helvetica"/>
            </a:endParaRP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8" name="Shape 1918"/>
          <p:cNvSpPr/>
          <p:nvPr/>
        </p:nvSpPr>
        <p:spPr>
          <a:xfrm>
            <a:off x="674686" y="630424"/>
            <a:ext cx="10815641" cy="1079501"/>
          </a:xfrm>
          <a:prstGeom prst="rect">
            <a:avLst/>
          </a:prstGeom>
          <a:solidFill>
            <a:srgbClr val="221C35"/>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r>
              <a:rPr lang="en-US" altLang="zh-HK" sz="3600" dirty="0">
                <a:solidFill>
                  <a:schemeClr val="bg1"/>
                </a:solidFill>
                <a:latin typeface="Century Gothic" panose="020B0502020202020204" pitchFamily="34" charset="0"/>
                <a:ea typeface="微軟正黑體" panose="020B0604030504040204" pitchFamily="34" charset="-120"/>
                <a:sym typeface="Palatino"/>
              </a:rPr>
              <a:t>Motives</a:t>
            </a:r>
            <a:r>
              <a:rPr lang="en-US" altLang="zh-HK" sz="3600" baseline="30000" dirty="0">
                <a:solidFill>
                  <a:schemeClr val="bg1"/>
                </a:solidFill>
                <a:latin typeface="Century Gothic" panose="020B0502020202020204" pitchFamily="34" charset="0"/>
                <a:ea typeface="微軟正黑體" panose="020B0604030504040204" pitchFamily="34" charset="-120"/>
                <a:sym typeface="Palatino"/>
              </a:rPr>
              <a:t>®</a:t>
            </a:r>
            <a:r>
              <a:rPr lang="zh-HK" altLang="en-US" sz="3600" dirty="0">
                <a:solidFill>
                  <a:schemeClr val="bg1"/>
                </a:solidFill>
                <a:latin typeface="華康儷中黑" panose="020B0509000000000000" pitchFamily="49" charset="-120"/>
                <a:ea typeface="華康儷中黑" panose="020B0509000000000000" pitchFamily="49" charset="-120"/>
                <a:sym typeface="Palatino"/>
              </a:rPr>
              <a:t>彩妝為你打開事業大</a:t>
            </a:r>
            <a:r>
              <a:rPr lang="zh-HK" altLang="en-US" sz="3600" dirty="0" smtClean="0">
                <a:solidFill>
                  <a:schemeClr val="bg1"/>
                </a:solidFill>
                <a:latin typeface="華康儷中黑" panose="020B0509000000000000" pitchFamily="49" charset="-120"/>
                <a:ea typeface="華康儷中黑" panose="020B0509000000000000" pitchFamily="49" charset="-120"/>
                <a:sym typeface="Palatino"/>
              </a:rPr>
              <a:t>門</a:t>
            </a:r>
            <a:endParaRPr lang="zh-HK" altLang="en-US" sz="3600" dirty="0">
              <a:solidFill>
                <a:schemeClr val="bg1"/>
              </a:solidFill>
              <a:latin typeface="華康儷中黑" panose="020B0509000000000000" pitchFamily="49" charset="-120"/>
              <a:ea typeface="華康儷中黑" panose="020B0509000000000000" pitchFamily="49" charset="-120"/>
              <a:sym typeface="Palatino"/>
            </a:endParaRPr>
          </a:p>
        </p:txBody>
      </p:sp>
      <p:sp>
        <p:nvSpPr>
          <p:cNvPr id="1920" name="Shape 1920"/>
          <p:cNvSpPr/>
          <p:nvPr/>
        </p:nvSpPr>
        <p:spPr>
          <a:xfrm>
            <a:off x="653527" y="1879783"/>
            <a:ext cx="10857960" cy="110799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spcBef>
                <a:spcPts val="1200"/>
              </a:spcBef>
              <a:defRPr sz="2700">
                <a:latin typeface="+mn-lt"/>
                <a:ea typeface="+mn-ea"/>
                <a:cs typeface="+mn-cs"/>
                <a:sym typeface="Palatino"/>
              </a:defRPr>
            </a:pPr>
            <a:r>
              <a:rPr lang="zh-HK" sz="2800" b="0" i="0" dirty="0" smtClean="0">
                <a:solidFill>
                  <a:srgbClr val="000000"/>
                </a:solidFill>
                <a:latin typeface="華康儷中黑" panose="020B0509000000000000" pitchFamily="49" charset="-120"/>
                <a:ea typeface="華康儷中黑" panose="020B0509000000000000" pitchFamily="49" charset="-120"/>
              </a:rPr>
              <a:t>大家都會買彩妝品，我們的目標就是改變顧客的購買地點及購買對象</a:t>
            </a:r>
          </a:p>
          <a:p>
            <a:pPr>
              <a:spcBef>
                <a:spcPts val="1200"/>
              </a:spcBef>
              <a:defRPr sz="2700">
                <a:latin typeface="+mn-lt"/>
                <a:ea typeface="+mn-ea"/>
                <a:cs typeface="+mn-cs"/>
                <a:sym typeface="Palatino"/>
              </a:defRPr>
            </a:pPr>
            <a:r>
              <a:rPr lang="zh-HK" sz="2800" b="0" i="0" dirty="0" smtClean="0">
                <a:solidFill>
                  <a:srgbClr val="000000"/>
                </a:solidFill>
                <a:latin typeface="華康儷中黑" panose="020B0509000000000000" pitchFamily="49" charset="-120"/>
                <a:ea typeface="華康儷中黑" panose="020B0509000000000000" pitchFamily="49" charset="-120"/>
              </a:rPr>
              <a:t>與別不同之處：</a:t>
            </a:r>
          </a:p>
        </p:txBody>
      </p:sp>
      <p:sp>
        <p:nvSpPr>
          <p:cNvPr id="1921" name="Shape 1921"/>
          <p:cNvSpPr/>
          <p:nvPr/>
        </p:nvSpPr>
        <p:spPr>
          <a:xfrm>
            <a:off x="5772870" y="2921409"/>
            <a:ext cx="6096004" cy="3570202"/>
          </a:xfrm>
          <a:prstGeom prst="rect">
            <a:avLst/>
          </a:prstGeom>
          <a:ln w="12700">
            <a:miter lim="400000"/>
          </a:ln>
          <a:extLst>
            <a:ext uri="{C572A759-6A51-4108-AA02-DFA0A04FC94B}">
              <ma14:wrappingTextBoxFlag xmlns="" xmlns:ma14="http://schemas.microsoft.com/office/mac/drawingml/2011/main" val="1"/>
            </a:ext>
          </a:extLst>
        </p:spPr>
        <p:txBody>
          <a:bodyPr lIns="60957" tIns="60957" rIns="60957" bIns="60957">
            <a:spAutoFit/>
          </a:bodyPr>
          <a:lstStyle/>
          <a:p>
            <a:pPr marL="317500" indent="-317500" defTabSz="609600">
              <a:buClr>
                <a:srgbClr val="000000"/>
              </a:buClr>
              <a:buSzPct val="100000"/>
              <a:buFont typeface="Arial"/>
              <a:buChar char="•"/>
              <a:defRPr sz="2400">
                <a:latin typeface="+mn-lt"/>
                <a:ea typeface="+mn-ea"/>
                <a:cs typeface="+mn-cs"/>
                <a:sym typeface="Palatino"/>
              </a:defRPr>
            </a:pPr>
            <a:r>
              <a:rPr lang="zh-HK" sz="2800" b="0" i="0" dirty="0" smtClean="0">
                <a:solidFill>
                  <a:srgbClr val="000000"/>
                </a:solidFill>
                <a:latin typeface="華康儷中黑" panose="020B0509000000000000" pitchFamily="49" charset="-120"/>
                <a:ea typeface="華康儷中黑" panose="020B0509000000000000" pitchFamily="49" charset="-120"/>
              </a:rPr>
              <a:t>負擔得起的高端名牌</a:t>
            </a:r>
          </a:p>
          <a:p>
            <a:pPr marL="317500" indent="-317500" defTabSz="609600">
              <a:buClr>
                <a:srgbClr val="000000"/>
              </a:buClr>
              <a:buSzPct val="100000"/>
              <a:buFont typeface="Arial"/>
              <a:buChar char="•"/>
              <a:defRPr sz="2400">
                <a:latin typeface="+mn-lt"/>
                <a:ea typeface="+mn-ea"/>
                <a:cs typeface="+mn-cs"/>
                <a:sym typeface="Palatino"/>
              </a:defRPr>
            </a:pPr>
            <a:r>
              <a:rPr lang="zh-HK" sz="2800" b="0" i="0" dirty="0" smtClean="0">
                <a:solidFill>
                  <a:srgbClr val="000000"/>
                </a:solidFill>
                <a:latin typeface="華康儷中黑" panose="020B0509000000000000" pitchFamily="49" charset="-120"/>
                <a:ea typeface="華康儷中黑" panose="020B0509000000000000" pitchFamily="49" charset="-120"/>
              </a:rPr>
              <a:t>適合各種年齡、膚色及膚質 </a:t>
            </a:r>
          </a:p>
          <a:p>
            <a:pPr marL="317500" indent="-317500" defTabSz="609600">
              <a:buClr>
                <a:srgbClr val="000000"/>
              </a:buClr>
              <a:buSzPct val="100000"/>
              <a:buFont typeface="Arial"/>
              <a:buChar char="•"/>
              <a:defRPr sz="2400">
                <a:latin typeface="+mn-lt"/>
                <a:ea typeface="+mn-ea"/>
                <a:cs typeface="+mn-cs"/>
                <a:sym typeface="Palatino"/>
              </a:defRPr>
            </a:pPr>
            <a:r>
              <a:rPr lang="zh-HK" sz="2800" b="0" i="0" dirty="0" smtClean="0">
                <a:solidFill>
                  <a:srgbClr val="000000"/>
                </a:solidFill>
                <a:latin typeface="華康儷中黑" panose="020B0509000000000000" pitchFamily="49" charset="-120"/>
                <a:ea typeface="華康儷中黑" panose="020B0509000000000000" pitchFamily="49" charset="-120"/>
              </a:rPr>
              <a:t>適合各種場合</a:t>
            </a:r>
          </a:p>
          <a:p>
            <a:pPr marL="317500" indent="-317500" defTabSz="609600">
              <a:buClr>
                <a:srgbClr val="000000"/>
              </a:buClr>
              <a:buSzPct val="100000"/>
              <a:buFont typeface="Arial"/>
              <a:buChar char="•"/>
              <a:defRPr sz="2400">
                <a:latin typeface="+mn-lt"/>
                <a:ea typeface="+mn-ea"/>
                <a:cs typeface="+mn-cs"/>
                <a:sym typeface="Palatino"/>
              </a:defRPr>
            </a:pPr>
            <a:r>
              <a:rPr lang="zh-HK" sz="2800" b="0" i="0" dirty="0" smtClean="0">
                <a:solidFill>
                  <a:srgbClr val="000000"/>
                </a:solidFill>
                <a:latin typeface="華康儷中黑" panose="020B0509000000000000" pitchFamily="49" charset="-120"/>
                <a:ea typeface="華康儷中黑" panose="020B0509000000000000" pitchFamily="49" charset="-120"/>
              </a:rPr>
              <a:t>彩妝品的色彩豐富飽和，無論是拍照或走秀</a:t>
            </a:r>
            <a:r>
              <a:rPr lang="zh-TW" altLang="en-US" sz="2800" dirty="0" smtClean="0">
                <a:latin typeface="華康儷中黑" panose="020B0509000000000000" pitchFamily="49" charset="-120"/>
                <a:ea typeface="華康儷中黑" panose="020B0509000000000000" pitchFamily="49" charset="-120"/>
              </a:rPr>
              <a:t>均可</a:t>
            </a:r>
            <a:endParaRPr lang="zh-HK" sz="2800" b="0" i="0" dirty="0" smtClean="0">
              <a:solidFill>
                <a:srgbClr val="000000"/>
              </a:solidFill>
              <a:latin typeface="華康儷中黑" panose="020B0509000000000000" pitchFamily="49" charset="-120"/>
              <a:ea typeface="華康儷中黑" panose="020B0509000000000000" pitchFamily="49" charset="-120"/>
            </a:endParaRPr>
          </a:p>
          <a:p>
            <a:pPr marL="317500" indent="-317500" defTabSz="609600">
              <a:buClr>
                <a:srgbClr val="000000"/>
              </a:buClr>
              <a:buSzPct val="100000"/>
              <a:buFont typeface="Arial"/>
              <a:buChar char="•"/>
              <a:defRPr sz="2400">
                <a:latin typeface="+mn-lt"/>
                <a:ea typeface="+mn-ea"/>
                <a:cs typeface="+mn-cs"/>
                <a:sym typeface="Palatino"/>
              </a:defRPr>
            </a:pPr>
            <a:r>
              <a:rPr lang="zh-HK" sz="2800" b="0" i="0" dirty="0" smtClean="0">
                <a:solidFill>
                  <a:srgbClr val="000000"/>
                </a:solidFill>
                <a:latin typeface="華康儷中黑" panose="020B0509000000000000" pitchFamily="49" charset="-120"/>
                <a:ea typeface="華康儷中黑" panose="020B0509000000000000" pitchFamily="49" charset="-120"/>
              </a:rPr>
              <a:t>專利配方</a:t>
            </a:r>
          </a:p>
          <a:p>
            <a:pPr marL="317500" indent="-317500" defTabSz="609600">
              <a:buClr>
                <a:srgbClr val="000000"/>
              </a:buClr>
              <a:buSzPct val="100000"/>
              <a:buFont typeface="Arial"/>
              <a:buChar char="•"/>
              <a:defRPr sz="2400">
                <a:latin typeface="+mn-lt"/>
                <a:ea typeface="+mn-ea"/>
                <a:cs typeface="+mn-cs"/>
                <a:sym typeface="Palatino"/>
              </a:defRPr>
            </a:pPr>
            <a:r>
              <a:rPr lang="zh-HK" sz="2800" b="0" i="0" dirty="0" smtClean="0">
                <a:solidFill>
                  <a:srgbClr val="000000"/>
                </a:solidFill>
                <a:latin typeface="華康儷中黑" panose="020B0509000000000000" pitchFamily="49" charset="-120"/>
                <a:ea typeface="華康儷中黑" panose="020B0509000000000000" pitchFamily="49" charset="-120"/>
              </a:rPr>
              <a:t>產品不經動物測試</a:t>
            </a:r>
            <a:r>
              <a:rPr lang="zh-TW" altLang="en-US" sz="2800" b="0" i="0" dirty="0" smtClean="0">
                <a:solidFill>
                  <a:srgbClr val="000000"/>
                </a:solidFill>
                <a:latin typeface="華康儷中黑" panose="020B0509000000000000" pitchFamily="49" charset="-120"/>
                <a:ea typeface="華康儷中黑" panose="020B0509000000000000" pitchFamily="49" charset="-120"/>
              </a:rPr>
              <a:t>／</a:t>
            </a:r>
            <a:r>
              <a:rPr lang="zh-HK" sz="2800" b="0" i="0" dirty="0" smtClean="0">
                <a:solidFill>
                  <a:srgbClr val="000000"/>
                </a:solidFill>
                <a:latin typeface="華康儷中黑" panose="020B0509000000000000" pitchFamily="49" charset="-120"/>
                <a:ea typeface="華康儷中黑" panose="020B0509000000000000" pitchFamily="49" charset="-120"/>
              </a:rPr>
              <a:t>以免於殘酷方式製造</a:t>
            </a:r>
          </a:p>
        </p:txBody>
      </p:sp>
      <p:pic>
        <p:nvPicPr>
          <p:cNvPr id="1922" name="image15.png" descr="DSC_3513.png"/>
          <p:cNvPicPr>
            <a:picLocks noChangeAspect="1"/>
          </p:cNvPicPr>
          <p:nvPr/>
        </p:nvPicPr>
        <p:blipFill>
          <a:blip r:embed="rId2">
            <a:extLst/>
          </a:blip>
          <a:srcRect l="14233" t="11138" r="13801" b="29883"/>
          <a:stretch>
            <a:fillRect/>
          </a:stretch>
        </p:blipFill>
        <p:spPr>
          <a:xfrm>
            <a:off x="653527" y="3681424"/>
            <a:ext cx="5113177" cy="279518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doors dir="ver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0" name="Shape 1930"/>
          <p:cNvSpPr/>
          <p:nvPr/>
        </p:nvSpPr>
        <p:spPr>
          <a:xfrm>
            <a:off x="658961" y="1592435"/>
            <a:ext cx="5591090" cy="40010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spcBef>
                <a:spcPts val="1200"/>
              </a:spcBef>
              <a:buSzPct val="100000"/>
              <a:defRPr sz="2300">
                <a:latin typeface="+mn-lt"/>
                <a:ea typeface="+mn-ea"/>
                <a:cs typeface="+mn-cs"/>
                <a:sym typeface="Palatino"/>
              </a:defRPr>
            </a:pPr>
            <a:endParaRPr lang="zh-HK" sz="2000" b="0" i="0" dirty="0" smtClean="0">
              <a:solidFill>
                <a:srgbClr val="000000"/>
              </a:solidFill>
              <a:latin typeface="Century Gothic" panose="020B0502020202020204" pitchFamily="34" charset="0"/>
              <a:ea typeface="華康儷中黑" panose="020B0509000000000000" pitchFamily="49" charset="-120"/>
            </a:endParaRPr>
          </a:p>
        </p:txBody>
      </p:sp>
      <p:sp>
        <p:nvSpPr>
          <p:cNvPr id="1931" name="Shape 1931"/>
          <p:cNvSpPr/>
          <p:nvPr/>
        </p:nvSpPr>
        <p:spPr>
          <a:xfrm>
            <a:off x="682382" y="307531"/>
            <a:ext cx="5544248" cy="1100672"/>
          </a:xfrm>
          <a:prstGeom prst="rect">
            <a:avLst/>
          </a:prstGeom>
          <a:solidFill>
            <a:srgbClr val="86754D">
              <a:alpha val="88627"/>
            </a:srgbClr>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r>
              <a:rPr lang="zh-HK" altLang="en-US" sz="3600" dirty="0">
                <a:solidFill>
                  <a:srgbClr val="FFFFFF"/>
                </a:solidFill>
                <a:latin typeface="Century Gothic" panose="020B0502020202020204" pitchFamily="34" charset="0"/>
                <a:ea typeface="華康儷中黑" panose="020B0509000000000000" pitchFamily="49" charset="-120"/>
                <a:sym typeface="Palatino"/>
              </a:rPr>
              <a:t>為何選擇</a:t>
            </a:r>
            <a:r>
              <a:rPr lang="en-US" altLang="zh-HK" sz="3600" dirty="0">
                <a:solidFill>
                  <a:srgbClr val="FFFFFF"/>
                </a:solidFill>
                <a:latin typeface="Century Gothic" panose="020B0502020202020204" pitchFamily="34" charset="0"/>
                <a:ea typeface="華康儷中黑" panose="020B0509000000000000" pitchFamily="49" charset="-120"/>
                <a:sym typeface="Palatino"/>
              </a:rPr>
              <a:t>MOTIVES</a:t>
            </a:r>
            <a:r>
              <a:rPr lang="en-US" altLang="zh-HK" sz="3600" baseline="30000" dirty="0" smtClean="0">
                <a:solidFill>
                  <a:srgbClr val="FFFFFF"/>
                </a:solidFill>
                <a:latin typeface="Century Gothic" panose="020B0502020202020204" pitchFamily="34" charset="0"/>
                <a:ea typeface="華康儷中黑" panose="020B0509000000000000" pitchFamily="49" charset="-120"/>
                <a:sym typeface="Palatino"/>
              </a:rPr>
              <a:t>®</a:t>
            </a:r>
            <a:endParaRPr lang="zh-HK" altLang="en-US" sz="3600" baseline="30000" dirty="0">
              <a:solidFill>
                <a:srgbClr val="FFFFFF"/>
              </a:solidFill>
              <a:latin typeface="Century Gothic" panose="020B0502020202020204" pitchFamily="34" charset="0"/>
              <a:ea typeface="華康儷中黑" panose="020B0509000000000000" pitchFamily="49" charset="-120"/>
              <a:sym typeface="Palatino"/>
            </a:endParaRPr>
          </a:p>
        </p:txBody>
      </p:sp>
      <p:sp>
        <p:nvSpPr>
          <p:cNvPr id="1932" name="Shape 1932"/>
          <p:cNvSpPr/>
          <p:nvPr/>
        </p:nvSpPr>
        <p:spPr>
          <a:xfrm>
            <a:off x="685799" y="551796"/>
            <a:ext cx="5540831" cy="44114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defTabSz="457200">
              <a:defRPr sz="3400" b="1" spc="100">
                <a:solidFill>
                  <a:srgbClr val="FFFFFF"/>
                </a:solidFill>
                <a:latin typeface="+mn-lt"/>
                <a:ea typeface="+mn-ea"/>
                <a:cs typeface="+mn-cs"/>
                <a:sym typeface="Palatino"/>
              </a:defRPr>
            </a:lvl1pPr>
          </a:lstStyle>
          <a:p>
            <a:endParaRPr lang="zh-HK" b="0" i="0" baseline="30000" dirty="0" smtClean="0">
              <a:solidFill>
                <a:srgbClr val="FFFFFF"/>
              </a:solidFill>
              <a:latin typeface="Century Gothic" panose="020B0502020202020204" pitchFamily="34" charset="0"/>
              <a:ea typeface="華康儷中黑" panose="020B0509000000000000" pitchFamily="49" charset="-120"/>
            </a:endParaRPr>
          </a:p>
        </p:txBody>
      </p:sp>
      <p:pic>
        <p:nvPicPr>
          <p:cNvPr id="1933" name="image5.png"/>
          <p:cNvPicPr>
            <a:picLocks noChangeAspect="1"/>
          </p:cNvPicPr>
          <p:nvPr/>
        </p:nvPicPr>
        <p:blipFill>
          <a:blip r:embed="rId2">
            <a:extLst/>
          </a:blip>
          <a:stretch>
            <a:fillRect/>
          </a:stretch>
        </p:blipFill>
        <p:spPr>
          <a:xfrm>
            <a:off x="685800" y="6293715"/>
            <a:ext cx="1283646" cy="259486"/>
          </a:xfrm>
          <a:prstGeom prst="rect">
            <a:avLst/>
          </a:prstGeom>
          <a:ln w="12700">
            <a:miter lim="400000"/>
          </a:ln>
        </p:spPr>
      </p:pic>
      <p:pic>
        <p:nvPicPr>
          <p:cNvPr id="7" name="Picture 6"/>
          <p:cNvPicPr>
            <a:picLocks noChangeAspect="1"/>
          </p:cNvPicPr>
          <p:nvPr/>
        </p:nvPicPr>
        <p:blipFill rotWithShape="1">
          <a:blip r:embed="rId3">
            <a:alphaModFix/>
            <a:extLst>
              <a:ext uri="{28A0092B-C50C-407E-A947-70E740481C1C}">
                <a14:useLocalDpi xmlns:a14="http://schemas.microsoft.com/office/drawing/2010/main" val="0"/>
              </a:ext>
            </a:extLst>
          </a:blip>
          <a:srcRect l="27298" r="12331"/>
          <a:stretch/>
        </p:blipFill>
        <p:spPr>
          <a:xfrm>
            <a:off x="6671732" y="0"/>
            <a:ext cx="5520268" cy="6858000"/>
          </a:xfrm>
          <a:prstGeom prst="rect">
            <a:avLst/>
          </a:prstGeom>
        </p:spPr>
      </p:pic>
      <p:sp>
        <p:nvSpPr>
          <p:cNvPr id="2" name="TextBox 1"/>
          <p:cNvSpPr txBox="1"/>
          <p:nvPr/>
        </p:nvSpPr>
        <p:spPr>
          <a:xfrm>
            <a:off x="685800" y="1632322"/>
            <a:ext cx="5564251" cy="49551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spcBef>
                <a:spcPts val="1200"/>
              </a:spcBef>
              <a:buSzPct val="100000"/>
              <a:defRPr sz="2300">
                <a:latin typeface="+mn-lt"/>
                <a:ea typeface="+mn-ea"/>
                <a:cs typeface="+mn-cs"/>
                <a:sym typeface="Palatino"/>
              </a:defRPr>
            </a:pPr>
            <a:r>
              <a:rPr lang="zh-HK" altLang="en-US" sz="2600" dirty="0">
                <a:latin typeface="Century Gothic" panose="020B0502020202020204" pitchFamily="34" charset="0"/>
                <a:ea typeface="華康儷中黑" panose="020B0509000000000000" pitchFamily="49" charset="-120"/>
                <a:sym typeface="Palatino"/>
              </a:rPr>
              <a:t>身為大公司「美安公司」旗下的一個部門，不僅在財務方面有堅強而穩定的助力，還擁有超過</a:t>
            </a:r>
            <a:r>
              <a:rPr lang="en-US" altLang="zh-HK" sz="2600" dirty="0">
                <a:latin typeface="Century Gothic" panose="020B0502020202020204" pitchFamily="34" charset="0"/>
                <a:ea typeface="華康儷中黑" panose="020B0509000000000000" pitchFamily="49" charset="-120"/>
                <a:sym typeface="Palatino"/>
              </a:rPr>
              <a:t>25</a:t>
            </a:r>
            <a:r>
              <a:rPr lang="zh-HK" altLang="en-US" sz="2600" dirty="0">
                <a:latin typeface="Century Gothic" panose="020B0502020202020204" pitchFamily="34" charset="0"/>
                <a:ea typeface="華康儷中黑" panose="020B0509000000000000" pitchFamily="49" charset="-120"/>
                <a:sym typeface="Palatino"/>
              </a:rPr>
              <a:t>年穩固的成長基礎</a:t>
            </a:r>
            <a:r>
              <a:rPr lang="en-US" sz="2600" dirty="0">
                <a:latin typeface="Century Gothic" panose="020B0502020202020204" pitchFamily="34" charset="0"/>
                <a:ea typeface="華康儷中黑" panose="020B0509000000000000" pitchFamily="49" charset="-120"/>
                <a:sym typeface="Palatino"/>
              </a:rPr>
              <a:t/>
            </a:r>
            <a:br>
              <a:rPr lang="en-US" sz="2600" dirty="0">
                <a:latin typeface="Century Gothic" panose="020B0502020202020204" pitchFamily="34" charset="0"/>
                <a:ea typeface="華康儷中黑" panose="020B0509000000000000" pitchFamily="49" charset="-120"/>
                <a:sym typeface="Palatino"/>
              </a:rPr>
            </a:br>
            <a:endParaRPr lang="en-US" sz="2600" dirty="0">
              <a:latin typeface="Century Gothic" panose="020B0502020202020204" pitchFamily="34" charset="0"/>
              <a:ea typeface="華康儷中黑" panose="020B0509000000000000" pitchFamily="49" charset="-120"/>
              <a:sym typeface="Palatino"/>
            </a:endParaRPr>
          </a:p>
          <a:p>
            <a:pPr>
              <a:spcBef>
                <a:spcPts val="1200"/>
              </a:spcBef>
              <a:buSzPct val="100000"/>
              <a:defRPr sz="2300">
                <a:latin typeface="+mn-lt"/>
                <a:ea typeface="+mn-ea"/>
                <a:cs typeface="+mn-cs"/>
                <a:sym typeface="Palatino"/>
              </a:defRPr>
            </a:pPr>
            <a:r>
              <a:rPr lang="zh-HK" altLang="en-US" sz="2600" dirty="0">
                <a:latin typeface="Century Gothic" panose="020B0502020202020204" pitchFamily="34" charset="0"/>
                <a:ea typeface="華康儷中黑" panose="020B0509000000000000" pitchFamily="49" charset="-120"/>
                <a:sym typeface="Palatino"/>
              </a:rPr>
              <a:t>有能力善加運用數十億美元商機的產業，提供你的顧客（以及你自己）以更有競爭力的價格購買更好的產品</a:t>
            </a:r>
            <a:r>
              <a:rPr lang="en-US" sz="2600" dirty="0">
                <a:latin typeface="Century Gothic" panose="020B0502020202020204" pitchFamily="34" charset="0"/>
                <a:ea typeface="華康儷中黑" panose="020B0509000000000000" pitchFamily="49" charset="-120"/>
                <a:sym typeface="Palatino"/>
              </a:rPr>
              <a:t/>
            </a:r>
            <a:br>
              <a:rPr lang="en-US" sz="2600" dirty="0">
                <a:latin typeface="Century Gothic" panose="020B0502020202020204" pitchFamily="34" charset="0"/>
                <a:ea typeface="華康儷中黑" panose="020B0509000000000000" pitchFamily="49" charset="-120"/>
                <a:sym typeface="Palatino"/>
              </a:rPr>
            </a:br>
            <a:endParaRPr lang="en-US" sz="2600" dirty="0">
              <a:latin typeface="Century Gothic" panose="020B0502020202020204" pitchFamily="34" charset="0"/>
              <a:ea typeface="華康儷中黑" panose="020B0509000000000000" pitchFamily="49" charset="-120"/>
              <a:sym typeface="Palatino"/>
            </a:endParaRPr>
          </a:p>
          <a:p>
            <a:pPr>
              <a:spcBef>
                <a:spcPts val="1200"/>
              </a:spcBef>
              <a:buSzPct val="100000"/>
              <a:defRPr sz="2300">
                <a:latin typeface="+mn-lt"/>
                <a:ea typeface="+mn-ea"/>
                <a:cs typeface="+mn-cs"/>
                <a:sym typeface="Palatino"/>
              </a:defRPr>
            </a:pPr>
            <a:r>
              <a:rPr lang="zh-HK" altLang="en-US" sz="2600" dirty="0">
                <a:latin typeface="Century Gothic" panose="020B0502020202020204" pitchFamily="34" charset="0"/>
                <a:ea typeface="華康儷中黑" panose="020B0509000000000000" pitchFamily="49" charset="-120"/>
                <a:sym typeface="Palatino"/>
              </a:rPr>
              <a:t>遍布世界各地的訓練課程與支援</a:t>
            </a:r>
          </a:p>
          <a:p>
            <a:pPr marL="0" marR="0" indent="0" algn="l" defTabSz="914103" rtl="0" fontAlgn="auto" latinLnBrk="0" hangingPunct="0">
              <a:lnSpc>
                <a:spcPct val="100000"/>
              </a:lnSpc>
              <a:spcBef>
                <a:spcPts val="0"/>
              </a:spcBef>
              <a:spcAft>
                <a:spcPts val="0"/>
              </a:spcAft>
              <a:buClrTx/>
              <a:buSzTx/>
              <a:buFontTx/>
              <a:buNone/>
              <a:tabLst/>
            </a:pPr>
            <a:endParaRPr kumimoji="0" lang="en-US" sz="2600" b="0" i="0" u="none" strike="noStrike" cap="none" spc="0" normalizeH="0" baseline="0" dirty="0">
              <a:ln>
                <a:noFill/>
              </a:ln>
              <a:solidFill>
                <a:srgbClr val="000000"/>
              </a:solidFill>
              <a:effectLst/>
              <a:uFillTx/>
              <a:sym typeface="Helvetica"/>
            </a:endParaRPr>
          </a:p>
        </p:txBody>
      </p:sp>
    </p:spTree>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 name="image17.png"/>
          <p:cNvPicPr>
            <a:picLocks noChangeAspect="1"/>
          </p:cNvPicPr>
          <p:nvPr/>
        </p:nvPicPr>
        <p:blipFill>
          <a:blip r:embed="rId2">
            <a:extLst/>
          </a:blip>
          <a:srcRect r="11621" b="17416"/>
          <a:stretch>
            <a:fillRect/>
          </a:stretch>
        </p:blipFill>
        <p:spPr>
          <a:xfrm>
            <a:off x="-229814" y="-20450"/>
            <a:ext cx="12421815" cy="6878450"/>
          </a:xfrm>
          <a:prstGeom prst="rect">
            <a:avLst/>
          </a:prstGeom>
          <a:ln w="12700">
            <a:miter lim="400000"/>
          </a:ln>
        </p:spPr>
      </p:pic>
      <p:sp>
        <p:nvSpPr>
          <p:cNvPr id="1936" name="Shape 1936"/>
          <p:cNvSpPr/>
          <p:nvPr/>
        </p:nvSpPr>
        <p:spPr>
          <a:xfrm>
            <a:off x="674686" y="687574"/>
            <a:ext cx="10815641" cy="1079501"/>
          </a:xfrm>
          <a:prstGeom prst="rect">
            <a:avLst/>
          </a:prstGeom>
          <a:solidFill>
            <a:srgbClr val="221C35"/>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r>
              <a:rPr lang="en-US" altLang="zh-HK" sz="3600" dirty="0">
                <a:solidFill>
                  <a:schemeClr val="bg1"/>
                </a:solidFill>
                <a:latin typeface="Century Gothic" panose="020B0502020202020204" pitchFamily="34" charset="0"/>
                <a:ea typeface="華康儷中黑" panose="020B0509000000000000" pitchFamily="49" charset="-120"/>
                <a:sym typeface="Palatino"/>
              </a:rPr>
              <a:t>MOTIVES</a:t>
            </a:r>
            <a:r>
              <a:rPr lang="en-US" altLang="zh-HK" sz="3600" baseline="30000" dirty="0">
                <a:solidFill>
                  <a:schemeClr val="bg1"/>
                </a:solidFill>
                <a:latin typeface="Century Gothic" panose="020B0502020202020204" pitchFamily="34" charset="0"/>
                <a:ea typeface="華康儷中黑" panose="020B0509000000000000" pitchFamily="49" charset="-120"/>
                <a:sym typeface="Palatino"/>
              </a:rPr>
              <a:t>®</a:t>
            </a:r>
            <a:r>
              <a:rPr lang="zh-HK" altLang="en-US" sz="3600" dirty="0">
                <a:solidFill>
                  <a:schemeClr val="bg1"/>
                </a:solidFill>
                <a:latin typeface="Century Gothic" panose="020B0502020202020204" pitchFamily="34" charset="0"/>
                <a:ea typeface="華康儷中黑" panose="020B0509000000000000" pitchFamily="49" charset="-120"/>
                <a:sym typeface="Palatino"/>
              </a:rPr>
              <a:t>獨特的商業模</a:t>
            </a:r>
            <a:r>
              <a:rPr lang="zh-HK" altLang="en-US" sz="3600" dirty="0" smtClean="0">
                <a:solidFill>
                  <a:schemeClr val="bg1"/>
                </a:solidFill>
                <a:latin typeface="Century Gothic" panose="020B0502020202020204" pitchFamily="34" charset="0"/>
                <a:ea typeface="華康儷中黑" panose="020B0509000000000000" pitchFamily="49" charset="-120"/>
                <a:sym typeface="Palatino"/>
              </a:rPr>
              <a:t>式</a:t>
            </a:r>
            <a:endParaRPr sz="3200" dirty="0"/>
          </a:p>
        </p:txBody>
      </p:sp>
      <p:sp>
        <p:nvSpPr>
          <p:cNvPr id="1938" name="Shape 1938"/>
          <p:cNvSpPr/>
          <p:nvPr/>
        </p:nvSpPr>
        <p:spPr>
          <a:xfrm>
            <a:off x="636595" y="1999052"/>
            <a:ext cx="5775092" cy="4355034"/>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457200" indent="-457200" defTabSz="609600">
              <a:spcBef>
                <a:spcPts val="600"/>
              </a:spcBef>
              <a:buClr>
                <a:srgbClr val="FFFFFF"/>
              </a:buClr>
              <a:buSzPct val="100000"/>
              <a:buFont typeface="Arial" pitchFamily="34" charset="0"/>
              <a:buChar char="•"/>
              <a:defRPr sz="2400">
                <a:solidFill>
                  <a:srgbClr val="FFFFFF"/>
                </a:solidFill>
                <a:latin typeface="+mn-lt"/>
                <a:ea typeface="+mn-ea"/>
                <a:cs typeface="+mn-cs"/>
                <a:sym typeface="Palatino"/>
              </a:defRPr>
            </a:pPr>
            <a:r>
              <a:rPr lang="zh-HK" sz="2800" b="0" i="0" dirty="0" smtClean="0">
                <a:solidFill>
                  <a:schemeClr val="bg1"/>
                </a:solidFill>
                <a:latin typeface="華康儷中黑" panose="020B0509000000000000" pitchFamily="49" charset="-120"/>
                <a:ea typeface="華康儷中黑" panose="020B0509000000000000" pitchFamily="49" charset="-120"/>
              </a:rPr>
              <a:t>有機會追求你所熱忱的事物</a:t>
            </a:r>
            <a:endParaRPr lang="en-US" sz="2800" dirty="0" smtClean="0">
              <a:solidFill>
                <a:schemeClr val="bg1"/>
              </a:solidFill>
              <a:latin typeface="華康儷中黑" panose="020B0509000000000000" pitchFamily="49" charset="-120"/>
              <a:ea typeface="華康儷中黑" panose="020B0509000000000000" pitchFamily="49" charset="-120"/>
            </a:endParaRPr>
          </a:p>
          <a:p>
            <a:pPr marL="457200" indent="-457200" defTabSz="609600">
              <a:spcBef>
                <a:spcPts val="600"/>
              </a:spcBef>
              <a:buClr>
                <a:srgbClr val="FFFFFF"/>
              </a:buClr>
              <a:buSzPct val="100000"/>
              <a:buFont typeface="Arial" pitchFamily="34" charset="0"/>
              <a:buChar char="•"/>
              <a:defRPr sz="2400">
                <a:solidFill>
                  <a:srgbClr val="FFFFFF"/>
                </a:solidFill>
                <a:latin typeface="+mn-lt"/>
                <a:ea typeface="+mn-ea"/>
                <a:cs typeface="+mn-cs"/>
                <a:sym typeface="Palatino"/>
              </a:defRPr>
            </a:pPr>
            <a:r>
              <a:rPr lang="zh-HK" sz="2800" b="0" i="0" dirty="0" smtClean="0">
                <a:solidFill>
                  <a:schemeClr val="bg1"/>
                </a:solidFill>
                <a:latin typeface="華康儷中黑" panose="020B0509000000000000" pitchFamily="49" charset="-120"/>
                <a:ea typeface="華康儷中黑" panose="020B0509000000000000" pitchFamily="49" charset="-120"/>
              </a:rPr>
              <a:t>只要透過你自己的事業將你的消費彙整起來，便可建立一份可靠的資產</a:t>
            </a:r>
            <a:endParaRPr lang="en-US" altLang="zh-HK" sz="2800" dirty="0">
              <a:solidFill>
                <a:schemeClr val="bg1"/>
              </a:solidFill>
              <a:latin typeface="華康儷中黑" panose="020B0509000000000000" pitchFamily="49" charset="-120"/>
              <a:ea typeface="華康儷中黑" panose="020B0509000000000000" pitchFamily="49" charset="-120"/>
            </a:endParaRPr>
          </a:p>
          <a:p>
            <a:pPr marL="457200" indent="-457200" defTabSz="609600">
              <a:spcBef>
                <a:spcPts val="600"/>
              </a:spcBef>
              <a:buClr>
                <a:srgbClr val="FFFFFF"/>
              </a:buClr>
              <a:buSzPct val="100000"/>
              <a:buFont typeface="Arial" pitchFamily="34" charset="0"/>
              <a:buChar char="•"/>
              <a:defRPr sz="2400">
                <a:solidFill>
                  <a:srgbClr val="FFFFFF"/>
                </a:solidFill>
                <a:latin typeface="+mn-lt"/>
                <a:ea typeface="+mn-ea"/>
                <a:cs typeface="+mn-cs"/>
                <a:sym typeface="Palatino"/>
              </a:defRPr>
            </a:pPr>
            <a:r>
              <a:rPr lang="zh-HK" sz="2800" b="0" i="0" dirty="0" smtClean="0">
                <a:solidFill>
                  <a:schemeClr val="bg1"/>
                </a:solidFill>
                <a:latin typeface="華康儷中黑" panose="020B0509000000000000" pitchFamily="49" charset="-120"/>
                <a:ea typeface="華康儷中黑" panose="020B0509000000000000" pitchFamily="49" charset="-120"/>
              </a:rPr>
              <a:t>專業的訓練與支援</a:t>
            </a:r>
            <a:endParaRPr lang="en-US" altLang="zh-HK" sz="2800" dirty="0">
              <a:solidFill>
                <a:schemeClr val="bg1"/>
              </a:solidFill>
              <a:latin typeface="華康儷中黑" panose="020B0509000000000000" pitchFamily="49" charset="-120"/>
              <a:ea typeface="華康儷中黑" panose="020B0509000000000000" pitchFamily="49" charset="-120"/>
            </a:endParaRPr>
          </a:p>
          <a:p>
            <a:pPr marL="457200" indent="-457200" defTabSz="609600">
              <a:spcBef>
                <a:spcPts val="600"/>
              </a:spcBef>
              <a:buClr>
                <a:srgbClr val="FFFFFF"/>
              </a:buClr>
              <a:buSzPct val="100000"/>
              <a:buFont typeface="Arial" pitchFamily="34" charset="0"/>
              <a:buChar char="•"/>
              <a:defRPr sz="2400">
                <a:solidFill>
                  <a:srgbClr val="FFFFFF"/>
                </a:solidFill>
                <a:latin typeface="+mn-lt"/>
                <a:ea typeface="+mn-ea"/>
                <a:cs typeface="+mn-cs"/>
                <a:sym typeface="Palatino"/>
              </a:defRPr>
            </a:pPr>
            <a:r>
              <a:rPr lang="zh-HK" sz="2800" b="0" i="0" dirty="0" smtClean="0">
                <a:solidFill>
                  <a:schemeClr val="bg1"/>
                </a:solidFill>
                <a:latin typeface="華康儷中黑" panose="020B0509000000000000" pitchFamily="49" charset="-120"/>
                <a:ea typeface="華康儷中黑" panose="020B0509000000000000" pitchFamily="49" charset="-120"/>
              </a:rPr>
              <a:t>掌握自己時間的自主權</a:t>
            </a:r>
            <a:endParaRPr lang="en-US" altLang="zh-HK" sz="2800" dirty="0">
              <a:solidFill>
                <a:schemeClr val="bg1"/>
              </a:solidFill>
              <a:latin typeface="華康儷中黑" panose="020B0509000000000000" pitchFamily="49" charset="-120"/>
              <a:ea typeface="華康儷中黑" panose="020B0509000000000000" pitchFamily="49" charset="-120"/>
            </a:endParaRPr>
          </a:p>
          <a:p>
            <a:pPr marL="457200" indent="-457200" defTabSz="609600">
              <a:spcBef>
                <a:spcPts val="600"/>
              </a:spcBef>
              <a:buClr>
                <a:srgbClr val="FFFFFF"/>
              </a:buClr>
              <a:buSzPct val="100000"/>
              <a:buFont typeface="Arial" pitchFamily="34" charset="0"/>
              <a:buChar char="•"/>
              <a:defRPr sz="2400">
                <a:solidFill>
                  <a:srgbClr val="FFFFFF"/>
                </a:solidFill>
                <a:latin typeface="+mn-lt"/>
                <a:ea typeface="+mn-ea"/>
                <a:cs typeface="+mn-cs"/>
                <a:sym typeface="Palatino"/>
              </a:defRPr>
            </a:pPr>
            <a:r>
              <a:rPr lang="zh-HK" sz="2800" b="0" i="0" dirty="0" smtClean="0">
                <a:solidFill>
                  <a:schemeClr val="bg1"/>
                </a:solidFill>
                <a:latin typeface="華康儷中黑" panose="020B0509000000000000" pitchFamily="49" charset="-120"/>
                <a:ea typeface="華康儷中黑" panose="020B0509000000000000" pitchFamily="49" charset="-120"/>
              </a:rPr>
              <a:t>自行決定工作的形式：在家、網上、或是本人親臨</a:t>
            </a:r>
            <a:endParaRPr lang="en-US" altLang="zh-HK" sz="2800" dirty="0">
              <a:solidFill>
                <a:schemeClr val="bg1"/>
              </a:solidFill>
              <a:latin typeface="華康儷中黑" panose="020B0509000000000000" pitchFamily="49" charset="-120"/>
              <a:ea typeface="華康儷中黑" panose="020B0509000000000000" pitchFamily="49" charset="-120"/>
            </a:endParaRPr>
          </a:p>
          <a:p>
            <a:pPr marL="457200" indent="-457200" defTabSz="609600">
              <a:spcBef>
                <a:spcPts val="600"/>
              </a:spcBef>
              <a:buClr>
                <a:srgbClr val="FFFFFF"/>
              </a:buClr>
              <a:buSzPct val="100000"/>
              <a:buFont typeface="Arial" pitchFamily="34" charset="0"/>
              <a:buChar char="•"/>
              <a:defRPr sz="2400">
                <a:solidFill>
                  <a:srgbClr val="FFFFFF"/>
                </a:solidFill>
                <a:latin typeface="+mn-lt"/>
                <a:ea typeface="+mn-ea"/>
                <a:cs typeface="+mn-cs"/>
                <a:sym typeface="Palatino"/>
              </a:defRPr>
            </a:pPr>
            <a:r>
              <a:rPr lang="zh-HK" sz="2800" b="0" i="0" dirty="0" smtClean="0">
                <a:solidFill>
                  <a:schemeClr val="bg1"/>
                </a:solidFill>
                <a:latin typeface="華康儷中黑" panose="020B0509000000000000" pitchFamily="49" charset="-120"/>
                <a:ea typeface="華康儷中黑" panose="020B0509000000000000" pitchFamily="49" charset="-120"/>
              </a:rPr>
              <a:t>有能力善用他人的長處</a:t>
            </a:r>
          </a:p>
        </p:txBody>
      </p:sp>
    </p:spTree>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 name="image4.png"/>
          <p:cNvPicPr>
            <a:picLocks noChangeAspect="1"/>
          </p:cNvPicPr>
          <p:nvPr/>
        </p:nvPicPr>
        <p:blipFill>
          <a:blip r:embed="rId2">
            <a:extLst/>
          </a:blip>
          <a:srcRect t="3073" b="10852"/>
          <a:stretch>
            <a:fillRect/>
          </a:stretch>
        </p:blipFill>
        <p:spPr>
          <a:xfrm>
            <a:off x="3045" y="-3"/>
            <a:ext cx="12188957" cy="6858005"/>
          </a:xfrm>
          <a:prstGeom prst="rect">
            <a:avLst/>
          </a:prstGeom>
          <a:ln w="12700">
            <a:miter lim="400000"/>
          </a:ln>
        </p:spPr>
      </p:pic>
      <p:sp>
        <p:nvSpPr>
          <p:cNvPr id="3625" name="Shape 3625"/>
          <p:cNvSpPr/>
          <p:nvPr/>
        </p:nvSpPr>
        <p:spPr>
          <a:xfrm>
            <a:off x="0" y="23"/>
            <a:ext cx="12192000" cy="6858001"/>
          </a:xfrm>
          <a:prstGeom prst="rect">
            <a:avLst/>
          </a:prstGeom>
          <a:gradFill>
            <a:gsLst>
              <a:gs pos="0">
                <a:srgbClr val="000000">
                  <a:alpha val="50000"/>
                </a:srgbClr>
              </a:gs>
              <a:gs pos="100000">
                <a:srgbClr val="000000"/>
              </a:gs>
            </a:gsLst>
            <a:path path="circle">
              <a:fillToRect l="37721" t="-19636" r="62278" b="119636"/>
            </a:path>
          </a:gradFill>
          <a:ln w="12700">
            <a:miter lim="400000"/>
          </a:ln>
        </p:spPr>
        <p:txBody>
          <a:bodyPr lIns="45718" tIns="45718" rIns="45718" bIns="45718" anchor="ctr"/>
          <a:lstStyle/>
          <a:p>
            <a:pPr algn="ctr" defTabSz="907554">
              <a:lnSpc>
                <a:spcPct val="90000"/>
              </a:lnSpc>
              <a:defRPr sz="4400" spc="-151">
                <a:solidFill>
                  <a:srgbClr val="FFFFFF"/>
                </a:solidFill>
              </a:defRPr>
            </a:pPr>
            <a:endParaRPr sz="4400" spc="-151">
              <a:solidFill>
                <a:srgbClr val="FFFFFF"/>
              </a:solidFill>
              <a:latin typeface="Palatino"/>
              <a:ea typeface="Palatino"/>
              <a:cs typeface="Palatino"/>
              <a:sym typeface="Palatino"/>
            </a:endParaRPr>
          </a:p>
        </p:txBody>
      </p:sp>
      <p:pic>
        <p:nvPicPr>
          <p:cNvPr id="3626" name="image5.png"/>
          <p:cNvPicPr>
            <a:picLocks noChangeAspect="1"/>
          </p:cNvPicPr>
          <p:nvPr/>
        </p:nvPicPr>
        <p:blipFill>
          <a:blip r:embed="rId3">
            <a:extLst/>
          </a:blip>
          <a:stretch>
            <a:fillRect/>
          </a:stretch>
        </p:blipFill>
        <p:spPr>
          <a:xfrm>
            <a:off x="685800" y="6293715"/>
            <a:ext cx="1283646" cy="259488"/>
          </a:xfrm>
          <a:prstGeom prst="rect">
            <a:avLst/>
          </a:prstGeom>
          <a:ln w="12700">
            <a:miter lim="400000"/>
          </a:ln>
        </p:spPr>
      </p:pic>
      <p:sp>
        <p:nvSpPr>
          <p:cNvPr id="3627" name="Shape 3627"/>
          <p:cNvSpPr/>
          <p:nvPr/>
        </p:nvSpPr>
        <p:spPr>
          <a:xfrm>
            <a:off x="245660" y="2247519"/>
            <a:ext cx="11778018" cy="2123654"/>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457200" indent="-457200">
              <a:spcBef>
                <a:spcPts val="1200"/>
              </a:spcBef>
              <a:buSzPct val="100000"/>
              <a:buFont typeface="Arial" charset="0"/>
              <a:buChar char="•"/>
              <a:defRPr sz="2900">
                <a:solidFill>
                  <a:srgbClr val="FFFFFF"/>
                </a:solidFill>
              </a:defRPr>
            </a:pPr>
            <a:r>
              <a:rPr lang="zh-HK" altLang="en-US" sz="2800" dirty="0">
                <a:solidFill>
                  <a:srgbClr val="FFFFFF"/>
                </a:solidFill>
                <a:latin typeface="Century Gothic" pitchFamily="34" charset="0"/>
                <a:ea typeface="華康儷中黑" pitchFamily="49" charset="-120"/>
              </a:rPr>
              <a:t>現時彩妝品銷售額 </a:t>
            </a:r>
            <a:r>
              <a:rPr lang="en-US" altLang="zh-HK" sz="2800" u="sng" dirty="0">
                <a:solidFill>
                  <a:srgbClr val="FFFFFF"/>
                </a:solidFill>
                <a:latin typeface="Century Gothic" pitchFamily="34" charset="0"/>
                <a:ea typeface="華康儷中黑" pitchFamily="49" charset="-120"/>
              </a:rPr>
              <a:t>HKD$1,118</a:t>
            </a:r>
            <a:r>
              <a:rPr lang="zh-HK" altLang="en-US" sz="2800" u="sng" dirty="0">
                <a:solidFill>
                  <a:srgbClr val="FFFFFF"/>
                </a:solidFill>
                <a:latin typeface="Century Gothic" pitchFamily="34" charset="0"/>
                <a:ea typeface="華康儷中黑" pitchFamily="49" charset="-120"/>
              </a:rPr>
              <a:t>億！</a:t>
            </a:r>
          </a:p>
          <a:p>
            <a:pPr marL="457200" indent="-457200">
              <a:spcBef>
                <a:spcPts val="1200"/>
              </a:spcBef>
              <a:buSzPct val="100000"/>
              <a:buFont typeface="Arial" charset="0"/>
              <a:buChar char="•"/>
              <a:defRPr sz="2900">
                <a:solidFill>
                  <a:srgbClr val="FFFFFF"/>
                </a:solidFill>
              </a:defRPr>
            </a:pPr>
            <a:r>
              <a:rPr lang="zh-HK" altLang="en-US" sz="2800" dirty="0">
                <a:solidFill>
                  <a:srgbClr val="FFFFFF"/>
                </a:solidFill>
                <a:latin typeface="Century Gothic" pitchFamily="34" charset="0"/>
                <a:ea typeface="華康儷中黑" pitchFamily="49" charset="-120"/>
              </a:rPr>
              <a:t>「</a:t>
            </a:r>
            <a:r>
              <a:rPr lang="en-US" altLang="zh-HK" sz="2800" dirty="0">
                <a:solidFill>
                  <a:srgbClr val="FFFFFF"/>
                </a:solidFill>
                <a:latin typeface="Century Gothic" pitchFamily="34" charset="0"/>
                <a:ea typeface="華康儷中黑" pitchFamily="49" charset="-120"/>
              </a:rPr>
              <a:t>2014</a:t>
            </a:r>
            <a:r>
              <a:rPr lang="zh-HK" altLang="en-US" sz="2800" dirty="0">
                <a:solidFill>
                  <a:srgbClr val="FFFFFF"/>
                </a:solidFill>
                <a:latin typeface="Century Gothic" pitchFamily="34" charset="0"/>
                <a:ea typeface="華康儷中黑" pitchFamily="49" charset="-120"/>
              </a:rPr>
              <a:t>年全球彩妝市場價值港幣</a:t>
            </a:r>
            <a:r>
              <a:rPr lang="en-US" altLang="zh-HK" sz="2800" dirty="0">
                <a:solidFill>
                  <a:srgbClr val="FFFFFF"/>
                </a:solidFill>
                <a:latin typeface="Century Gothic" pitchFamily="34" charset="0"/>
                <a:ea typeface="華康儷中黑" pitchFamily="49" charset="-120"/>
              </a:rPr>
              <a:t>34,970</a:t>
            </a:r>
            <a:r>
              <a:rPr lang="zh-HK" altLang="en-US" sz="2800" dirty="0">
                <a:solidFill>
                  <a:srgbClr val="FFFFFF"/>
                </a:solidFill>
                <a:latin typeface="Century Gothic" pitchFamily="34" charset="0"/>
                <a:ea typeface="華康儷中黑" pitchFamily="49" charset="-120"/>
              </a:rPr>
              <a:t>億，</a:t>
            </a:r>
            <a:r>
              <a:rPr lang="en-US" altLang="zh-HK" sz="2800" dirty="0">
                <a:solidFill>
                  <a:srgbClr val="FFFFFF"/>
                </a:solidFill>
                <a:latin typeface="Century Gothic" pitchFamily="34" charset="0"/>
                <a:ea typeface="華康儷中黑" pitchFamily="49" charset="-120"/>
              </a:rPr>
              <a:t>2020</a:t>
            </a:r>
            <a:r>
              <a:rPr lang="zh-HK" altLang="en-US" sz="2800" dirty="0">
                <a:solidFill>
                  <a:srgbClr val="FFFFFF"/>
                </a:solidFill>
                <a:latin typeface="Century Gothic" pitchFamily="34" charset="0"/>
                <a:ea typeface="華康儷中黑" pitchFamily="49" charset="-120"/>
              </a:rPr>
              <a:t>年前，全球彩妝市場價值估計將成長</a:t>
            </a:r>
            <a:r>
              <a:rPr lang="en-US" altLang="zh-HK" sz="2800" dirty="0">
                <a:solidFill>
                  <a:srgbClr val="FFFFFF"/>
                </a:solidFill>
                <a:latin typeface="Century Gothic" pitchFamily="34" charset="0"/>
                <a:ea typeface="華康儷中黑" pitchFamily="49" charset="-120"/>
              </a:rPr>
              <a:t>6.4%</a:t>
            </a:r>
            <a:r>
              <a:rPr lang="zh-HK" altLang="en-US" sz="2800" dirty="0">
                <a:solidFill>
                  <a:srgbClr val="FFFFFF"/>
                </a:solidFill>
                <a:latin typeface="Century Gothic" pitchFamily="34" charset="0"/>
                <a:ea typeface="華康儷中黑" pitchFamily="49" charset="-120"/>
              </a:rPr>
              <a:t>，高達港幣</a:t>
            </a:r>
            <a:r>
              <a:rPr lang="en-US" altLang="zh-HK" sz="2800" dirty="0">
                <a:solidFill>
                  <a:srgbClr val="FFFFFF"/>
                </a:solidFill>
                <a:latin typeface="Century Gothic" pitchFamily="34" charset="0"/>
                <a:ea typeface="華康儷中黑" pitchFamily="49" charset="-120"/>
              </a:rPr>
              <a:t>52,370</a:t>
            </a:r>
            <a:r>
              <a:rPr lang="zh-HK" altLang="en-US" sz="2800" dirty="0">
                <a:solidFill>
                  <a:srgbClr val="FFFFFF"/>
                </a:solidFill>
                <a:latin typeface="Century Gothic" pitchFamily="34" charset="0"/>
                <a:ea typeface="華康儷中黑" pitchFamily="49" charset="-120"/>
              </a:rPr>
              <a:t>億。**」</a:t>
            </a:r>
          </a:p>
          <a:p>
            <a:pPr marL="457200" indent="-457200">
              <a:spcBef>
                <a:spcPts val="1200"/>
              </a:spcBef>
              <a:buSzPct val="100000"/>
              <a:buFont typeface="Arial" charset="0"/>
              <a:buChar char="•"/>
              <a:defRPr sz="2900">
                <a:solidFill>
                  <a:srgbClr val="FFFFFF"/>
                </a:solidFill>
              </a:defRPr>
            </a:pPr>
            <a:endParaRPr lang="zh-HK" sz="2800" b="0" i="0" dirty="0" smtClean="0">
              <a:solidFill>
                <a:srgbClr val="FFFFFF"/>
              </a:solidFill>
              <a:latin typeface="Century Gothic" pitchFamily="34" charset="0"/>
              <a:ea typeface="華康儷中黑" pitchFamily="49" charset="-120"/>
            </a:endParaRPr>
          </a:p>
        </p:txBody>
      </p:sp>
      <p:sp>
        <p:nvSpPr>
          <p:cNvPr id="3628" name="Shape 3628"/>
          <p:cNvSpPr/>
          <p:nvPr/>
        </p:nvSpPr>
        <p:spPr>
          <a:xfrm>
            <a:off x="652716" y="5515073"/>
            <a:ext cx="10853485" cy="738660"/>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defTabSz="457200">
              <a:defRPr sz="1600">
                <a:solidFill>
                  <a:srgbClr val="6C6C6C"/>
                </a:solidFill>
                <a:latin typeface="Bodoni SvtyTwo SC ITC TT-Book"/>
                <a:ea typeface="Bodoni SvtyTwo SC ITC TT-Book"/>
                <a:cs typeface="Bodoni SvtyTwo SC ITC TT-Book"/>
                <a:sym typeface="Bodoni SvtyTwo SC ITC TT-Book"/>
              </a:defRPr>
            </a:pPr>
            <a:r>
              <a:rPr lang="zh-HK" sz="1400" b="0" i="0" dirty="0" smtClean="0">
                <a:solidFill>
                  <a:srgbClr val="6C6C6C"/>
                </a:solidFill>
                <a:latin typeface="Century Gothic" panose="020B0502020202020204" pitchFamily="34" charset="0"/>
                <a:ea typeface="華康儷中黑" panose="020B0509000000000000" pitchFamily="49" charset="-120"/>
              </a:rPr>
              <a:t>*資料來源：https://www.thestreet.com/video/14007064/online-beauty-became-1-2-billion-industry-in-2016.html </a:t>
            </a:r>
          </a:p>
          <a:p>
            <a:pPr algn="ctr" defTabSz="457200">
              <a:defRPr sz="1600">
                <a:solidFill>
                  <a:srgbClr val="6C6C6C"/>
                </a:solidFill>
                <a:latin typeface="Bodoni SvtyTwo SC ITC TT-Book"/>
                <a:ea typeface="Bodoni SvtyTwo SC ITC TT-Book"/>
                <a:cs typeface="Bodoni SvtyTwo SC ITC TT-Book"/>
                <a:sym typeface="Bodoni SvtyTwo SC ITC TT-Book"/>
              </a:defRPr>
            </a:pPr>
            <a:r>
              <a:rPr lang="zh-HK" sz="1400" b="0" i="0" dirty="0" smtClean="0">
                <a:solidFill>
                  <a:srgbClr val="6C6C6C"/>
                </a:solidFill>
                <a:latin typeface="Century Gothic" panose="020B0502020202020204" pitchFamily="34" charset="0"/>
                <a:ea typeface="華康儷中黑" panose="020B0509000000000000" pitchFamily="49" charset="-120"/>
              </a:rPr>
              <a:t>**資料來源：http://www.businesswire.com/news/home/20150727005524/en/Research-Markets-Global-Cosmetics-Market-2015-2020-Market</a:t>
            </a:r>
          </a:p>
        </p:txBody>
      </p:sp>
      <p:sp>
        <p:nvSpPr>
          <p:cNvPr id="3629" name="Shape 3629"/>
          <p:cNvSpPr/>
          <p:nvPr/>
        </p:nvSpPr>
        <p:spPr>
          <a:xfrm>
            <a:off x="678963" y="688531"/>
            <a:ext cx="5415453" cy="1100672"/>
          </a:xfrm>
          <a:prstGeom prst="rect">
            <a:avLst/>
          </a:prstGeom>
          <a:solidFill>
            <a:srgbClr val="86754D">
              <a:alpha val="88627"/>
            </a:srgbClr>
          </a:solidFill>
          <a:ln w="12700">
            <a:miter lim="400000"/>
          </a:ln>
        </p:spPr>
        <p:txBody>
          <a:bodyPr lIns="45718" tIns="45718" rIns="45718" bIns="45718" anchor="ctr"/>
          <a:lstStyle/>
          <a:p>
            <a:pPr algn="ctr">
              <a:defRPr>
                <a:solidFill>
                  <a:srgbClr val="FFFFFF"/>
                </a:solidFill>
              </a:defRPr>
            </a:pPr>
            <a:endParaRPr>
              <a:solidFill>
                <a:srgbClr val="FFFFFF"/>
              </a:solidFill>
              <a:latin typeface="Century Gothic" panose="020B0502020202020204" pitchFamily="34" charset="0"/>
              <a:ea typeface="華康儷中黑" panose="020B0509000000000000" pitchFamily="49" charset="-120"/>
              <a:cs typeface="Palatino"/>
              <a:sym typeface="Palatino"/>
            </a:endParaRPr>
          </a:p>
        </p:txBody>
      </p:sp>
      <p:sp>
        <p:nvSpPr>
          <p:cNvPr id="3630" name="Shape 3630"/>
          <p:cNvSpPr/>
          <p:nvPr/>
        </p:nvSpPr>
        <p:spPr>
          <a:xfrm>
            <a:off x="639078" y="655707"/>
            <a:ext cx="5455335" cy="1138769"/>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defTabSz="457200">
              <a:defRPr sz="3400" b="1" spc="100">
                <a:solidFill>
                  <a:srgbClr val="FFFFFF"/>
                </a:solidFill>
              </a:defRPr>
            </a:pPr>
            <a:r>
              <a:rPr lang="zh-HK" sz="3400" b="0" i="0" dirty="0" smtClean="0">
                <a:solidFill>
                  <a:srgbClr val="FFFFFF"/>
                </a:solidFill>
                <a:latin typeface="Century Gothic" pitchFamily="34" charset="0"/>
                <a:ea typeface="華康儷中黑" pitchFamily="49" charset="-120"/>
              </a:rPr>
              <a:t>為何選擇</a:t>
            </a:r>
            <a:r>
              <a:rPr lang="en-US" sz="3400" dirty="0" smtClean="0">
                <a:latin typeface="Century Gothic" pitchFamily="34" charset="0"/>
                <a:ea typeface="華康儷中黑" pitchFamily="49" charset="-120"/>
              </a:rPr>
              <a:t/>
            </a:r>
            <a:br>
              <a:rPr lang="en-US" sz="3400" dirty="0" smtClean="0">
                <a:latin typeface="Century Gothic" pitchFamily="34" charset="0"/>
                <a:ea typeface="華康儷中黑" pitchFamily="49" charset="-120"/>
              </a:rPr>
            </a:br>
            <a:r>
              <a:rPr lang="zh-HK" sz="3400" b="0" i="0" dirty="0" smtClean="0">
                <a:solidFill>
                  <a:srgbClr val="FFFFFF"/>
                </a:solidFill>
                <a:latin typeface="Century Gothic" pitchFamily="34" charset="0"/>
                <a:ea typeface="華康儷中黑" pitchFamily="49" charset="-120"/>
              </a:rPr>
              <a:t>美妝</a:t>
            </a:r>
            <a:r>
              <a:rPr lang="zh-HK" altLang="en-US" sz="3400" dirty="0" smtClean="0">
                <a:solidFill>
                  <a:srgbClr val="FFFFFF"/>
                </a:solidFill>
                <a:latin typeface="Century Gothic" pitchFamily="34" charset="0"/>
                <a:ea typeface="華康儷中黑" pitchFamily="49" charset="-120"/>
              </a:rPr>
              <a:t>行</a:t>
            </a:r>
            <a:r>
              <a:rPr lang="zh-HK" sz="3400" b="0" i="0" dirty="0" smtClean="0">
                <a:solidFill>
                  <a:srgbClr val="FFFFFF"/>
                </a:solidFill>
                <a:latin typeface="Century Gothic" pitchFamily="34" charset="0"/>
                <a:ea typeface="華康儷中黑" pitchFamily="49" charset="-120"/>
              </a:rPr>
              <a:t>業</a:t>
            </a:r>
          </a:p>
        </p:txBody>
      </p:sp>
    </p:spTree>
    <p:extLst>
      <p:ext uri="{BB962C8B-B14F-4D97-AF65-F5344CB8AC3E}">
        <p14:creationId xmlns:p14="http://schemas.microsoft.com/office/powerpoint/2010/main" val="1975701310"/>
      </p:ext>
    </p:extLst>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alphaModFix/>
            <a:extLst>
              <a:ext uri="{28A0092B-C50C-407E-A947-70E740481C1C}">
                <a14:useLocalDpi xmlns:a14="http://schemas.microsoft.com/office/drawing/2010/main" val="0"/>
              </a:ext>
            </a:extLst>
          </a:blip>
          <a:srcRect l="18259" r="16090" b="3915"/>
          <a:stretch/>
        </p:blipFill>
        <p:spPr>
          <a:xfrm>
            <a:off x="5164663" y="0"/>
            <a:ext cx="7027337" cy="6858000"/>
          </a:xfrm>
          <a:prstGeom prst="rect">
            <a:avLst/>
          </a:prstGeom>
        </p:spPr>
      </p:pic>
      <p:sp>
        <p:nvSpPr>
          <p:cNvPr id="1941" name="Shape 1941"/>
          <p:cNvSpPr/>
          <p:nvPr/>
        </p:nvSpPr>
        <p:spPr>
          <a:xfrm>
            <a:off x="648242" y="703030"/>
            <a:ext cx="4268961" cy="1697116"/>
          </a:xfrm>
          <a:prstGeom prst="rect">
            <a:avLst/>
          </a:prstGeom>
          <a:solidFill>
            <a:srgbClr val="221C35"/>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943" name="Shape 1943"/>
          <p:cNvSpPr/>
          <p:nvPr/>
        </p:nvSpPr>
        <p:spPr>
          <a:xfrm>
            <a:off x="998144" y="1238642"/>
            <a:ext cx="3579876" cy="6463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defTabSz="457200">
              <a:lnSpc>
                <a:spcPct val="90000"/>
              </a:lnSpc>
              <a:tabLst>
                <a:tab pos="101600" algn="l"/>
              </a:tabLst>
              <a:defRPr sz="3400" spc="100">
                <a:solidFill>
                  <a:srgbClr val="FFFFFF"/>
                </a:solidFill>
                <a:latin typeface="+mn-lt"/>
                <a:ea typeface="+mn-ea"/>
                <a:cs typeface="+mn-cs"/>
                <a:sym typeface="Palatino"/>
              </a:defRPr>
            </a:lvl1pPr>
          </a:lstStyle>
          <a:p>
            <a:r>
              <a:rPr lang="zh-HK" sz="4000" b="0" i="0" dirty="0" smtClean="0">
                <a:solidFill>
                  <a:srgbClr val="FFFFFF"/>
                </a:solidFill>
                <a:latin typeface="華康儷中黑" panose="020B0509000000000000" pitchFamily="49" charset="-120"/>
                <a:ea typeface="華康儷中黑" panose="020B0509000000000000" pitchFamily="49" charset="-120"/>
              </a:rPr>
              <a:t>網路行銷公司</a:t>
            </a:r>
          </a:p>
        </p:txBody>
      </p:sp>
      <p:grpSp>
        <p:nvGrpSpPr>
          <p:cNvPr id="1948" name="Group 1948"/>
          <p:cNvGrpSpPr/>
          <p:nvPr/>
        </p:nvGrpSpPr>
        <p:grpSpPr>
          <a:xfrm>
            <a:off x="10440837" y="603511"/>
            <a:ext cx="1339557" cy="2215818"/>
            <a:chOff x="0" y="-1"/>
            <a:chExt cx="1339555" cy="2215816"/>
          </a:xfrm>
        </p:grpSpPr>
        <p:grpSp>
          <p:nvGrpSpPr>
            <p:cNvPr id="1946" name="Group 1946"/>
            <p:cNvGrpSpPr/>
            <p:nvPr/>
          </p:nvGrpSpPr>
          <p:grpSpPr>
            <a:xfrm>
              <a:off x="0" y="-1"/>
              <a:ext cx="1339555" cy="2215816"/>
              <a:chOff x="0" y="0"/>
              <a:chExt cx="1339553" cy="2215814"/>
            </a:xfrm>
          </p:grpSpPr>
          <p:sp>
            <p:nvSpPr>
              <p:cNvPr id="1944" name="Shape 1944"/>
              <p:cNvSpPr/>
              <p:nvPr/>
            </p:nvSpPr>
            <p:spPr>
              <a:xfrm rot="16200000">
                <a:off x="-103244" y="1067313"/>
                <a:ext cx="1546041" cy="7509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96" y="0"/>
                    </a:lnTo>
                    <a:lnTo>
                      <a:pt x="21600" y="10800"/>
                    </a:lnTo>
                    <a:lnTo>
                      <a:pt x="18796" y="21600"/>
                    </a:lnTo>
                    <a:lnTo>
                      <a:pt x="0" y="21600"/>
                    </a:lnTo>
                    <a:lnTo>
                      <a:pt x="2804" y="10800"/>
                    </a:lnTo>
                    <a:close/>
                  </a:path>
                </a:pathLst>
              </a:custGeom>
              <a:solidFill>
                <a:srgbClr val="4FBCFD"/>
              </a:solidFill>
              <a:ln w="12700" cap="flat">
                <a:noFill/>
                <a:miter lim="400000"/>
              </a:ln>
              <a:effectLst/>
            </p:spPr>
            <p:txBody>
              <a:bodyPr wrap="square" lIns="45718" tIns="45718" rIns="45718" bIns="45718" numCol="1" anchor="ctr">
                <a:noAutofit/>
              </a:bodyPr>
              <a:lstStyle/>
              <a:p>
                <a:pPr algn="ctr" defTabSz="914400">
                  <a:defRPr sz="1800">
                    <a:solidFill>
                      <a:srgbClr val="FFFFFF"/>
                    </a:solidFill>
                    <a:latin typeface="+mn-lt"/>
                    <a:ea typeface="+mn-ea"/>
                    <a:cs typeface="+mn-cs"/>
                    <a:sym typeface="Palatino"/>
                  </a:defRPr>
                </a:pPr>
                <a:endParaRPr/>
              </a:p>
            </p:txBody>
          </p:sp>
          <p:pic>
            <p:nvPicPr>
              <p:cNvPr id="1945" name="image19.png"/>
              <p:cNvPicPr>
                <a:picLocks noChangeAspect="1"/>
              </p:cNvPicPr>
              <p:nvPr/>
            </p:nvPicPr>
            <p:blipFill>
              <a:blip r:embed="rId3">
                <a:extLst/>
              </a:blip>
              <a:srcRect b="5172"/>
              <a:stretch>
                <a:fillRect/>
              </a:stretch>
            </p:blipFill>
            <p:spPr>
              <a:xfrm>
                <a:off x="0" y="-1"/>
                <a:ext cx="1339555" cy="1270262"/>
              </a:xfrm>
              <a:prstGeom prst="rect">
                <a:avLst/>
              </a:prstGeom>
              <a:ln w="12700" cap="flat">
                <a:noFill/>
                <a:miter lim="400000"/>
              </a:ln>
              <a:effectLst/>
            </p:spPr>
          </p:pic>
        </p:grpSp>
        <p:sp>
          <p:nvSpPr>
            <p:cNvPr id="1947" name="Shape 1947"/>
            <p:cNvSpPr/>
            <p:nvPr/>
          </p:nvSpPr>
          <p:spPr>
            <a:xfrm>
              <a:off x="273282" y="1373937"/>
              <a:ext cx="807267" cy="7437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p>
              <a:pPr algn="ctr" defTabSz="914400">
                <a:defRPr sz="1200">
                  <a:solidFill>
                    <a:srgbClr val="FFFFFF"/>
                  </a:solidFill>
                  <a:latin typeface="+mn-lt"/>
                  <a:ea typeface="+mn-ea"/>
                  <a:cs typeface="+mn-cs"/>
                  <a:sym typeface="Palatino"/>
                </a:defRPr>
              </a:pPr>
              <a:r>
                <a:rPr lang="zh-HK" sz="1900" b="0" i="0" dirty="0" smtClean="0">
                  <a:solidFill>
                    <a:srgbClr val="000000"/>
                  </a:solidFill>
                  <a:ea typeface="微軟正黑體" panose="020B0604030504040204" pitchFamily="34" charset="-120"/>
                </a:rPr>
                <a:t>排名</a:t>
              </a:r>
            </a:p>
            <a:p>
              <a:pPr algn="ctr" defTabSz="914400">
                <a:lnSpc>
                  <a:spcPts val="2800"/>
                </a:lnSpc>
                <a:defRPr sz="2800">
                  <a:solidFill>
                    <a:srgbClr val="FFFFFF"/>
                  </a:solidFill>
                  <a:latin typeface="+mn-lt"/>
                  <a:ea typeface="+mn-ea"/>
                  <a:cs typeface="+mn-cs"/>
                  <a:sym typeface="Palatino"/>
                </a:defRPr>
              </a:pPr>
              <a:r>
                <a:rPr lang="zh-HK" sz="1900" b="0" i="0" dirty="0" smtClean="0">
                  <a:solidFill>
                    <a:srgbClr val="000000"/>
                  </a:solidFill>
                  <a:ea typeface="微軟正黑體" panose="020B0604030504040204" pitchFamily="34" charset="-120"/>
                </a:rPr>
                <a:t>第59名</a:t>
              </a:r>
            </a:p>
          </p:txBody>
        </p:sp>
      </p:grpSp>
      <p:pic>
        <p:nvPicPr>
          <p:cNvPr id="1949" name="image20.png" descr="ShopWhite.png"/>
          <p:cNvPicPr>
            <a:picLocks noChangeAspect="1"/>
          </p:cNvPicPr>
          <p:nvPr/>
        </p:nvPicPr>
        <p:blipFill>
          <a:blip r:embed="rId4">
            <a:extLst/>
          </a:blip>
          <a:stretch>
            <a:fillRect/>
          </a:stretch>
        </p:blipFill>
        <p:spPr>
          <a:xfrm>
            <a:off x="7316399" y="5297487"/>
            <a:ext cx="3090674" cy="387578"/>
          </a:xfrm>
          <a:prstGeom prst="rect">
            <a:avLst/>
          </a:prstGeom>
          <a:ln w="12700">
            <a:miter lim="400000"/>
          </a:ln>
        </p:spPr>
      </p:pic>
      <p:pic>
        <p:nvPicPr>
          <p:cNvPr id="1950" name="image5.png"/>
          <p:cNvPicPr>
            <a:picLocks noChangeAspect="1"/>
          </p:cNvPicPr>
          <p:nvPr/>
        </p:nvPicPr>
        <p:blipFill>
          <a:blip r:embed="rId5">
            <a:extLst/>
          </a:blip>
          <a:stretch>
            <a:fillRect/>
          </a:stretch>
        </p:blipFill>
        <p:spPr>
          <a:xfrm>
            <a:off x="685800" y="6293715"/>
            <a:ext cx="1283646" cy="259486"/>
          </a:xfrm>
          <a:prstGeom prst="rect">
            <a:avLst/>
          </a:prstGeom>
          <a:ln w="12700">
            <a:miter lim="400000"/>
          </a:ln>
        </p:spPr>
      </p:pic>
      <p:sp>
        <p:nvSpPr>
          <p:cNvPr id="13" name="Shape 1930"/>
          <p:cNvSpPr/>
          <p:nvPr/>
        </p:nvSpPr>
        <p:spPr>
          <a:xfrm>
            <a:off x="658961" y="2603338"/>
            <a:ext cx="4258242" cy="255454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spcBef>
                <a:spcPts val="1200"/>
              </a:spcBef>
              <a:buSzPct val="100000"/>
              <a:defRPr sz="2300">
                <a:latin typeface="+mn-lt"/>
                <a:ea typeface="+mn-ea"/>
                <a:cs typeface="+mn-cs"/>
                <a:sym typeface="Palatino"/>
              </a:defRPr>
            </a:pPr>
            <a:r>
              <a:rPr lang="zh-HK" sz="2800" b="0" i="0" dirty="0" smtClean="0">
                <a:solidFill>
                  <a:srgbClr val="000000"/>
                </a:solidFill>
                <a:latin typeface="華康儷中黑" panose="020B0509000000000000" pitchFamily="49" charset="-120"/>
                <a:ea typeface="華康儷中黑" panose="020B0509000000000000" pitchFamily="49" charset="-120"/>
              </a:rPr>
              <a:t>數千家夥伴商店，數百萬項產品</a:t>
            </a:r>
          </a:p>
          <a:p>
            <a:pPr>
              <a:spcBef>
                <a:spcPts val="1200"/>
              </a:spcBef>
              <a:buSzPct val="100000"/>
              <a:defRPr sz="2300">
                <a:latin typeface="+mn-lt"/>
                <a:ea typeface="+mn-ea"/>
                <a:cs typeface="+mn-cs"/>
                <a:sym typeface="Palatino"/>
              </a:defRPr>
            </a:pPr>
            <a:r>
              <a:rPr lang="zh-HK" sz="2800" b="0" i="0" dirty="0" smtClean="0">
                <a:solidFill>
                  <a:srgbClr val="000000"/>
                </a:solidFill>
                <a:latin typeface="華康儷中黑" panose="020B0509000000000000" pitchFamily="49" charset="-120"/>
                <a:ea typeface="華康儷中黑" panose="020B0509000000000000" pitchFamily="49" charset="-120"/>
              </a:rPr>
              <a:t>數百項美安獨家產品</a:t>
            </a:r>
          </a:p>
          <a:p>
            <a:pPr>
              <a:spcBef>
                <a:spcPts val="1200"/>
              </a:spcBef>
              <a:buSzPct val="100000"/>
              <a:defRPr sz="2300">
                <a:latin typeface="+mn-lt"/>
                <a:ea typeface="+mn-ea"/>
                <a:cs typeface="+mn-cs"/>
                <a:sym typeface="Palatino"/>
              </a:defRPr>
            </a:pPr>
            <a:r>
              <a:rPr lang="zh-HK" sz="2800" b="0" i="0" dirty="0" smtClean="0">
                <a:solidFill>
                  <a:srgbClr val="000000"/>
                </a:solidFill>
                <a:latin typeface="華康儷中黑" panose="020B0509000000000000" pitchFamily="49" charset="-120"/>
                <a:ea typeface="華康儷中黑" panose="020B0509000000000000" pitchFamily="49" charset="-120"/>
              </a:rPr>
              <a:t>無需任何費用即可註冊成為優惠顧客</a:t>
            </a:r>
          </a:p>
        </p:txBody>
      </p:sp>
    </p:spTree>
  </p:cSld>
  <p:clrMapOvr>
    <a:masterClrMapping/>
  </p:clrMapOvr>
  <p:transition spd="slow">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2" name="image21.jpeg" descr="MA_Hqtrs_08_LR.jpg"/>
          <p:cNvPicPr>
            <a:picLocks noChangeAspect="1"/>
          </p:cNvPicPr>
          <p:nvPr/>
        </p:nvPicPr>
        <p:blipFill>
          <a:blip r:embed="rId2">
            <a:extLst/>
          </a:blip>
          <a:srcRect t="1847" r="1822"/>
          <a:stretch>
            <a:fillRect/>
          </a:stretch>
        </p:blipFill>
        <p:spPr>
          <a:xfrm>
            <a:off x="-2" y="-2"/>
            <a:ext cx="12192004" cy="6858004"/>
          </a:xfrm>
          <a:prstGeom prst="rect">
            <a:avLst/>
          </a:prstGeom>
          <a:ln w="12700">
            <a:miter lim="400000"/>
          </a:ln>
        </p:spPr>
      </p:pic>
      <p:sp>
        <p:nvSpPr>
          <p:cNvPr id="1953" name="Shape 1953"/>
          <p:cNvSpPr/>
          <p:nvPr/>
        </p:nvSpPr>
        <p:spPr>
          <a:xfrm>
            <a:off x="-2" y="3039742"/>
            <a:ext cx="12190485" cy="3818258"/>
          </a:xfrm>
          <a:prstGeom prst="rect">
            <a:avLst/>
          </a:prstGeom>
          <a:gradFill>
            <a:gsLst>
              <a:gs pos="0">
                <a:srgbClr val="000000"/>
              </a:gs>
              <a:gs pos="48000">
                <a:srgbClr val="000000">
                  <a:alpha val="50000"/>
                </a:srgbClr>
              </a:gs>
              <a:gs pos="100000">
                <a:srgbClr val="000000">
                  <a:alpha val="0"/>
                </a:srgbClr>
              </a:gs>
            </a:gsLst>
            <a:lin ang="16200000"/>
          </a:gradFill>
          <a:ln w="12700">
            <a:miter lim="400000"/>
          </a:ln>
        </p:spPr>
        <p:txBody>
          <a:bodyPr lIns="45718" tIns="45718" rIns="45718" bIns="45718" anchor="ctr"/>
          <a:lstStyle/>
          <a:p>
            <a:pPr algn="ctr" defTabSz="685101">
              <a:defRPr sz="1400">
                <a:solidFill>
                  <a:srgbClr val="FFFFFF"/>
                </a:solidFill>
                <a:latin typeface="+mn-lt"/>
                <a:ea typeface="+mn-ea"/>
                <a:cs typeface="+mn-cs"/>
                <a:sym typeface="Palatino"/>
              </a:defRPr>
            </a:pPr>
            <a:endParaRPr/>
          </a:p>
        </p:txBody>
      </p:sp>
      <p:pic>
        <p:nvPicPr>
          <p:cNvPr id="1954" name="image22.png" descr="Torch_White.png"/>
          <p:cNvPicPr>
            <a:picLocks noChangeAspect="1"/>
          </p:cNvPicPr>
          <p:nvPr/>
        </p:nvPicPr>
        <p:blipFill>
          <a:blip r:embed="rId3">
            <a:extLst/>
          </a:blip>
          <a:srcRect r="80057"/>
          <a:stretch>
            <a:fillRect/>
          </a:stretch>
        </p:blipFill>
        <p:spPr>
          <a:xfrm>
            <a:off x="3494968" y="5754511"/>
            <a:ext cx="545538" cy="874500"/>
          </a:xfrm>
          <a:prstGeom prst="rect">
            <a:avLst/>
          </a:prstGeom>
          <a:ln w="12700">
            <a:miter lim="400000"/>
          </a:ln>
        </p:spPr>
      </p:pic>
      <p:pic>
        <p:nvPicPr>
          <p:cNvPr id="1955" name="image23.png"/>
          <p:cNvPicPr>
            <a:picLocks noChangeAspect="1"/>
          </p:cNvPicPr>
          <p:nvPr/>
        </p:nvPicPr>
        <p:blipFill>
          <a:blip r:embed="rId4">
            <a:extLst/>
          </a:blip>
          <a:stretch>
            <a:fillRect/>
          </a:stretch>
        </p:blipFill>
        <p:spPr>
          <a:xfrm>
            <a:off x="6485113" y="5781990"/>
            <a:ext cx="2022702" cy="768098"/>
          </a:xfrm>
          <a:prstGeom prst="rect">
            <a:avLst/>
          </a:prstGeom>
          <a:ln w="12700">
            <a:miter lim="400000"/>
          </a:ln>
        </p:spPr>
      </p:pic>
      <p:sp>
        <p:nvSpPr>
          <p:cNvPr id="1956" name="Shape 1956"/>
          <p:cNvSpPr/>
          <p:nvPr/>
        </p:nvSpPr>
        <p:spPr>
          <a:xfrm>
            <a:off x="9223953" y="6234421"/>
            <a:ext cx="2966530" cy="38471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defTabSz="914400">
              <a:defRPr sz="1600">
                <a:solidFill>
                  <a:srgbClr val="FFFFFF"/>
                </a:solidFill>
                <a:latin typeface="+mn-lt"/>
                <a:ea typeface="+mn-ea"/>
                <a:cs typeface="+mn-cs"/>
                <a:sym typeface="Palatino"/>
              </a:defRPr>
            </a:lvl1pPr>
          </a:lstStyle>
          <a:p>
            <a:r>
              <a:rPr lang="zh-HK" sz="1900" b="0" i="0" dirty="0" smtClean="0">
                <a:solidFill>
                  <a:srgbClr val="FFFFFF"/>
                </a:solidFill>
                <a:latin typeface="華康儷中黑" panose="020B0509000000000000" pitchFamily="49" charset="-120"/>
                <a:ea typeface="華康儷中黑" panose="020B0509000000000000" pitchFamily="49" charset="-120"/>
              </a:rPr>
              <a:t>北卡羅萊納州格林斯堡市</a:t>
            </a:r>
          </a:p>
        </p:txBody>
      </p:sp>
      <p:sp>
        <p:nvSpPr>
          <p:cNvPr id="1957" name="Shape 1957"/>
          <p:cNvSpPr/>
          <p:nvPr/>
        </p:nvSpPr>
        <p:spPr>
          <a:xfrm>
            <a:off x="-3886" y="4684781"/>
            <a:ext cx="12212819" cy="989011"/>
          </a:xfrm>
          <a:prstGeom prst="rect">
            <a:avLst/>
          </a:prstGeom>
          <a:solidFill>
            <a:srgbClr val="221C35">
              <a:alpha val="80000"/>
            </a:srgbClr>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958" name="Shape 1958"/>
          <p:cNvSpPr/>
          <p:nvPr/>
        </p:nvSpPr>
        <p:spPr>
          <a:xfrm>
            <a:off x="0" y="4948871"/>
            <a:ext cx="12192000" cy="523216"/>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a:defRPr sz="2400">
                <a:solidFill>
                  <a:srgbClr val="FFFFFF"/>
                </a:solidFill>
                <a:latin typeface="+mn-lt"/>
                <a:ea typeface="+mn-ea"/>
                <a:cs typeface="+mn-cs"/>
                <a:sym typeface="Palatino"/>
              </a:defRPr>
            </a:pPr>
            <a:r>
              <a:rPr lang="zh-HK" sz="2800" b="0" i="0" dirty="0" smtClean="0">
                <a:solidFill>
                  <a:schemeClr val="bg1"/>
                </a:solidFill>
                <a:latin typeface="華康儷中黑" panose="020B0509000000000000" pitchFamily="49" charset="-120"/>
                <a:ea typeface="華康儷中黑" panose="020B0509000000000000" pitchFamily="49" charset="-120"/>
              </a:rPr>
              <a:t>美安集團是產品代理及網路行銷公司，業務遍及全球，專門從事一對一行銷</a:t>
            </a:r>
          </a:p>
        </p:txBody>
      </p:sp>
      <p:sp>
        <p:nvSpPr>
          <p:cNvPr id="1959" name="Shape 1959"/>
          <p:cNvSpPr/>
          <p:nvPr/>
        </p:nvSpPr>
        <p:spPr>
          <a:xfrm>
            <a:off x="3630321" y="5842872"/>
            <a:ext cx="3126617" cy="96949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defRPr sz="1200" b="1">
                <a:solidFill>
                  <a:srgbClr val="FFFFFF"/>
                </a:solidFill>
                <a:latin typeface="+mn-lt"/>
                <a:ea typeface="+mn-ea"/>
                <a:cs typeface="+mn-cs"/>
                <a:sym typeface="Palatino"/>
              </a:defRPr>
            </a:pPr>
            <a:r>
              <a:rPr lang="zh-HK" sz="1900" b="0" i="0" dirty="0" smtClean="0">
                <a:solidFill>
                  <a:schemeClr val="bg1"/>
                </a:solidFill>
                <a:latin typeface="華康儷中黑" panose="020B0509000000000000" pitchFamily="49" charset="-120"/>
                <a:ea typeface="華康儷中黑" panose="020B0509000000000000" pitchFamily="49" charset="-120"/>
              </a:rPr>
              <a:t>火炬獎得主</a:t>
            </a:r>
          </a:p>
          <a:p>
            <a:pPr algn="ctr">
              <a:defRPr sz="1200" b="1">
                <a:solidFill>
                  <a:srgbClr val="FFFFFF"/>
                </a:solidFill>
                <a:latin typeface="+mn-lt"/>
                <a:ea typeface="+mn-ea"/>
                <a:cs typeface="+mn-cs"/>
                <a:sym typeface="Palatino"/>
              </a:defRPr>
            </a:pPr>
            <a:r>
              <a:rPr lang="zh-HK" sz="1900" b="0" i="0" dirty="0" smtClean="0">
                <a:solidFill>
                  <a:schemeClr val="bg1"/>
                </a:solidFill>
                <a:latin typeface="華康儷中黑" panose="020B0509000000000000" pitchFamily="49" charset="-120"/>
                <a:ea typeface="華康儷中黑" panose="020B0509000000000000" pitchFamily="49" charset="-120"/>
              </a:rPr>
              <a:t>信任•表現•正直</a:t>
            </a:r>
          </a:p>
          <a:p>
            <a:pPr algn="ctr">
              <a:defRPr sz="1200" b="1">
                <a:solidFill>
                  <a:srgbClr val="FFFFFF"/>
                </a:solidFill>
                <a:latin typeface="+mn-lt"/>
                <a:ea typeface="+mn-ea"/>
                <a:cs typeface="+mn-cs"/>
                <a:sym typeface="Palatino"/>
              </a:defRPr>
            </a:pPr>
            <a:r>
              <a:rPr lang="zh-HK" sz="1900" b="0" i="0" dirty="0" smtClean="0">
                <a:solidFill>
                  <a:schemeClr val="bg1"/>
                </a:solidFill>
                <a:latin typeface="華康儷中黑" panose="020B0509000000000000" pitchFamily="49" charset="-120"/>
                <a:ea typeface="華康儷中黑" panose="020B0509000000000000" pitchFamily="49" charset="-120"/>
              </a:rPr>
              <a:t>北卡中部商業信譽局</a:t>
            </a:r>
          </a:p>
        </p:txBody>
      </p:sp>
    </p:spTree>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1" name="Shape 1961"/>
          <p:cNvSpPr/>
          <p:nvPr/>
        </p:nvSpPr>
        <p:spPr>
          <a:xfrm>
            <a:off x="596974" y="627680"/>
            <a:ext cx="4757450" cy="2906361"/>
          </a:xfrm>
          <a:prstGeom prst="rect">
            <a:avLst/>
          </a:prstGeom>
          <a:solidFill>
            <a:srgbClr val="221C35"/>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sp>
        <p:nvSpPr>
          <p:cNvPr id="1962" name="Shape 1962"/>
          <p:cNvSpPr/>
          <p:nvPr/>
        </p:nvSpPr>
        <p:spPr>
          <a:xfrm>
            <a:off x="692511" y="2338429"/>
            <a:ext cx="4757450" cy="101565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defTabSz="457047">
              <a:defRPr sz="1700" b="1" spc="-80">
                <a:solidFill>
                  <a:srgbClr val="938461"/>
                </a:solidFill>
                <a:latin typeface="+mn-lt"/>
                <a:ea typeface="+mn-ea"/>
                <a:cs typeface="+mn-cs"/>
                <a:sym typeface="Palatino"/>
              </a:defRPr>
            </a:pPr>
            <a:r>
              <a:rPr lang="zh-HK" sz="2800" b="0" i="0" dirty="0" smtClean="0">
                <a:solidFill>
                  <a:srgbClr val="938461"/>
                </a:solidFill>
                <a:latin typeface="Century Gothic" panose="020B0502020202020204" pitchFamily="34" charset="0"/>
                <a:ea typeface="華康儷中黑" panose="020B0509000000000000" pitchFamily="49" charset="-120"/>
              </a:rPr>
              <a:t>估計累計零售業績</a:t>
            </a:r>
            <a:r>
              <a:rPr lang="zh-HK" sz="2800" b="0" i="0" baseline="30000" dirty="0" smtClean="0">
                <a:solidFill>
                  <a:srgbClr val="938461"/>
                </a:solidFill>
                <a:latin typeface="Century Gothic" panose="020B0502020202020204" pitchFamily="34" charset="0"/>
                <a:ea typeface="華康儷中黑" panose="020B0509000000000000" pitchFamily="49" charset="-120"/>
              </a:rPr>
              <a:t>†</a:t>
            </a:r>
            <a:r>
              <a:rPr lang="zh-HK" sz="2800" b="0" i="0" dirty="0" smtClean="0">
                <a:solidFill>
                  <a:srgbClr val="938461"/>
                </a:solidFill>
                <a:latin typeface="Century Gothic" panose="020B0502020202020204" pitchFamily="34" charset="0"/>
                <a:ea typeface="華康儷中黑" panose="020B0509000000000000" pitchFamily="49" charset="-120"/>
              </a:rPr>
              <a:t>：</a:t>
            </a:r>
          </a:p>
          <a:p>
            <a:pPr defTabSz="457047"/>
            <a:r>
              <a:rPr lang="en-US" sz="3200" b="1" dirty="0">
                <a:solidFill>
                  <a:srgbClr val="FFFFFF"/>
                </a:solidFill>
                <a:latin typeface="Century Gothic" panose="020B0502020202020204" pitchFamily="34" charset="0"/>
                <a:ea typeface="華康儷中黑" panose="020B0509000000000000" pitchFamily="49" charset="-120"/>
                <a:cs typeface="Helvetica Regular" charset="0"/>
              </a:rPr>
              <a:t>HK$59,446,405,309</a:t>
            </a:r>
            <a:endParaRPr lang="en-US" sz="3200" b="1" baseline="30000" dirty="0">
              <a:solidFill>
                <a:schemeClr val="bg1"/>
              </a:solidFill>
              <a:latin typeface="Century Gothic" panose="020B0502020202020204" pitchFamily="34" charset="0"/>
              <a:ea typeface="華康儷中黑" panose="020B0509000000000000" pitchFamily="49" charset="-120"/>
              <a:cs typeface="Helvetica Regular" charset="0"/>
            </a:endParaRPr>
          </a:p>
        </p:txBody>
      </p:sp>
      <p:sp>
        <p:nvSpPr>
          <p:cNvPr id="1963" name="Shape 1963"/>
          <p:cNvSpPr/>
          <p:nvPr/>
        </p:nvSpPr>
        <p:spPr>
          <a:xfrm>
            <a:off x="705392" y="989046"/>
            <a:ext cx="4706182" cy="105413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defTabSz="457047">
              <a:lnSpc>
                <a:spcPts val="4300"/>
              </a:lnSpc>
              <a:defRPr sz="3400" b="1" spc="100">
                <a:solidFill>
                  <a:srgbClr val="FFFFFF"/>
                </a:solidFill>
                <a:latin typeface="+mn-lt"/>
                <a:ea typeface="+mn-ea"/>
                <a:cs typeface="+mn-cs"/>
                <a:sym typeface="Palatino"/>
              </a:defRPr>
            </a:pPr>
            <a:r>
              <a:rPr lang="zh-HK" sz="2800" b="0" i="0" dirty="0" smtClean="0">
                <a:solidFill>
                  <a:schemeClr val="bg1"/>
                </a:solidFill>
                <a:latin typeface="Century Gothic" panose="020B0502020202020204" pitchFamily="34" charset="0"/>
                <a:ea typeface="華康儷中黑" panose="020B0509000000000000" pitchFamily="49" charset="-120"/>
              </a:rPr>
              <a:t>美安全球集團 </a:t>
            </a:r>
          </a:p>
          <a:p>
            <a:pPr defTabSz="457047">
              <a:lnSpc>
                <a:spcPts val="3200"/>
              </a:lnSpc>
              <a:defRPr sz="3400" b="1" spc="100">
                <a:solidFill>
                  <a:srgbClr val="FFFFFF"/>
                </a:solidFill>
                <a:latin typeface="+mn-lt"/>
                <a:ea typeface="+mn-ea"/>
                <a:cs typeface="+mn-cs"/>
                <a:sym typeface="Palatino"/>
              </a:defRPr>
            </a:pPr>
            <a:r>
              <a:rPr lang="zh-HK" sz="2800" b="0" i="0" dirty="0" smtClean="0">
                <a:solidFill>
                  <a:schemeClr val="bg1"/>
                </a:solidFill>
                <a:latin typeface="Century Gothic" panose="020B0502020202020204" pitchFamily="34" charset="0"/>
                <a:ea typeface="華康儷中黑" panose="020B0509000000000000" pitchFamily="49" charset="-120"/>
              </a:rPr>
              <a:t>業績成長</a:t>
            </a:r>
          </a:p>
        </p:txBody>
      </p:sp>
      <p:sp>
        <p:nvSpPr>
          <p:cNvPr id="1964" name="Shape 1964"/>
          <p:cNvSpPr/>
          <p:nvPr/>
        </p:nvSpPr>
        <p:spPr>
          <a:xfrm>
            <a:off x="325677" y="4377578"/>
            <a:ext cx="4693924" cy="95410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defTabSz="457047">
              <a:defRPr sz="3200">
                <a:latin typeface="+mn-lt"/>
                <a:ea typeface="+mn-ea"/>
                <a:cs typeface="+mn-cs"/>
                <a:sym typeface="Palatino"/>
              </a:defRPr>
            </a:lvl1pPr>
          </a:lstStyle>
          <a:p>
            <a:r>
              <a:rPr sz="2800" dirty="0">
                <a:latin typeface="Century Gothic" panose="020B0502020202020204" pitchFamily="34" charset="0"/>
                <a:ea typeface="華康儷中黑" panose="020B0509000000000000" pitchFamily="49" charset="-120"/>
              </a:rPr>
              <a:t/>
            </a:r>
            <a:br>
              <a:rPr sz="2800" dirty="0">
                <a:latin typeface="Century Gothic" panose="020B0502020202020204" pitchFamily="34" charset="0"/>
                <a:ea typeface="華康儷中黑" panose="020B0509000000000000" pitchFamily="49" charset="-120"/>
              </a:rPr>
            </a:br>
            <a:endParaRPr sz="2800" dirty="0">
              <a:latin typeface="Century Gothic" panose="020B0502020202020204" pitchFamily="34" charset="0"/>
              <a:ea typeface="華康儷中黑" panose="020B0509000000000000" pitchFamily="49" charset="-120"/>
            </a:endParaRPr>
          </a:p>
        </p:txBody>
      </p:sp>
      <p:sp>
        <p:nvSpPr>
          <p:cNvPr id="1965" name="Shape 1965"/>
          <p:cNvSpPr/>
          <p:nvPr/>
        </p:nvSpPr>
        <p:spPr>
          <a:xfrm>
            <a:off x="4508272" y="4397866"/>
            <a:ext cx="4107182" cy="107721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defTabSz="457047">
              <a:defRPr sz="1800" b="1">
                <a:latin typeface="+mn-lt"/>
                <a:ea typeface="+mn-ea"/>
                <a:cs typeface="+mn-cs"/>
                <a:sym typeface="Palatino"/>
              </a:defRPr>
            </a:pPr>
            <a:r>
              <a:rPr lang="zh-HK" sz="1800" b="0" i="0" dirty="0" smtClean="0">
                <a:solidFill>
                  <a:srgbClr val="000000"/>
                </a:solidFill>
                <a:latin typeface="Century Gothic" panose="020B0502020202020204" pitchFamily="34" charset="0"/>
                <a:ea typeface="華康儷中黑" panose="020B0509000000000000" pitchFamily="49" charset="-120"/>
              </a:rPr>
              <a:t>總佣金 </a:t>
            </a:r>
          </a:p>
          <a:p>
            <a:pPr defTabSz="457047">
              <a:defRPr sz="1800" b="1">
                <a:latin typeface="+mn-lt"/>
                <a:ea typeface="+mn-ea"/>
                <a:cs typeface="+mn-cs"/>
                <a:sym typeface="Palatino"/>
              </a:defRPr>
            </a:pPr>
            <a:r>
              <a:rPr lang="zh-HK" sz="1800" b="0" i="0" dirty="0" smtClean="0">
                <a:solidFill>
                  <a:srgbClr val="000000"/>
                </a:solidFill>
                <a:latin typeface="Century Gothic" panose="020B0502020202020204" pitchFamily="34" charset="0"/>
                <a:ea typeface="華康儷中黑" panose="020B0509000000000000" pitchFamily="49" charset="-120"/>
              </a:rPr>
              <a:t>賺取：</a:t>
            </a:r>
            <a:r>
              <a:rPr lang="en-US" sz="1800" dirty="0" smtClean="0">
                <a:latin typeface="Century Gothic" panose="020B0502020202020204" pitchFamily="34" charset="0"/>
                <a:ea typeface="華康儷中黑" panose="020B0509000000000000" pitchFamily="49" charset="-120"/>
              </a:rPr>
              <a:t/>
            </a:r>
            <a:br>
              <a:rPr lang="en-US" sz="1800" dirty="0" smtClean="0">
                <a:latin typeface="Century Gothic" panose="020B0502020202020204" pitchFamily="34" charset="0"/>
                <a:ea typeface="華康儷中黑" panose="020B0509000000000000" pitchFamily="49" charset="-120"/>
              </a:rPr>
            </a:br>
            <a:r>
              <a:rPr lang="en-US" altLang="zh-HK" sz="2800" dirty="0">
                <a:solidFill>
                  <a:srgbClr val="938461"/>
                </a:solidFill>
                <a:latin typeface="Century Gothic" panose="020B0502020202020204" pitchFamily="34" charset="0"/>
                <a:ea typeface="華康儷中黑" panose="020B0509000000000000" pitchFamily="49" charset="-120"/>
              </a:rPr>
              <a:t>HK$15,279,628,603</a:t>
            </a:r>
          </a:p>
        </p:txBody>
      </p:sp>
      <p:sp>
        <p:nvSpPr>
          <p:cNvPr id="1966" name="Shape 1966"/>
          <p:cNvSpPr/>
          <p:nvPr/>
        </p:nvSpPr>
        <p:spPr>
          <a:xfrm>
            <a:off x="8349242" y="4428643"/>
            <a:ext cx="4197600" cy="101565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defTabSz="457047">
              <a:defRPr sz="1800" b="1">
                <a:latin typeface="+mn-lt"/>
                <a:ea typeface="+mn-ea"/>
                <a:cs typeface="+mn-cs"/>
                <a:sym typeface="Palatino"/>
              </a:defRPr>
            </a:pPr>
            <a:r>
              <a:rPr lang="zh-HK" sz="1800" b="0" i="0" dirty="0" smtClean="0">
                <a:solidFill>
                  <a:srgbClr val="000000"/>
                </a:solidFill>
                <a:latin typeface="Century Gothic" panose="020B0502020202020204" pitchFamily="34" charset="0"/>
                <a:ea typeface="華康儷中黑" panose="020B0509000000000000" pitchFamily="49" charset="-120"/>
              </a:rPr>
              <a:t>超連鎖</a:t>
            </a:r>
            <a:r>
              <a:rPr lang="en-US" sz="1800" dirty="0" smtClean="0">
                <a:latin typeface="Century Gothic" panose="020B0502020202020204" pitchFamily="34" charset="0"/>
                <a:ea typeface="華康儷中黑" panose="020B0509000000000000" pitchFamily="49" charset="-120"/>
              </a:rPr>
              <a:t/>
            </a:r>
            <a:br>
              <a:rPr lang="en-US" sz="1800" dirty="0" smtClean="0">
                <a:latin typeface="Century Gothic" panose="020B0502020202020204" pitchFamily="34" charset="0"/>
                <a:ea typeface="華康儷中黑" panose="020B0509000000000000" pitchFamily="49" charset="-120"/>
              </a:rPr>
            </a:br>
            <a:r>
              <a:rPr lang="zh-HK" sz="1800" b="0" i="0" dirty="0" smtClean="0">
                <a:solidFill>
                  <a:srgbClr val="000000"/>
                </a:solidFill>
                <a:latin typeface="Century Gothic" panose="020B0502020202020204" pitchFamily="34" charset="0"/>
                <a:ea typeface="華康儷中黑" panose="020B0509000000000000" pitchFamily="49" charset="-120"/>
              </a:rPr>
              <a:t>店主總收入 **：</a:t>
            </a:r>
            <a:r>
              <a:rPr lang="en-US" sz="1800" dirty="0" smtClean="0">
                <a:latin typeface="Century Gothic" panose="020B0502020202020204" pitchFamily="34" charset="0"/>
                <a:ea typeface="華康儷中黑" panose="020B0509000000000000" pitchFamily="49" charset="-120"/>
              </a:rPr>
              <a:t/>
            </a:r>
            <a:br>
              <a:rPr lang="en-US" sz="1800" dirty="0" smtClean="0">
                <a:latin typeface="Century Gothic" panose="020B0502020202020204" pitchFamily="34" charset="0"/>
                <a:ea typeface="華康儷中黑" panose="020B0509000000000000" pitchFamily="49" charset="-120"/>
              </a:rPr>
            </a:br>
            <a:r>
              <a:rPr lang="en-US" altLang="zh-HK" sz="2400" dirty="0">
                <a:solidFill>
                  <a:srgbClr val="938461"/>
                </a:solidFill>
                <a:latin typeface="Century Gothic" panose="020B0502020202020204" pitchFamily="34" charset="0"/>
                <a:ea typeface="華康儷中黑" panose="020B0509000000000000" pitchFamily="49" charset="-120"/>
              </a:rPr>
              <a:t>HK$30,957,386,971</a:t>
            </a:r>
          </a:p>
        </p:txBody>
      </p:sp>
      <p:sp>
        <p:nvSpPr>
          <p:cNvPr id="1967" name="Shape 1967"/>
          <p:cNvSpPr/>
          <p:nvPr/>
        </p:nvSpPr>
        <p:spPr>
          <a:xfrm>
            <a:off x="3880270" y="4365754"/>
            <a:ext cx="623457" cy="83099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defTabSz="457047">
              <a:defRPr sz="4800">
                <a:latin typeface="+mn-lt"/>
                <a:ea typeface="+mn-ea"/>
                <a:cs typeface="+mn-cs"/>
                <a:sym typeface="Palatino"/>
              </a:defRPr>
            </a:lvl1pPr>
          </a:lstStyle>
          <a:p>
            <a:r>
              <a:rPr dirty="0">
                <a:latin typeface="Century Gothic" panose="020B0502020202020204" pitchFamily="34" charset="0"/>
                <a:ea typeface="華康儷中黑" panose="020B0509000000000000" pitchFamily="49" charset="-120"/>
              </a:rPr>
              <a:t>+</a:t>
            </a:r>
          </a:p>
        </p:txBody>
      </p:sp>
      <p:sp>
        <p:nvSpPr>
          <p:cNvPr id="1968" name="Shape 1968"/>
          <p:cNvSpPr/>
          <p:nvPr/>
        </p:nvSpPr>
        <p:spPr>
          <a:xfrm>
            <a:off x="7680314" y="4351642"/>
            <a:ext cx="754383" cy="83099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defTabSz="457047">
              <a:defRPr sz="4800">
                <a:latin typeface="+mn-lt"/>
                <a:ea typeface="+mn-ea"/>
                <a:cs typeface="+mn-cs"/>
                <a:sym typeface="Palatino"/>
              </a:defRPr>
            </a:lvl1pPr>
          </a:lstStyle>
          <a:p>
            <a:r>
              <a:rPr dirty="0">
                <a:latin typeface="Century Gothic" panose="020B0502020202020204" pitchFamily="34" charset="0"/>
                <a:ea typeface="華康儷中黑" panose="020B0509000000000000" pitchFamily="49" charset="-120"/>
              </a:rPr>
              <a:t>=</a:t>
            </a:r>
          </a:p>
        </p:txBody>
      </p:sp>
      <p:sp>
        <p:nvSpPr>
          <p:cNvPr id="1969" name="Shape 1969"/>
          <p:cNvSpPr/>
          <p:nvPr/>
        </p:nvSpPr>
        <p:spPr>
          <a:xfrm>
            <a:off x="1011150" y="6040823"/>
            <a:ext cx="10630515" cy="83099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lgn="r" defTabSz="457047">
              <a:defRPr sz="1000">
                <a:latin typeface="+mn-lt"/>
                <a:ea typeface="+mn-ea"/>
                <a:cs typeface="+mn-cs"/>
                <a:sym typeface="Palatino"/>
              </a:defRPr>
            </a:pPr>
            <a:r>
              <a:rPr lang="zh-HK" sz="1900" b="0" i="0" dirty="0" smtClean="0">
                <a:solidFill>
                  <a:srgbClr val="000000"/>
                </a:solidFill>
                <a:latin typeface="Century Gothic" panose="020B0502020202020204" pitchFamily="34" charset="0"/>
                <a:ea typeface="華康儷中黑" panose="020B0509000000000000" pitchFamily="49" charset="-120"/>
              </a:rPr>
              <a:t>**至201</a:t>
            </a:r>
            <a:r>
              <a:rPr lang="en-US" altLang="zh-HK" sz="1900" b="0" i="0" dirty="0" smtClean="0">
                <a:solidFill>
                  <a:srgbClr val="000000"/>
                </a:solidFill>
                <a:latin typeface="Century Gothic" panose="020B0502020202020204" pitchFamily="34" charset="0"/>
                <a:ea typeface="華康儷中黑" panose="020B0509000000000000" pitchFamily="49" charset="-120"/>
              </a:rPr>
              <a:t>7</a:t>
            </a:r>
            <a:r>
              <a:rPr lang="zh-HK" sz="1900" b="0" i="0" dirty="0" smtClean="0">
                <a:solidFill>
                  <a:srgbClr val="000000"/>
                </a:solidFill>
                <a:latin typeface="Century Gothic" panose="020B0502020202020204" pitchFamily="34" charset="0"/>
                <a:ea typeface="華康儷中黑" panose="020B0509000000000000" pitchFamily="49" charset="-120"/>
              </a:rPr>
              <a:t>年</a:t>
            </a:r>
            <a:r>
              <a:rPr lang="en-US" altLang="zh-HK" sz="1900" b="0" i="0" dirty="0" smtClean="0">
                <a:solidFill>
                  <a:srgbClr val="000000"/>
                </a:solidFill>
                <a:latin typeface="Century Gothic" panose="020B0502020202020204" pitchFamily="34" charset="0"/>
                <a:ea typeface="華康儷中黑" panose="020B0509000000000000" pitchFamily="49" charset="-120"/>
              </a:rPr>
              <a:t>3</a:t>
            </a:r>
            <a:r>
              <a:rPr lang="zh-HK" sz="1900" b="0" i="0" dirty="0" smtClean="0">
                <a:solidFill>
                  <a:srgbClr val="000000"/>
                </a:solidFill>
                <a:latin typeface="Century Gothic" panose="020B0502020202020204" pitchFamily="34" charset="0"/>
                <a:ea typeface="華康儷中黑" panose="020B0509000000000000" pitchFamily="49" charset="-120"/>
              </a:rPr>
              <a:t>月3</a:t>
            </a:r>
            <a:r>
              <a:rPr lang="en-US" altLang="zh-HK" sz="1900" b="0" i="0" dirty="0" smtClean="0">
                <a:solidFill>
                  <a:srgbClr val="000000"/>
                </a:solidFill>
                <a:latin typeface="Century Gothic" panose="020B0502020202020204" pitchFamily="34" charset="0"/>
                <a:ea typeface="華康儷中黑" panose="020B0509000000000000" pitchFamily="49" charset="-120"/>
              </a:rPr>
              <a:t>1</a:t>
            </a:r>
            <a:r>
              <a:rPr lang="zh-HK" sz="1900" b="0" i="0" dirty="0" smtClean="0">
                <a:solidFill>
                  <a:srgbClr val="000000"/>
                </a:solidFill>
                <a:latin typeface="Century Gothic" panose="020B0502020202020204" pitchFamily="34" charset="0"/>
                <a:ea typeface="華康儷中黑" panose="020B0509000000000000" pitchFamily="49" charset="-120"/>
              </a:rPr>
              <a:t>日止（自公司成立以</a:t>
            </a:r>
            <a:r>
              <a:rPr lang="zh-TW" altLang="en-US" sz="1900" b="0" i="0" dirty="0" smtClean="0">
                <a:solidFill>
                  <a:srgbClr val="000000"/>
                </a:solidFill>
                <a:latin typeface="Century Gothic" panose="020B0502020202020204" pitchFamily="34" charset="0"/>
                <a:ea typeface="華康儷中黑" panose="020B0509000000000000" pitchFamily="49" charset="-120"/>
              </a:rPr>
              <a:t>來</a:t>
            </a:r>
            <a:r>
              <a:rPr lang="zh-HK" sz="1900" b="0" i="0" dirty="0" smtClean="0">
                <a:solidFill>
                  <a:srgbClr val="000000"/>
                </a:solidFill>
                <a:latin typeface="Century Gothic" panose="020B0502020202020204" pitchFamily="34" charset="0"/>
                <a:ea typeface="華康儷中黑" panose="020B0509000000000000" pitchFamily="49" charset="-120"/>
              </a:rPr>
              <a:t>）*估計零售利潤以建議零售價計算</a:t>
            </a:r>
            <a:r>
              <a:rPr lang="en-US" sz="1900" dirty="0" smtClean="0">
                <a:latin typeface="Century Gothic" panose="020B0502020202020204" pitchFamily="34" charset="0"/>
                <a:ea typeface="華康儷中黑" panose="020B0509000000000000" pitchFamily="49" charset="-120"/>
              </a:rPr>
              <a:t/>
            </a:r>
            <a:br>
              <a:rPr lang="en-US" sz="1900" dirty="0" smtClean="0">
                <a:latin typeface="Century Gothic" panose="020B0502020202020204" pitchFamily="34" charset="0"/>
                <a:ea typeface="華康儷中黑" panose="020B0509000000000000" pitchFamily="49" charset="-120"/>
              </a:rPr>
            </a:br>
            <a:r>
              <a:rPr lang="zh-HK" sz="1900" b="0" i="0" dirty="0" smtClean="0">
                <a:solidFill>
                  <a:srgbClr val="000000"/>
                </a:solidFill>
                <a:latin typeface="Century Gothic" panose="020B0502020202020204" pitchFamily="34" charset="0"/>
                <a:ea typeface="華康儷中黑" panose="020B0509000000000000" pitchFamily="49" charset="-120"/>
              </a:rPr>
              <a:t>†估計累計零售業績以建議零售價計算</a:t>
            </a:r>
          </a:p>
          <a:p>
            <a:pPr algn="r" defTabSz="457047">
              <a:defRPr sz="1000">
                <a:solidFill>
                  <a:srgbClr val="FFFFFF"/>
                </a:solidFill>
                <a:latin typeface="+mn-lt"/>
                <a:ea typeface="+mn-ea"/>
                <a:cs typeface="+mn-cs"/>
                <a:sym typeface="Palatino"/>
              </a:defRPr>
            </a:pPr>
            <a:r>
              <a:rPr dirty="0">
                <a:latin typeface="Century Gothic" panose="020B0502020202020204" pitchFamily="34" charset="0"/>
                <a:ea typeface="華康儷中黑" panose="020B0509000000000000" pitchFamily="49" charset="-120"/>
              </a:rPr>
              <a:t>                 </a:t>
            </a:r>
          </a:p>
        </p:txBody>
      </p:sp>
      <p:sp>
        <p:nvSpPr>
          <p:cNvPr id="1970" name="Shape 1970"/>
          <p:cNvSpPr/>
          <p:nvPr/>
        </p:nvSpPr>
        <p:spPr>
          <a:xfrm>
            <a:off x="523652" y="4361301"/>
            <a:ext cx="4107180" cy="116954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defTabSz="457047">
              <a:defRPr sz="1800" b="1">
                <a:latin typeface="+mn-lt"/>
                <a:ea typeface="+mn-ea"/>
                <a:cs typeface="+mn-cs"/>
                <a:sym typeface="Palatino"/>
              </a:defRPr>
            </a:pPr>
            <a:r>
              <a:rPr lang="zh-HK" sz="1900" b="0" i="0" dirty="0" smtClean="0">
                <a:solidFill>
                  <a:srgbClr val="000000"/>
                </a:solidFill>
                <a:latin typeface="Century Gothic" panose="020B0502020202020204" pitchFamily="34" charset="0"/>
                <a:ea typeface="華康儷中黑" panose="020B0509000000000000" pitchFamily="49" charset="-120"/>
              </a:rPr>
              <a:t>估計總零售</a:t>
            </a:r>
            <a:r>
              <a:rPr lang="en-US" sz="1900" dirty="0" smtClean="0">
                <a:latin typeface="Century Gothic" panose="020B0502020202020204" pitchFamily="34" charset="0"/>
                <a:ea typeface="華康儷中黑" panose="020B0509000000000000" pitchFamily="49" charset="-120"/>
              </a:rPr>
              <a:t/>
            </a:r>
            <a:br>
              <a:rPr lang="en-US" sz="1900" dirty="0" smtClean="0">
                <a:latin typeface="Century Gothic" panose="020B0502020202020204" pitchFamily="34" charset="0"/>
                <a:ea typeface="華康儷中黑" panose="020B0509000000000000" pitchFamily="49" charset="-120"/>
              </a:rPr>
            </a:br>
            <a:r>
              <a:rPr lang="zh-HK" sz="1900" b="0" i="0" dirty="0" smtClean="0">
                <a:solidFill>
                  <a:srgbClr val="000000"/>
                </a:solidFill>
                <a:latin typeface="Century Gothic" panose="020B0502020202020204" pitchFamily="34" charset="0"/>
                <a:ea typeface="華康儷中黑" panose="020B0509000000000000" pitchFamily="49" charset="-120"/>
              </a:rPr>
              <a:t>利潤*：</a:t>
            </a:r>
          </a:p>
          <a:p>
            <a:pPr defTabSz="457047">
              <a:defRPr sz="3400" b="1">
                <a:solidFill>
                  <a:srgbClr val="938461"/>
                </a:solidFill>
                <a:latin typeface="+mn-lt"/>
                <a:ea typeface="+mn-ea"/>
                <a:cs typeface="+mn-cs"/>
                <a:sym typeface="Palatino"/>
              </a:defRPr>
            </a:pPr>
            <a:r>
              <a:rPr lang="en-US" altLang="zh-HK" sz="3000" dirty="0">
                <a:solidFill>
                  <a:srgbClr val="938461"/>
                </a:solidFill>
                <a:latin typeface="Century Gothic" panose="020B0502020202020204" pitchFamily="34" charset="0"/>
                <a:ea typeface="華康儷中黑" panose="020B0509000000000000" pitchFamily="49" charset="-120"/>
              </a:rPr>
              <a:t>HK$15,677,758,367</a:t>
            </a:r>
          </a:p>
        </p:txBody>
      </p:sp>
      <p:sp>
        <p:nvSpPr>
          <p:cNvPr id="1971" name="Shape 1971"/>
          <p:cNvSpPr/>
          <p:nvPr/>
        </p:nvSpPr>
        <p:spPr>
          <a:xfrm flipV="1">
            <a:off x="720846" y="2205873"/>
            <a:ext cx="4298755" cy="0"/>
          </a:xfrm>
          <a:prstGeom prst="line">
            <a:avLst/>
          </a:prstGeom>
          <a:ln w="12700">
            <a:solidFill>
              <a:srgbClr val="FFFFFF"/>
            </a:solidFill>
            <a:miter/>
          </a:ln>
        </p:spPr>
        <p:txBody>
          <a:bodyPr lIns="45718" tIns="45718" rIns="45718" bIns="45718"/>
          <a:lstStyle/>
          <a:p>
            <a:endParaRPr dirty="0">
              <a:latin typeface="Century Gothic" panose="020B0502020202020204" pitchFamily="34" charset="0"/>
              <a:ea typeface="華康儷中黑" panose="020B0509000000000000" pitchFamily="49" charset="-120"/>
            </a:endParaRPr>
          </a:p>
        </p:txBody>
      </p:sp>
      <p:pic>
        <p:nvPicPr>
          <p:cNvPr id="1972" name="image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6776" y="500945"/>
            <a:ext cx="5761762" cy="3081217"/>
          </a:xfrm>
          <a:prstGeom prst="rect">
            <a:avLst/>
          </a:prstGeom>
          <a:ln w="12700">
            <a:miter lim="400000"/>
          </a:ln>
        </p:spPr>
      </p:pic>
      <p:pic>
        <p:nvPicPr>
          <p:cNvPr id="1973" name="image25.png"/>
          <p:cNvPicPr>
            <a:picLocks noChangeAspect="1"/>
          </p:cNvPicPr>
          <p:nvPr/>
        </p:nvPicPr>
        <p:blipFill>
          <a:blip r:embed="rId3">
            <a:extLst/>
          </a:blip>
          <a:stretch>
            <a:fillRect/>
          </a:stretch>
        </p:blipFill>
        <p:spPr>
          <a:xfrm>
            <a:off x="648242" y="6314818"/>
            <a:ext cx="2557298" cy="42621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5" name="Shape 1975"/>
          <p:cNvSpPr/>
          <p:nvPr/>
        </p:nvSpPr>
        <p:spPr>
          <a:xfrm>
            <a:off x="678966" y="686258"/>
            <a:ext cx="4083760" cy="1115568"/>
          </a:xfrm>
          <a:prstGeom prst="rect">
            <a:avLst/>
          </a:prstGeom>
          <a:solidFill>
            <a:srgbClr val="221C35"/>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dirty="0">
              <a:latin typeface="Palatino Regular" charset="0"/>
            </a:endParaRPr>
          </a:p>
        </p:txBody>
      </p:sp>
      <p:sp>
        <p:nvSpPr>
          <p:cNvPr id="1976" name="Shape 1976"/>
          <p:cNvSpPr/>
          <p:nvPr/>
        </p:nvSpPr>
        <p:spPr>
          <a:xfrm>
            <a:off x="685798" y="936266"/>
            <a:ext cx="4076925" cy="5847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defTabSz="457200">
              <a:defRPr sz="3400" spc="100">
                <a:solidFill>
                  <a:srgbClr val="FFFFFF"/>
                </a:solidFill>
                <a:latin typeface="+mn-lt"/>
                <a:ea typeface="+mn-ea"/>
                <a:cs typeface="+mn-cs"/>
                <a:sym typeface="Palatino"/>
              </a:defRPr>
            </a:lvl1pPr>
          </a:lstStyle>
          <a:p>
            <a:r>
              <a:rPr lang="zh-HK" sz="3200" b="0" i="0" dirty="0" smtClean="0">
                <a:solidFill>
                  <a:srgbClr val="FFFFFF"/>
                </a:solidFill>
                <a:latin typeface="華康儷中黑" panose="020B0509000000000000" pitchFamily="49" charset="-120"/>
                <a:ea typeface="華康儷中黑" panose="020B0509000000000000" pitchFamily="49" charset="-120"/>
              </a:rPr>
              <a:t>你為何加入</a:t>
            </a:r>
          </a:p>
        </p:txBody>
      </p:sp>
      <p:sp>
        <p:nvSpPr>
          <p:cNvPr id="1977" name="Shape 1977"/>
          <p:cNvSpPr/>
          <p:nvPr/>
        </p:nvSpPr>
        <p:spPr>
          <a:xfrm>
            <a:off x="419099" y="2268216"/>
            <a:ext cx="4834062" cy="403186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spcBef>
                <a:spcPts val="1200"/>
              </a:spcBef>
              <a:defRPr sz="2800">
                <a:latin typeface="+mn-lt"/>
                <a:ea typeface="+mn-ea"/>
                <a:cs typeface="+mn-cs"/>
                <a:sym typeface="Palatino"/>
              </a:defRPr>
            </a:pPr>
            <a:r>
              <a:rPr lang="zh-HK" sz="2800" b="0" i="0" dirty="0" smtClean="0">
                <a:solidFill>
                  <a:srgbClr val="000000"/>
                </a:solidFill>
                <a:latin typeface="華康儷中黑" panose="020B0509000000000000" pitchFamily="49" charset="-120"/>
                <a:ea typeface="華康儷中黑" panose="020B0509000000000000" pitchFamily="49" charset="-120"/>
              </a:rPr>
              <a:t>掌控未來</a:t>
            </a:r>
          </a:p>
          <a:p>
            <a:pPr algn="ctr">
              <a:spcBef>
                <a:spcPts val="1200"/>
              </a:spcBef>
              <a:defRPr sz="2800">
                <a:latin typeface="+mn-lt"/>
                <a:ea typeface="+mn-ea"/>
                <a:cs typeface="+mn-cs"/>
                <a:sym typeface="Palatino"/>
              </a:defRPr>
            </a:pPr>
            <a:r>
              <a:rPr lang="zh-HK" sz="2800" b="0" i="0" dirty="0" smtClean="0">
                <a:solidFill>
                  <a:srgbClr val="000000"/>
                </a:solidFill>
                <a:latin typeface="華康儷中黑" panose="020B0509000000000000" pitchFamily="49" charset="-120"/>
                <a:ea typeface="華康儷中黑" panose="020B0509000000000000" pitchFamily="49" charset="-120"/>
              </a:rPr>
              <a:t>時間自由</a:t>
            </a:r>
          </a:p>
          <a:p>
            <a:pPr algn="ctr">
              <a:spcBef>
                <a:spcPts val="1200"/>
              </a:spcBef>
              <a:defRPr sz="2800">
                <a:latin typeface="+mn-lt"/>
                <a:ea typeface="+mn-ea"/>
                <a:cs typeface="+mn-cs"/>
                <a:sym typeface="Palatino"/>
              </a:defRPr>
            </a:pPr>
            <a:r>
              <a:rPr lang="zh-HK" sz="2800" b="0" i="0" dirty="0" smtClean="0">
                <a:solidFill>
                  <a:srgbClr val="000000"/>
                </a:solidFill>
                <a:latin typeface="華康儷中黑" panose="020B0509000000000000" pitchFamily="49" charset="-120"/>
                <a:ea typeface="華康儷中黑" panose="020B0509000000000000" pitchFamily="49" charset="-120"/>
              </a:rPr>
              <a:t>更快達成財務目標</a:t>
            </a:r>
          </a:p>
          <a:p>
            <a:pPr algn="ctr">
              <a:spcBef>
                <a:spcPts val="1200"/>
              </a:spcBef>
              <a:defRPr sz="2800">
                <a:latin typeface="+mn-lt"/>
                <a:ea typeface="+mn-ea"/>
                <a:cs typeface="+mn-cs"/>
                <a:sym typeface="Palatino"/>
              </a:defRPr>
            </a:pPr>
            <a:r>
              <a:rPr lang="zh-HK" sz="2800" b="0" i="0" dirty="0" smtClean="0">
                <a:solidFill>
                  <a:srgbClr val="000000"/>
                </a:solidFill>
                <a:latin typeface="華康儷中黑" panose="020B0509000000000000" pitchFamily="49" charset="-120"/>
                <a:ea typeface="華康儷中黑" panose="020B0509000000000000" pitchFamily="49" charset="-120"/>
              </a:rPr>
              <a:t>與顧客之間的情誼</a:t>
            </a:r>
          </a:p>
          <a:p>
            <a:pPr algn="ctr">
              <a:spcBef>
                <a:spcPts val="1200"/>
              </a:spcBef>
              <a:defRPr sz="2800">
                <a:latin typeface="+mn-lt"/>
                <a:ea typeface="+mn-ea"/>
                <a:cs typeface="+mn-cs"/>
                <a:sym typeface="Palatino"/>
              </a:defRPr>
            </a:pPr>
            <a:r>
              <a:rPr lang="zh-HK" sz="2800" b="0" i="0" dirty="0" smtClean="0">
                <a:solidFill>
                  <a:srgbClr val="000000"/>
                </a:solidFill>
                <a:latin typeface="華康儷中黑" panose="020B0509000000000000" pitchFamily="49" charset="-120"/>
                <a:ea typeface="華康儷中黑" panose="020B0509000000000000" pitchFamily="49" charset="-120"/>
              </a:rPr>
              <a:t>長遠的夥伴關係</a:t>
            </a:r>
          </a:p>
          <a:p>
            <a:pPr algn="ctr">
              <a:spcBef>
                <a:spcPts val="1200"/>
              </a:spcBef>
              <a:defRPr sz="2800">
                <a:latin typeface="+mn-lt"/>
                <a:ea typeface="+mn-ea"/>
                <a:cs typeface="+mn-cs"/>
                <a:sym typeface="Palatino"/>
              </a:defRPr>
            </a:pPr>
            <a:r>
              <a:rPr lang="zh-HK" sz="2800" b="0" i="0" dirty="0" smtClean="0">
                <a:solidFill>
                  <a:srgbClr val="000000"/>
                </a:solidFill>
                <a:latin typeface="華康儷中黑" panose="020B0509000000000000" pitchFamily="49" charset="-120"/>
                <a:ea typeface="華康儷中黑" panose="020B0509000000000000" pitchFamily="49" charset="-120"/>
              </a:rPr>
              <a:t>專業的行銷通路</a:t>
            </a:r>
          </a:p>
          <a:p>
            <a:pPr algn="ctr">
              <a:spcBef>
                <a:spcPts val="1200"/>
              </a:spcBef>
              <a:defRPr sz="2800">
                <a:latin typeface="+mn-lt"/>
                <a:ea typeface="+mn-ea"/>
                <a:cs typeface="+mn-cs"/>
                <a:sym typeface="Palatino"/>
              </a:defRPr>
            </a:pPr>
            <a:r>
              <a:rPr lang="zh-HK" sz="2800" b="0" i="0" dirty="0" smtClean="0">
                <a:solidFill>
                  <a:srgbClr val="000000"/>
                </a:solidFill>
                <a:latin typeface="華康儷中黑" panose="020B0509000000000000" pitchFamily="49" charset="-120"/>
                <a:ea typeface="華康儷中黑" panose="020B0509000000000000" pitchFamily="49" charset="-120"/>
              </a:rPr>
              <a:t>你值得</a:t>
            </a:r>
            <a:r>
              <a:rPr lang="zh-HK" altLang="en-US" sz="2800" dirty="0">
                <a:latin typeface="華康儷中黑" panose="020B0509000000000000" pitchFamily="49" charset="-120"/>
                <a:ea typeface="華康儷中黑" panose="020B0509000000000000" pitchFamily="49" charset="-120"/>
              </a:rPr>
              <a:t>擁</a:t>
            </a:r>
            <a:r>
              <a:rPr lang="zh-HK" altLang="en-US" sz="2800" dirty="0" smtClean="0">
                <a:latin typeface="華康儷中黑" panose="020B0509000000000000" pitchFamily="49" charset="-120"/>
                <a:ea typeface="華康儷中黑" panose="020B0509000000000000" pitchFamily="49" charset="-120"/>
              </a:rPr>
              <a:t>有</a:t>
            </a:r>
            <a:r>
              <a:rPr lang="zh-HK" sz="2800" b="0" i="0" dirty="0" smtClean="0">
                <a:solidFill>
                  <a:srgbClr val="000000"/>
                </a:solidFill>
                <a:latin typeface="華康儷中黑" panose="020B0509000000000000" pitchFamily="49" charset="-120"/>
                <a:ea typeface="華康儷中黑" panose="020B0509000000000000" pitchFamily="49" charset="-120"/>
              </a:rPr>
              <a:t>的！</a:t>
            </a:r>
          </a:p>
        </p:txBody>
      </p:sp>
      <p:pic>
        <p:nvPicPr>
          <p:cNvPr id="1978" name="image26.png"/>
          <p:cNvPicPr>
            <a:picLocks noChangeAspect="1"/>
          </p:cNvPicPr>
          <p:nvPr/>
        </p:nvPicPr>
        <p:blipFill>
          <a:blip r:embed="rId2">
            <a:extLst/>
          </a:blip>
          <a:srcRect l="6996" r="29576"/>
          <a:stretch>
            <a:fillRect/>
          </a:stretch>
        </p:blipFill>
        <p:spPr>
          <a:xfrm>
            <a:off x="5667373" y="0"/>
            <a:ext cx="6524629"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0" name="image4.png"/>
          <p:cNvPicPr>
            <a:picLocks noChangeAspect="1"/>
          </p:cNvPicPr>
          <p:nvPr/>
        </p:nvPicPr>
        <p:blipFill>
          <a:blip r:embed="rId2">
            <a:alphaModFix amt="9000"/>
            <a:extLst/>
          </a:blip>
          <a:srcRect t="3073" b="10855"/>
          <a:stretch>
            <a:fillRect/>
          </a:stretch>
        </p:blipFill>
        <p:spPr>
          <a:xfrm>
            <a:off x="3046" y="-2"/>
            <a:ext cx="12188955" cy="6858002"/>
          </a:xfrm>
          <a:prstGeom prst="rect">
            <a:avLst/>
          </a:prstGeom>
          <a:ln w="12700">
            <a:miter lim="400000"/>
          </a:ln>
        </p:spPr>
      </p:pic>
      <p:sp>
        <p:nvSpPr>
          <p:cNvPr id="1981" name="Shape 1981"/>
          <p:cNvSpPr/>
          <p:nvPr/>
        </p:nvSpPr>
        <p:spPr>
          <a:xfrm>
            <a:off x="674686" y="687574"/>
            <a:ext cx="10815641" cy="1079501"/>
          </a:xfrm>
          <a:prstGeom prst="rect">
            <a:avLst/>
          </a:prstGeom>
          <a:solidFill>
            <a:srgbClr val="221C35"/>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latin typeface="微軟正黑體" panose="020B0604030504040204" pitchFamily="34" charset="-120"/>
              <a:ea typeface="微軟正黑體" panose="020B0604030504040204" pitchFamily="34" charset="-120"/>
            </a:endParaRPr>
          </a:p>
        </p:txBody>
      </p:sp>
      <p:sp>
        <p:nvSpPr>
          <p:cNvPr id="1982" name="Shape 1982"/>
          <p:cNvSpPr/>
          <p:nvPr/>
        </p:nvSpPr>
        <p:spPr>
          <a:xfrm>
            <a:off x="1047750" y="919551"/>
            <a:ext cx="10023056" cy="6463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tabLst>
                <a:tab pos="101600" algn="l"/>
              </a:tabLst>
              <a:defRPr sz="3300" b="1" cap="all" spc="97">
                <a:solidFill>
                  <a:srgbClr val="FFFFFF"/>
                </a:solidFill>
                <a:latin typeface="+mn-lt"/>
                <a:ea typeface="+mn-ea"/>
                <a:cs typeface="+mn-cs"/>
                <a:sym typeface="Palatino"/>
              </a:defRPr>
            </a:lvl1pPr>
          </a:lstStyle>
          <a:p>
            <a:r>
              <a:rPr lang="zh-HK" sz="3600" b="0" i="0" dirty="0" smtClean="0">
                <a:solidFill>
                  <a:srgbClr val="FFFFFF"/>
                </a:solidFill>
                <a:latin typeface="Century Gothic" panose="020B0502020202020204" pitchFamily="34" charset="0"/>
                <a:ea typeface="華康儷中黑" panose="020B0509000000000000" pitchFamily="49" charset="-120"/>
              </a:rPr>
              <a:t>為何不加入？</a:t>
            </a:r>
          </a:p>
        </p:txBody>
      </p:sp>
      <p:pic>
        <p:nvPicPr>
          <p:cNvPr id="1983" name="image5.png"/>
          <p:cNvPicPr>
            <a:picLocks noChangeAspect="1"/>
          </p:cNvPicPr>
          <p:nvPr/>
        </p:nvPicPr>
        <p:blipFill>
          <a:blip r:embed="rId3">
            <a:extLst/>
          </a:blip>
          <a:stretch>
            <a:fillRect/>
          </a:stretch>
        </p:blipFill>
        <p:spPr>
          <a:xfrm>
            <a:off x="5417456" y="6293715"/>
            <a:ext cx="1283646" cy="259486"/>
          </a:xfrm>
          <a:prstGeom prst="rect">
            <a:avLst/>
          </a:prstGeom>
          <a:ln w="12700">
            <a:miter lim="400000"/>
          </a:ln>
        </p:spPr>
      </p:pic>
      <p:sp>
        <p:nvSpPr>
          <p:cNvPr id="2" name="Rectangle 1"/>
          <p:cNvSpPr/>
          <p:nvPr/>
        </p:nvSpPr>
        <p:spPr>
          <a:xfrm>
            <a:off x="674685" y="1802509"/>
            <a:ext cx="10815641" cy="3724096"/>
          </a:xfrm>
          <a:prstGeom prst="rect">
            <a:avLst/>
          </a:prstGeom>
        </p:spPr>
        <p:txBody>
          <a:bodyPr wrap="square">
            <a:spAutoFit/>
          </a:bodyPr>
          <a:lstStyle/>
          <a:p>
            <a:pPr algn="ctr">
              <a:spcBef>
                <a:spcPts val="1200"/>
              </a:spcBef>
              <a:defRPr sz="2700" b="1">
                <a:latin typeface="+mn-lt"/>
                <a:ea typeface="+mn-ea"/>
                <a:cs typeface="+mn-cs"/>
                <a:sym typeface="Palatino"/>
              </a:defRPr>
            </a:pPr>
            <a:r>
              <a:rPr lang="zh-HK" altLang="en-US" sz="2800" dirty="0">
                <a:latin typeface="Century Gothic" panose="020B0502020202020204" pitchFamily="34" charset="0"/>
                <a:ea typeface="華康儷中黑" panose="020B0509000000000000" pitchFamily="49" charset="-120"/>
                <a:sym typeface="Palatino"/>
              </a:rPr>
              <a:t>事實：</a:t>
            </a:r>
          </a:p>
          <a:p>
            <a:pPr algn="ctr">
              <a:spcBef>
                <a:spcPts val="1200"/>
              </a:spcBef>
              <a:defRPr sz="2400">
                <a:latin typeface="+mn-lt"/>
                <a:ea typeface="+mn-ea"/>
                <a:cs typeface="+mn-cs"/>
                <a:sym typeface="Palatino"/>
              </a:defRPr>
            </a:pPr>
            <a:r>
              <a:rPr lang="zh-HK" altLang="en-US" sz="2800" dirty="0">
                <a:latin typeface="Century Gothic" panose="020B0502020202020204" pitchFamily="34" charset="0"/>
                <a:ea typeface="華康儷中黑" panose="020B0509000000000000" pitchFamily="49" charset="-120"/>
                <a:sym typeface="Palatino"/>
              </a:rPr>
              <a:t>目前，美安公司擁有超過</a:t>
            </a:r>
            <a:r>
              <a:rPr lang="en-US" altLang="zh-HK" sz="2800" dirty="0">
                <a:latin typeface="Century Gothic" panose="020B0502020202020204" pitchFamily="34" charset="0"/>
                <a:ea typeface="華康儷中黑" panose="020B0509000000000000" pitchFamily="49" charset="-120"/>
                <a:sym typeface="Palatino"/>
              </a:rPr>
              <a:t>400</a:t>
            </a:r>
            <a:r>
              <a:rPr lang="zh-HK" altLang="en-US" sz="2800" dirty="0">
                <a:latin typeface="Century Gothic" panose="020B0502020202020204" pitchFamily="34" charset="0"/>
                <a:ea typeface="華康儷中黑" panose="020B0509000000000000" pitchFamily="49" charset="-120"/>
                <a:sym typeface="Palatino"/>
              </a:rPr>
              <a:t>名的百萬美元俱樂部成員</a:t>
            </a:r>
            <a:r>
              <a:rPr lang="en-US" sz="2800" dirty="0">
                <a:latin typeface="Century Gothic" panose="020B0502020202020204" pitchFamily="34" charset="0"/>
                <a:ea typeface="華康儷中黑" panose="020B0509000000000000" pitchFamily="49" charset="-120"/>
                <a:sym typeface="Palatino"/>
              </a:rPr>
              <a:t/>
            </a:r>
            <a:br>
              <a:rPr lang="en-US" sz="2800" dirty="0">
                <a:latin typeface="Century Gothic" panose="020B0502020202020204" pitchFamily="34" charset="0"/>
                <a:ea typeface="華康儷中黑" panose="020B0509000000000000" pitchFamily="49" charset="-120"/>
                <a:sym typeface="Palatino"/>
              </a:rPr>
            </a:br>
            <a:endParaRPr lang="en-US" sz="2800" dirty="0">
              <a:latin typeface="Century Gothic" panose="020B0502020202020204" pitchFamily="34" charset="0"/>
              <a:ea typeface="華康儷中黑" panose="020B0509000000000000" pitchFamily="49" charset="-120"/>
              <a:sym typeface="Palatino"/>
            </a:endParaRPr>
          </a:p>
          <a:p>
            <a:pPr algn="ctr">
              <a:spcBef>
                <a:spcPts val="1200"/>
              </a:spcBef>
              <a:defRPr sz="2700" b="1">
                <a:latin typeface="+mn-lt"/>
                <a:ea typeface="+mn-ea"/>
                <a:cs typeface="+mn-cs"/>
                <a:sym typeface="Palatino"/>
              </a:defRPr>
            </a:pPr>
            <a:r>
              <a:rPr lang="zh-HK" altLang="en-US" sz="2800" dirty="0">
                <a:latin typeface="Century Gothic" panose="020B0502020202020204" pitchFamily="34" charset="0"/>
                <a:ea typeface="華康儷中黑" panose="020B0509000000000000" pitchFamily="49" charset="-120"/>
                <a:sym typeface="Palatino"/>
              </a:rPr>
              <a:t>借</a:t>
            </a:r>
            <a:r>
              <a:rPr lang="zh-HK" altLang="en-US" sz="2800" dirty="0" smtClean="0">
                <a:latin typeface="Century Gothic" panose="020B0502020202020204" pitchFamily="34" charset="0"/>
                <a:ea typeface="華康儷中黑" panose="020B0509000000000000" pitchFamily="49" charset="-120"/>
                <a:sym typeface="Palatino"/>
              </a:rPr>
              <a:t>力：</a:t>
            </a:r>
            <a:endParaRPr lang="zh-HK" altLang="en-US" sz="2800" dirty="0">
              <a:latin typeface="Century Gothic" panose="020B0502020202020204" pitchFamily="34" charset="0"/>
              <a:ea typeface="華康儷中黑" panose="020B0509000000000000" pitchFamily="49" charset="-120"/>
              <a:sym typeface="Palatino"/>
            </a:endParaRPr>
          </a:p>
          <a:p>
            <a:pPr algn="ctr">
              <a:spcBef>
                <a:spcPts val="1200"/>
              </a:spcBef>
              <a:defRPr sz="2400">
                <a:latin typeface="+mn-lt"/>
                <a:ea typeface="+mn-ea"/>
                <a:cs typeface="+mn-cs"/>
                <a:sym typeface="Palatino"/>
              </a:defRPr>
            </a:pPr>
            <a:r>
              <a:rPr lang="zh-HK" altLang="en-US" sz="2800" dirty="0">
                <a:latin typeface="Century Gothic" panose="020B0502020202020204" pitchFamily="34" charset="0"/>
                <a:ea typeface="華康儷中黑" panose="020B0509000000000000" pitchFamily="49" charset="-120"/>
                <a:sym typeface="Palatino"/>
              </a:rPr>
              <a:t>如果其他人已獲得了成功，你就有可能獲得成功。</a:t>
            </a:r>
          </a:p>
          <a:p>
            <a:pPr algn="ctr">
              <a:spcBef>
                <a:spcPts val="1200"/>
              </a:spcBef>
              <a:defRPr sz="2400">
                <a:latin typeface="+mn-lt"/>
                <a:ea typeface="+mn-ea"/>
                <a:cs typeface="+mn-cs"/>
                <a:sym typeface="Palatino"/>
              </a:defRPr>
            </a:pPr>
            <a:r>
              <a:rPr lang="zh-HK" altLang="en-US" sz="2800" dirty="0">
                <a:latin typeface="Century Gothic" panose="020B0502020202020204" pitchFamily="34" charset="0"/>
                <a:ea typeface="華康儷中黑" panose="020B0509000000000000" pitchFamily="49" charset="-120"/>
                <a:sym typeface="Palatino"/>
              </a:rPr>
              <a:t>因為科技、已證實可行的系統、現有的訓練課程以及優質的產品，</a:t>
            </a:r>
            <a:r>
              <a:rPr lang="en-US" altLang="zh-HK" sz="2800" dirty="0">
                <a:latin typeface="Century Gothic" panose="020B0502020202020204" pitchFamily="34" charset="0"/>
                <a:ea typeface="華康儷中黑" panose="020B0509000000000000" pitchFamily="49" charset="-120"/>
                <a:sym typeface="Palatino"/>
              </a:rPr>
              <a:t/>
            </a:r>
            <a:br>
              <a:rPr lang="en-US" altLang="zh-HK" sz="2800" dirty="0">
                <a:latin typeface="Century Gothic" panose="020B0502020202020204" pitchFamily="34" charset="0"/>
                <a:ea typeface="華康儷中黑" panose="020B0509000000000000" pitchFamily="49" charset="-120"/>
                <a:sym typeface="Palatino"/>
              </a:rPr>
            </a:br>
            <a:r>
              <a:rPr lang="zh-HK" altLang="en-US" sz="2800" dirty="0">
                <a:latin typeface="Century Gothic" panose="020B0502020202020204" pitchFamily="34" charset="0"/>
                <a:ea typeface="華康儷中黑" panose="020B0509000000000000" pitchFamily="49" charset="-120"/>
                <a:sym typeface="Palatino"/>
              </a:rPr>
              <a:t>助你比以往更快速獲得成功。</a:t>
            </a:r>
          </a:p>
        </p:txBody>
      </p:sp>
    </p:spTree>
  </p:cSld>
  <p:clrMapOvr>
    <a:masterClrMapping/>
  </p:clrMapOvr>
  <mc:AlternateContent xmlns:mc="http://schemas.openxmlformats.org/markup-compatibility/2006" xmlns:p14="http://schemas.microsoft.com/office/powerpoint/2010/main">
    <mc:Choice Requires="p14">
      <p:transition spd="slow" p14:dur="1200">
        <p14:prism isInverted="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7" name="Shape 1987"/>
          <p:cNvSpPr/>
          <p:nvPr/>
        </p:nvSpPr>
        <p:spPr>
          <a:xfrm>
            <a:off x="152398" y="201411"/>
            <a:ext cx="11887203" cy="708817"/>
          </a:xfrm>
          <a:prstGeom prst="rect">
            <a:avLst/>
          </a:prstGeom>
          <a:solidFill>
            <a:srgbClr val="221C35"/>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latin typeface="微軟正黑體" panose="020B0604030504040204" pitchFamily="34" charset="-120"/>
              <a:ea typeface="微軟正黑體" panose="020B0604030504040204" pitchFamily="34" charset="-120"/>
            </a:endParaRPr>
          </a:p>
        </p:txBody>
      </p:sp>
      <p:pic>
        <p:nvPicPr>
          <p:cNvPr id="41" name="Picture 4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828800"/>
            <a:ext cx="12188952" cy="5029200"/>
          </a:xfrm>
          <a:prstGeom prst="rect">
            <a:avLst/>
          </a:prstGeom>
        </p:spPr>
      </p:pic>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28800"/>
            <a:ext cx="12188952" cy="5029200"/>
          </a:xfrm>
          <a:prstGeom prst="rect">
            <a:avLst/>
          </a:prstGeom>
        </p:spPr>
      </p:pic>
      <p:pic>
        <p:nvPicPr>
          <p:cNvPr id="43" name="Picture 4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44" name="Picture 4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45" name="Picture 4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46" name="Picture 4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47" name="Picture 4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48" name="Picture 4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49" name="Picture 4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0" name="Picture 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43" y="1828800"/>
            <a:ext cx="12186458" cy="5029200"/>
          </a:xfrm>
          <a:prstGeom prst="rect">
            <a:avLst/>
          </a:prstGeom>
        </p:spPr>
      </p:pic>
      <p:pic>
        <p:nvPicPr>
          <p:cNvPr id="51" name="Picture 5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2" name="Picture 5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3" name="Picture 5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4" name="Picture 5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5" name="Picture 54"/>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6" name="Picture 55"/>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7" name="Picture 56"/>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8" name="Picture 57"/>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9" name="Picture 58"/>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0" name="Picture 59"/>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1" name="Picture 60"/>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2" name="Picture 61"/>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3" name="Picture 62"/>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64" name="Picture 63"/>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5" name="Picture 64"/>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6" name="Picture 65"/>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7" name="Picture 66"/>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8" name="Picture 67"/>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9" name="Picture 68"/>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70" name="Picture 69"/>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71" name="Picture 70"/>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72" name="Picture 71"/>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73" name="Picture 72"/>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74" name="Picture 73"/>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75" name="Picture 74"/>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76" name="Picture 75"/>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7343" y="1828800"/>
            <a:ext cx="12186458" cy="5029200"/>
          </a:xfrm>
          <a:prstGeom prst="rect">
            <a:avLst/>
          </a:prstGeom>
        </p:spPr>
      </p:pic>
      <p:sp>
        <p:nvSpPr>
          <p:cNvPr id="3" name="TextBox 2"/>
          <p:cNvSpPr txBox="1"/>
          <p:nvPr/>
        </p:nvSpPr>
        <p:spPr>
          <a:xfrm>
            <a:off x="152398" y="201411"/>
            <a:ext cx="11887203" cy="10772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zh-HK" altLang="en-US" sz="3200" dirty="0">
                <a:solidFill>
                  <a:schemeClr val="bg1"/>
                </a:solidFill>
                <a:latin typeface="Century Gothic" panose="020B0502020202020204" pitchFamily="34" charset="0"/>
                <a:ea typeface="華康儷中黑" panose="020B0509000000000000" pitchFamily="49" charset="-120"/>
              </a:rPr>
              <a:t>已賺取超過</a:t>
            </a:r>
            <a:r>
              <a:rPr lang="en-US" altLang="zh-HK" sz="3200" dirty="0">
                <a:solidFill>
                  <a:schemeClr val="bg1"/>
                </a:solidFill>
                <a:latin typeface="Century Gothic" panose="020B0502020202020204" pitchFamily="34" charset="0"/>
                <a:ea typeface="華康儷中黑" panose="020B0509000000000000" pitchFamily="49" charset="-120"/>
              </a:rPr>
              <a:t>100</a:t>
            </a:r>
            <a:r>
              <a:rPr lang="zh-HK" altLang="en-US" sz="3200" dirty="0">
                <a:solidFill>
                  <a:schemeClr val="bg1"/>
                </a:solidFill>
                <a:latin typeface="Century Gothic" panose="020B0502020202020204" pitchFamily="34" charset="0"/>
                <a:ea typeface="華康儷中黑" panose="020B0509000000000000" pitchFamily="49" charset="-120"/>
              </a:rPr>
              <a:t>萬美元的佣金收入</a:t>
            </a:r>
          </a:p>
          <a:p>
            <a:pPr marL="0" marR="0" indent="0" algn="ctr" defTabSz="914103"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chemeClr val="bg1"/>
              </a:solidFill>
              <a:effectLst/>
              <a:uFillTx/>
              <a:sym typeface="Helvetica"/>
            </a:endParaRPr>
          </a:p>
        </p:txBody>
      </p:sp>
      <p:sp>
        <p:nvSpPr>
          <p:cNvPr id="4" name="TextBox 3"/>
          <p:cNvSpPr txBox="1"/>
          <p:nvPr/>
        </p:nvSpPr>
        <p:spPr>
          <a:xfrm>
            <a:off x="152397" y="940073"/>
            <a:ext cx="11887203" cy="6771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zh-HK" altLang="en-US" dirty="0">
                <a:latin typeface="Century Gothic" panose="020B0502020202020204" pitchFamily="34" charset="0"/>
                <a:ea typeface="華康儷中黑" panose="020B0509000000000000" pitchFamily="49" charset="-120"/>
              </a:rPr>
              <a:t>美安集團｜</a:t>
            </a:r>
            <a:r>
              <a:rPr lang="en-US" altLang="zh-HK" dirty="0">
                <a:latin typeface="Century Gothic" panose="020B0502020202020204" pitchFamily="34" charset="0"/>
                <a:ea typeface="華康儷中黑" panose="020B0509000000000000" pitchFamily="49" charset="-120"/>
              </a:rPr>
              <a:t>SHOP.COM</a:t>
            </a:r>
            <a:r>
              <a:rPr lang="zh-HK" altLang="en-US" dirty="0">
                <a:latin typeface="Century Gothic" panose="020B0502020202020204" pitchFamily="34" charset="0"/>
                <a:ea typeface="華康儷中黑" panose="020B0509000000000000" pitchFamily="49" charset="-120"/>
              </a:rPr>
              <a:t>正在改變人們購物的方式；每個人都可以透過打造自己的經濟達到財務獨立</a:t>
            </a:r>
          </a:p>
          <a:p>
            <a:pPr marL="0" marR="0" indent="0" algn="ctr" defTabSz="914103" rtl="0" fontAlgn="auto" latinLnBrk="0" hangingPunct="0">
              <a:lnSpc>
                <a:spcPct val="100000"/>
              </a:lnSpc>
              <a:spcBef>
                <a:spcPts val="0"/>
              </a:spcBef>
              <a:spcAft>
                <a:spcPts val="0"/>
              </a:spcAft>
              <a:buClrTx/>
              <a:buSzTx/>
              <a:buFontTx/>
              <a:buNone/>
              <a:tabLst/>
            </a:pPr>
            <a:endParaRPr kumimoji="0" lang="en-US" sz="1900" b="0" i="0" u="none" strike="noStrike" cap="none" spc="0" normalizeH="0" baseline="0" dirty="0">
              <a:ln>
                <a:noFill/>
              </a:ln>
              <a:solidFill>
                <a:srgbClr val="000000"/>
              </a:solidFill>
              <a:effectLst/>
              <a:uFillTx/>
              <a:latin typeface="+mj-lt"/>
              <a:ea typeface="+mj-ea"/>
              <a:cs typeface="+mj-cs"/>
              <a:sym typeface="Helvetica"/>
            </a:endParaRPr>
          </a:p>
        </p:txBody>
      </p:sp>
    </p:spTree>
  </p:cSld>
  <p:clrMapOvr>
    <a:masterClrMapping/>
  </p:clrMapOvr>
  <mc:AlternateContent xmlns:mc="http://schemas.openxmlformats.org/markup-compatibility/2006" xmlns:p14="http://schemas.microsoft.com/office/powerpoint/2010/main">
    <mc:Choice Requires="p14">
      <p:transition spd="slow" p14:dur="1200">
        <p14:prism isInverted="1"/>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500"/>
                                        <p:tgtEl>
                                          <p:spTgt spid="53"/>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500"/>
                                        <p:tgtEl>
                                          <p:spTgt spid="54"/>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fade">
                                      <p:cBhvr>
                                        <p:cTn id="59" dur="500"/>
                                        <p:tgtEl>
                                          <p:spTgt spid="55"/>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fade">
                                      <p:cBhvr>
                                        <p:cTn id="63" dur="500"/>
                                        <p:tgtEl>
                                          <p:spTgt spid="56"/>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500"/>
                                        <p:tgtEl>
                                          <p:spTgt spid="57"/>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fade">
                                      <p:cBhvr>
                                        <p:cTn id="71" dur="500"/>
                                        <p:tgtEl>
                                          <p:spTgt spid="58"/>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fade">
                                      <p:cBhvr>
                                        <p:cTn id="75" dur="500"/>
                                        <p:tgtEl>
                                          <p:spTgt spid="59"/>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fade">
                                      <p:cBhvr>
                                        <p:cTn id="79" dur="500"/>
                                        <p:tgtEl>
                                          <p:spTgt spid="60"/>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61"/>
                                        </p:tgtEl>
                                        <p:attrNameLst>
                                          <p:attrName>style.visibility</p:attrName>
                                        </p:attrNameLst>
                                      </p:cBhvr>
                                      <p:to>
                                        <p:strVal val="visible"/>
                                      </p:to>
                                    </p:set>
                                    <p:animEffect transition="in" filter="fade">
                                      <p:cBhvr>
                                        <p:cTn id="83" dur="500"/>
                                        <p:tgtEl>
                                          <p:spTgt spid="61"/>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fade">
                                      <p:cBhvr>
                                        <p:cTn id="87" dur="500"/>
                                        <p:tgtEl>
                                          <p:spTgt spid="62"/>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63"/>
                                        </p:tgtEl>
                                        <p:attrNameLst>
                                          <p:attrName>style.visibility</p:attrName>
                                        </p:attrNameLst>
                                      </p:cBhvr>
                                      <p:to>
                                        <p:strVal val="visible"/>
                                      </p:to>
                                    </p:set>
                                    <p:animEffect transition="in" filter="fade">
                                      <p:cBhvr>
                                        <p:cTn id="91" dur="500"/>
                                        <p:tgtEl>
                                          <p:spTgt spid="63"/>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64"/>
                                        </p:tgtEl>
                                        <p:attrNameLst>
                                          <p:attrName>style.visibility</p:attrName>
                                        </p:attrNameLst>
                                      </p:cBhvr>
                                      <p:to>
                                        <p:strVal val="visible"/>
                                      </p:to>
                                    </p:set>
                                    <p:animEffect transition="in" filter="fade">
                                      <p:cBhvr>
                                        <p:cTn id="95" dur="500"/>
                                        <p:tgtEl>
                                          <p:spTgt spid="64"/>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65"/>
                                        </p:tgtEl>
                                        <p:attrNameLst>
                                          <p:attrName>style.visibility</p:attrName>
                                        </p:attrNameLst>
                                      </p:cBhvr>
                                      <p:to>
                                        <p:strVal val="visible"/>
                                      </p:to>
                                    </p:set>
                                    <p:animEffect transition="in" filter="fade">
                                      <p:cBhvr>
                                        <p:cTn id="99" dur="500"/>
                                        <p:tgtEl>
                                          <p:spTgt spid="65"/>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66"/>
                                        </p:tgtEl>
                                        <p:attrNameLst>
                                          <p:attrName>style.visibility</p:attrName>
                                        </p:attrNameLst>
                                      </p:cBhvr>
                                      <p:to>
                                        <p:strVal val="visible"/>
                                      </p:to>
                                    </p:set>
                                    <p:animEffect transition="in" filter="fade">
                                      <p:cBhvr>
                                        <p:cTn id="103" dur="500"/>
                                        <p:tgtEl>
                                          <p:spTgt spid="66"/>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67"/>
                                        </p:tgtEl>
                                        <p:attrNameLst>
                                          <p:attrName>style.visibility</p:attrName>
                                        </p:attrNameLst>
                                      </p:cBhvr>
                                      <p:to>
                                        <p:strVal val="visible"/>
                                      </p:to>
                                    </p:set>
                                    <p:animEffect transition="in" filter="fade">
                                      <p:cBhvr>
                                        <p:cTn id="107" dur="500"/>
                                        <p:tgtEl>
                                          <p:spTgt spid="67"/>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76"/>
                                        </p:tgtEl>
                                        <p:attrNameLst>
                                          <p:attrName>style.visibility</p:attrName>
                                        </p:attrNameLst>
                                      </p:cBhvr>
                                      <p:to>
                                        <p:strVal val="visible"/>
                                      </p:to>
                                    </p:set>
                                    <p:animEffect transition="in" filter="fade">
                                      <p:cBhvr>
                                        <p:cTn id="111" dur="500"/>
                                        <p:tgtEl>
                                          <p:spTgt spid="76"/>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68"/>
                                        </p:tgtEl>
                                        <p:attrNameLst>
                                          <p:attrName>style.visibility</p:attrName>
                                        </p:attrNameLst>
                                      </p:cBhvr>
                                      <p:to>
                                        <p:strVal val="visible"/>
                                      </p:to>
                                    </p:set>
                                    <p:animEffect transition="in" filter="fade">
                                      <p:cBhvr>
                                        <p:cTn id="115" dur="500"/>
                                        <p:tgtEl>
                                          <p:spTgt spid="68"/>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69"/>
                                        </p:tgtEl>
                                        <p:attrNameLst>
                                          <p:attrName>style.visibility</p:attrName>
                                        </p:attrNameLst>
                                      </p:cBhvr>
                                      <p:to>
                                        <p:strVal val="visible"/>
                                      </p:to>
                                    </p:set>
                                    <p:animEffect transition="in" filter="fade">
                                      <p:cBhvr>
                                        <p:cTn id="119" dur="500"/>
                                        <p:tgtEl>
                                          <p:spTgt spid="69"/>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70"/>
                                        </p:tgtEl>
                                        <p:attrNameLst>
                                          <p:attrName>style.visibility</p:attrName>
                                        </p:attrNameLst>
                                      </p:cBhvr>
                                      <p:to>
                                        <p:strVal val="visible"/>
                                      </p:to>
                                    </p:set>
                                    <p:animEffect transition="in" filter="fade">
                                      <p:cBhvr>
                                        <p:cTn id="123" dur="500"/>
                                        <p:tgtEl>
                                          <p:spTgt spid="70"/>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71"/>
                                        </p:tgtEl>
                                        <p:attrNameLst>
                                          <p:attrName>style.visibility</p:attrName>
                                        </p:attrNameLst>
                                      </p:cBhvr>
                                      <p:to>
                                        <p:strVal val="visible"/>
                                      </p:to>
                                    </p:set>
                                    <p:animEffect transition="in" filter="fade">
                                      <p:cBhvr>
                                        <p:cTn id="127" dur="500"/>
                                        <p:tgtEl>
                                          <p:spTgt spid="71"/>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72"/>
                                        </p:tgtEl>
                                        <p:attrNameLst>
                                          <p:attrName>style.visibility</p:attrName>
                                        </p:attrNameLst>
                                      </p:cBhvr>
                                      <p:to>
                                        <p:strVal val="visible"/>
                                      </p:to>
                                    </p:set>
                                    <p:animEffect transition="in" filter="fade">
                                      <p:cBhvr>
                                        <p:cTn id="131" dur="500"/>
                                        <p:tgtEl>
                                          <p:spTgt spid="72"/>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73"/>
                                        </p:tgtEl>
                                        <p:attrNameLst>
                                          <p:attrName>style.visibility</p:attrName>
                                        </p:attrNameLst>
                                      </p:cBhvr>
                                      <p:to>
                                        <p:strVal val="visible"/>
                                      </p:to>
                                    </p:set>
                                    <p:animEffect transition="in" filter="fade">
                                      <p:cBhvr>
                                        <p:cTn id="135" dur="500"/>
                                        <p:tgtEl>
                                          <p:spTgt spid="73"/>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74"/>
                                        </p:tgtEl>
                                        <p:attrNameLst>
                                          <p:attrName>style.visibility</p:attrName>
                                        </p:attrNameLst>
                                      </p:cBhvr>
                                      <p:to>
                                        <p:strVal val="visible"/>
                                      </p:to>
                                    </p:set>
                                    <p:animEffect transition="in" filter="fade">
                                      <p:cBhvr>
                                        <p:cTn id="139" dur="500"/>
                                        <p:tgtEl>
                                          <p:spTgt spid="74"/>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75"/>
                                        </p:tgtEl>
                                        <p:attrNameLst>
                                          <p:attrName>style.visibility</p:attrName>
                                        </p:attrNameLst>
                                      </p:cBhvr>
                                      <p:to>
                                        <p:strVal val="visible"/>
                                      </p:to>
                                    </p:set>
                                    <p:animEffect transition="in" filter="fade">
                                      <p:cBhvr>
                                        <p:cTn id="143"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6" name="image4.png"/>
          <p:cNvPicPr>
            <a:picLocks noChangeAspect="1"/>
          </p:cNvPicPr>
          <p:nvPr/>
        </p:nvPicPr>
        <p:blipFill>
          <a:blip r:embed="rId2">
            <a:alphaModFix amt="9000"/>
            <a:extLst/>
          </a:blip>
          <a:srcRect t="3073" b="10855"/>
          <a:stretch>
            <a:fillRect/>
          </a:stretch>
        </p:blipFill>
        <p:spPr>
          <a:xfrm>
            <a:off x="3046" y="-2"/>
            <a:ext cx="12188955" cy="6858002"/>
          </a:xfrm>
          <a:prstGeom prst="rect">
            <a:avLst/>
          </a:prstGeom>
          <a:ln w="12700">
            <a:miter lim="400000"/>
          </a:ln>
        </p:spPr>
      </p:pic>
      <p:sp>
        <p:nvSpPr>
          <p:cNvPr id="2027" name="Shape 2027"/>
          <p:cNvSpPr/>
          <p:nvPr/>
        </p:nvSpPr>
        <p:spPr>
          <a:xfrm>
            <a:off x="674686" y="687574"/>
            <a:ext cx="10815641" cy="1079501"/>
          </a:xfrm>
          <a:prstGeom prst="rect">
            <a:avLst/>
          </a:prstGeom>
          <a:solidFill>
            <a:srgbClr val="221C35"/>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latin typeface="華康儷中黑" panose="020B0509000000000000" pitchFamily="49" charset="-120"/>
              <a:ea typeface="華康儷中黑" panose="020B0509000000000000" pitchFamily="49" charset="-120"/>
            </a:endParaRPr>
          </a:p>
        </p:txBody>
      </p:sp>
      <p:sp>
        <p:nvSpPr>
          <p:cNvPr id="2028" name="Shape 2028"/>
          <p:cNvSpPr/>
          <p:nvPr/>
        </p:nvSpPr>
        <p:spPr>
          <a:xfrm>
            <a:off x="1047750" y="919551"/>
            <a:ext cx="10023056" cy="6463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tabLst>
                <a:tab pos="101600" algn="l"/>
              </a:tabLst>
              <a:defRPr sz="3300" b="1" cap="all" spc="97">
                <a:solidFill>
                  <a:srgbClr val="FFFFFF"/>
                </a:solidFill>
                <a:latin typeface="+mn-lt"/>
                <a:ea typeface="+mn-ea"/>
                <a:cs typeface="+mn-cs"/>
                <a:sym typeface="Palatino"/>
              </a:defRPr>
            </a:lvl1pPr>
          </a:lstStyle>
          <a:p>
            <a:r>
              <a:rPr lang="zh-HK" sz="3600" b="0" i="0" dirty="0" smtClean="0">
                <a:solidFill>
                  <a:srgbClr val="FFFFFF"/>
                </a:solidFill>
                <a:latin typeface="Century Gothic" pitchFamily="34" charset="0"/>
                <a:ea typeface="華康儷中黑" panose="020B0509000000000000" pitchFamily="49" charset="-120"/>
              </a:rPr>
              <a:t>為何不加入？</a:t>
            </a:r>
          </a:p>
        </p:txBody>
      </p:sp>
      <p:pic>
        <p:nvPicPr>
          <p:cNvPr id="2029" name="image5.png"/>
          <p:cNvPicPr>
            <a:picLocks noChangeAspect="1"/>
          </p:cNvPicPr>
          <p:nvPr/>
        </p:nvPicPr>
        <p:blipFill>
          <a:blip r:embed="rId3">
            <a:extLst/>
          </a:blip>
          <a:stretch>
            <a:fillRect/>
          </a:stretch>
        </p:blipFill>
        <p:spPr>
          <a:xfrm>
            <a:off x="5417456" y="6293715"/>
            <a:ext cx="1283646" cy="259486"/>
          </a:xfrm>
          <a:prstGeom prst="rect">
            <a:avLst/>
          </a:prstGeom>
          <a:ln w="12700">
            <a:miter lim="400000"/>
          </a:ln>
        </p:spPr>
      </p:pic>
      <p:sp>
        <p:nvSpPr>
          <p:cNvPr id="2030" name="Shape 2030"/>
          <p:cNvSpPr/>
          <p:nvPr/>
        </p:nvSpPr>
        <p:spPr>
          <a:xfrm>
            <a:off x="630298" y="1962036"/>
            <a:ext cx="10857960" cy="387798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spcBef>
                <a:spcPts val="1200"/>
              </a:spcBef>
              <a:defRPr sz="2700" b="1">
                <a:latin typeface="+mn-lt"/>
                <a:ea typeface="+mn-ea"/>
                <a:cs typeface="+mn-cs"/>
                <a:sym typeface="Palatino"/>
              </a:defRPr>
            </a:pPr>
            <a:r>
              <a:rPr lang="zh-HK" sz="2800" b="1" i="0" dirty="0" smtClean="0">
                <a:solidFill>
                  <a:srgbClr val="000000"/>
                </a:solidFill>
                <a:latin typeface="Century Gothic" pitchFamily="34" charset="0"/>
                <a:ea typeface="華康儷中黑" panose="020B0509000000000000" pitchFamily="49" charset="-120"/>
              </a:rPr>
              <a:t>事實：</a:t>
            </a:r>
          </a:p>
          <a:p>
            <a:pPr algn="ctr">
              <a:spcBef>
                <a:spcPts val="1200"/>
              </a:spcBef>
              <a:defRPr sz="2400">
                <a:latin typeface="+mn-lt"/>
                <a:ea typeface="+mn-ea"/>
                <a:cs typeface="+mn-cs"/>
                <a:sym typeface="Palatino"/>
              </a:defRPr>
            </a:pPr>
            <a:r>
              <a:rPr lang="zh-HK" sz="2800" b="0" i="0" dirty="0" smtClean="0">
                <a:solidFill>
                  <a:srgbClr val="000000"/>
                </a:solidFill>
                <a:latin typeface="Century Gothic" pitchFamily="34" charset="0"/>
                <a:ea typeface="華康儷中黑" panose="020B0509000000000000" pitchFamily="49" charset="-120"/>
              </a:rPr>
              <a:t>社交媒體是一個強大又免費的平台，你可以善加利用以獲取成功！</a:t>
            </a:r>
          </a:p>
          <a:p>
            <a:pPr algn="ctr">
              <a:spcBef>
                <a:spcPts val="1200"/>
              </a:spcBef>
              <a:defRPr sz="2400">
                <a:latin typeface="+mn-lt"/>
                <a:ea typeface="+mn-ea"/>
                <a:cs typeface="+mn-cs"/>
                <a:sym typeface="Palatino"/>
              </a:defRPr>
            </a:pPr>
            <a:endParaRPr sz="2800" dirty="0">
              <a:latin typeface="Century Gothic" pitchFamily="34" charset="0"/>
              <a:ea typeface="華康儷中黑" panose="020B0509000000000000" pitchFamily="49" charset="-120"/>
            </a:endParaRPr>
          </a:p>
          <a:p>
            <a:pPr algn="ctr">
              <a:spcBef>
                <a:spcPts val="1200"/>
              </a:spcBef>
              <a:defRPr sz="2700" b="1">
                <a:latin typeface="+mn-lt"/>
                <a:ea typeface="+mn-ea"/>
                <a:cs typeface="+mn-cs"/>
                <a:sym typeface="Palatino"/>
              </a:defRPr>
            </a:pPr>
            <a:r>
              <a:rPr lang="zh-HK" sz="2800" b="1" i="0" dirty="0" smtClean="0">
                <a:solidFill>
                  <a:srgbClr val="000000"/>
                </a:solidFill>
                <a:latin typeface="Century Gothic" pitchFamily="34" charset="0"/>
                <a:ea typeface="華康儷中黑" panose="020B0509000000000000" pitchFamily="49" charset="-120"/>
              </a:rPr>
              <a:t>借力：</a:t>
            </a:r>
          </a:p>
          <a:p>
            <a:pPr algn="ctr">
              <a:spcBef>
                <a:spcPts val="1200"/>
              </a:spcBef>
              <a:defRPr sz="2400">
                <a:latin typeface="+mn-lt"/>
                <a:ea typeface="+mn-ea"/>
                <a:cs typeface="+mn-cs"/>
                <a:sym typeface="Palatino"/>
              </a:defRPr>
            </a:pPr>
            <a:r>
              <a:rPr lang="zh-HK" sz="2800" b="0" i="0" dirty="0" smtClean="0">
                <a:solidFill>
                  <a:srgbClr val="000000"/>
                </a:solidFill>
                <a:latin typeface="Century Gothic" pitchFamily="34" charset="0"/>
                <a:ea typeface="華康儷中黑" panose="020B0509000000000000" pitchFamily="49" charset="-120"/>
              </a:rPr>
              <a:t>身為消費者，社交媒體提供用戶完全透明的資訊</a:t>
            </a:r>
          </a:p>
          <a:p>
            <a:pPr algn="ctr">
              <a:spcBef>
                <a:spcPts val="1200"/>
              </a:spcBef>
              <a:defRPr sz="2400">
                <a:latin typeface="+mn-lt"/>
                <a:ea typeface="+mn-ea"/>
                <a:cs typeface="+mn-cs"/>
                <a:sym typeface="Palatino"/>
              </a:defRPr>
            </a:pPr>
            <a:r>
              <a:rPr lang="zh-HK" sz="2800" b="0" i="0" dirty="0" smtClean="0">
                <a:solidFill>
                  <a:srgbClr val="000000"/>
                </a:solidFill>
                <a:latin typeface="Century Gothic" pitchFamily="34" charset="0"/>
                <a:ea typeface="華康儷中黑" panose="020B0509000000000000" pitchFamily="49" charset="-120"/>
              </a:rPr>
              <a:t>身為超連鎖店主，社交媒體代表你有能力將自己當作品牌來經營，並且行銷自己的事業與生活模式。</a:t>
            </a: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 name="image66.png"/>
          <p:cNvPicPr>
            <a:picLocks noChangeAspect="1"/>
          </p:cNvPicPr>
          <p:nvPr/>
        </p:nvPicPr>
        <p:blipFill>
          <a:blip r:embed="rId2">
            <a:extLst/>
          </a:blip>
          <a:stretch>
            <a:fillRect/>
          </a:stretch>
        </p:blipFill>
        <p:spPr>
          <a:xfrm>
            <a:off x="2995591" y="1"/>
            <a:ext cx="4309869" cy="5193932"/>
          </a:xfrm>
          <a:prstGeom prst="rect">
            <a:avLst/>
          </a:prstGeom>
          <a:ln w="12700">
            <a:miter lim="400000"/>
          </a:ln>
        </p:spPr>
      </p:pic>
      <p:pic>
        <p:nvPicPr>
          <p:cNvPr id="2038" name="image67.jpg" descr="MiamiOfficeStaff_20160203_143844.pdf"/>
          <p:cNvPicPr>
            <a:picLocks noChangeAspect="1"/>
          </p:cNvPicPr>
          <p:nvPr/>
        </p:nvPicPr>
        <p:blipFill>
          <a:blip r:embed="rId3">
            <a:extLst/>
          </a:blip>
          <a:stretch>
            <a:fillRect/>
          </a:stretch>
        </p:blipFill>
        <p:spPr>
          <a:xfrm>
            <a:off x="-66592" y="0"/>
            <a:ext cx="3298820" cy="4258277"/>
          </a:xfrm>
          <a:prstGeom prst="rect">
            <a:avLst/>
          </a:prstGeom>
          <a:ln w="12700">
            <a:miter lim="400000"/>
          </a:ln>
        </p:spPr>
      </p:pic>
      <p:pic>
        <p:nvPicPr>
          <p:cNvPr id="2039" name="image68.png" descr="VOGUE Magazine.png"/>
          <p:cNvPicPr>
            <a:picLocks noChangeAspect="1"/>
          </p:cNvPicPr>
          <p:nvPr/>
        </p:nvPicPr>
        <p:blipFill>
          <a:blip r:embed="rId4">
            <a:extLst/>
          </a:blip>
          <a:stretch>
            <a:fillRect/>
          </a:stretch>
        </p:blipFill>
        <p:spPr>
          <a:xfrm>
            <a:off x="-66593" y="980117"/>
            <a:ext cx="4133321" cy="2644056"/>
          </a:xfrm>
          <a:prstGeom prst="rect">
            <a:avLst/>
          </a:prstGeom>
          <a:ln w="12700">
            <a:miter lim="400000"/>
          </a:ln>
        </p:spPr>
      </p:pic>
      <p:pic>
        <p:nvPicPr>
          <p:cNvPr id="2040" name="image69.png"/>
          <p:cNvPicPr>
            <a:picLocks noChangeAspect="1"/>
          </p:cNvPicPr>
          <p:nvPr/>
        </p:nvPicPr>
        <p:blipFill>
          <a:blip r:embed="rId5">
            <a:extLst/>
          </a:blip>
          <a:stretch>
            <a:fillRect/>
          </a:stretch>
        </p:blipFill>
        <p:spPr>
          <a:xfrm>
            <a:off x="6535708" y="-81228"/>
            <a:ext cx="5875016" cy="6983887"/>
          </a:xfrm>
          <a:prstGeom prst="rect">
            <a:avLst/>
          </a:prstGeom>
          <a:ln w="12700">
            <a:miter lim="400000"/>
          </a:ln>
        </p:spPr>
      </p:pic>
      <p:pic>
        <p:nvPicPr>
          <p:cNvPr id="2041" name="image70.jpg" descr="MiamiOfficeStaff_20160203_142846.pdf"/>
          <p:cNvPicPr>
            <a:picLocks noChangeAspect="1"/>
          </p:cNvPicPr>
          <p:nvPr/>
        </p:nvPicPr>
        <p:blipFill>
          <a:blip r:embed="rId6">
            <a:extLst/>
          </a:blip>
          <a:stretch>
            <a:fillRect/>
          </a:stretch>
        </p:blipFill>
        <p:spPr>
          <a:xfrm>
            <a:off x="2434670" y="3337176"/>
            <a:ext cx="2726296" cy="3519238"/>
          </a:xfrm>
          <a:prstGeom prst="rect">
            <a:avLst/>
          </a:prstGeom>
          <a:ln w="12700">
            <a:miter lim="400000"/>
          </a:ln>
        </p:spPr>
      </p:pic>
      <p:pic>
        <p:nvPicPr>
          <p:cNvPr id="2042" name="image71.jpg"/>
          <p:cNvPicPr>
            <a:picLocks noChangeAspect="1"/>
          </p:cNvPicPr>
          <p:nvPr/>
        </p:nvPicPr>
        <p:blipFill>
          <a:blip r:embed="rId7">
            <a:extLst/>
          </a:blip>
          <a:stretch>
            <a:fillRect/>
          </a:stretch>
        </p:blipFill>
        <p:spPr>
          <a:xfrm>
            <a:off x="-66593" y="3762718"/>
            <a:ext cx="2516734" cy="3139944"/>
          </a:xfrm>
          <a:prstGeom prst="rect">
            <a:avLst/>
          </a:prstGeom>
          <a:ln w="12700">
            <a:miter lim="400000"/>
          </a:ln>
        </p:spPr>
      </p:pic>
      <p:pic>
        <p:nvPicPr>
          <p:cNvPr id="2043" name="image72.png"/>
          <p:cNvPicPr>
            <a:picLocks noChangeAspect="1"/>
          </p:cNvPicPr>
          <p:nvPr/>
        </p:nvPicPr>
        <p:blipFill>
          <a:blip r:embed="rId8">
            <a:extLst/>
          </a:blip>
          <a:stretch>
            <a:fillRect/>
          </a:stretch>
        </p:blipFill>
        <p:spPr>
          <a:xfrm>
            <a:off x="-5973253" y="-3482565"/>
            <a:ext cx="4728117" cy="1385004"/>
          </a:xfrm>
          <a:prstGeom prst="rect">
            <a:avLst/>
          </a:prstGeom>
          <a:ln w="12700">
            <a:miter lim="400000"/>
          </a:ln>
        </p:spPr>
      </p:pic>
      <p:pic>
        <p:nvPicPr>
          <p:cNvPr id="2044" name="image73.png" descr="Screen shot 2016-02-03 at 2.48.44 PM.png"/>
          <p:cNvPicPr>
            <a:picLocks noChangeAspect="1"/>
          </p:cNvPicPr>
          <p:nvPr/>
        </p:nvPicPr>
        <p:blipFill>
          <a:blip r:embed="rId9">
            <a:extLst/>
          </a:blip>
          <a:stretch>
            <a:fillRect/>
          </a:stretch>
        </p:blipFill>
        <p:spPr>
          <a:xfrm>
            <a:off x="8880181" y="1890603"/>
            <a:ext cx="3428586" cy="1949732"/>
          </a:xfrm>
          <a:prstGeom prst="rect">
            <a:avLst/>
          </a:prstGeom>
          <a:ln w="12700">
            <a:miter lim="400000"/>
          </a:ln>
        </p:spPr>
      </p:pic>
      <p:pic>
        <p:nvPicPr>
          <p:cNvPr id="2045" name="image74.png" descr="Screen shot 2016-02-03 at 1.57.16 PM.png"/>
          <p:cNvPicPr>
            <a:picLocks noChangeAspect="1"/>
          </p:cNvPicPr>
          <p:nvPr/>
        </p:nvPicPr>
        <p:blipFill>
          <a:blip r:embed="rId10">
            <a:extLst/>
          </a:blip>
          <a:stretch>
            <a:fillRect/>
          </a:stretch>
        </p:blipFill>
        <p:spPr>
          <a:xfrm>
            <a:off x="5411918" y="-65781"/>
            <a:ext cx="2764666" cy="1805927"/>
          </a:xfrm>
          <a:prstGeom prst="rect">
            <a:avLst/>
          </a:prstGeom>
          <a:ln w="12700">
            <a:miter lim="400000"/>
          </a:ln>
        </p:spPr>
      </p:pic>
      <p:pic>
        <p:nvPicPr>
          <p:cNvPr id="2046" name="image75.png" descr="Screen shot 2016-02-03 at 1.08.18 PM.png"/>
          <p:cNvPicPr>
            <a:picLocks noChangeAspect="1"/>
          </p:cNvPicPr>
          <p:nvPr/>
        </p:nvPicPr>
        <p:blipFill>
          <a:blip r:embed="rId11">
            <a:extLst/>
          </a:blip>
          <a:stretch>
            <a:fillRect/>
          </a:stretch>
        </p:blipFill>
        <p:spPr>
          <a:xfrm>
            <a:off x="-109386" y="4931326"/>
            <a:ext cx="3104978" cy="1986520"/>
          </a:xfrm>
          <a:prstGeom prst="rect">
            <a:avLst/>
          </a:prstGeom>
          <a:ln w="12700">
            <a:miter lim="400000"/>
          </a:ln>
        </p:spPr>
      </p:pic>
      <p:pic>
        <p:nvPicPr>
          <p:cNvPr id="2047" name="image76.jpg" descr="MiamiOfficeStaff_20160203_142424.pdf"/>
          <p:cNvPicPr>
            <a:picLocks noChangeAspect="1"/>
          </p:cNvPicPr>
          <p:nvPr/>
        </p:nvPicPr>
        <p:blipFill>
          <a:blip r:embed="rId12">
            <a:extLst/>
          </a:blip>
          <a:stretch>
            <a:fillRect/>
          </a:stretch>
        </p:blipFill>
        <p:spPr>
          <a:xfrm>
            <a:off x="6239723" y="1154467"/>
            <a:ext cx="2726296" cy="3519238"/>
          </a:xfrm>
          <a:prstGeom prst="rect">
            <a:avLst/>
          </a:prstGeom>
          <a:ln w="12700">
            <a:miter lim="400000"/>
          </a:ln>
        </p:spPr>
      </p:pic>
      <p:pic>
        <p:nvPicPr>
          <p:cNvPr id="2048" name="image77.jpg" descr="TW_LDV_Elle Magazine Ad_35707_FINAL_outlined.jpg"/>
          <p:cNvPicPr>
            <a:picLocks noChangeAspect="1"/>
          </p:cNvPicPr>
          <p:nvPr/>
        </p:nvPicPr>
        <p:blipFill>
          <a:blip r:embed="rId13">
            <a:extLst/>
          </a:blip>
          <a:stretch>
            <a:fillRect/>
          </a:stretch>
        </p:blipFill>
        <p:spPr>
          <a:xfrm>
            <a:off x="5007969" y="3641504"/>
            <a:ext cx="2516700" cy="3199308"/>
          </a:xfrm>
          <a:prstGeom prst="rect">
            <a:avLst/>
          </a:prstGeom>
          <a:ln w="12700">
            <a:miter lim="400000"/>
          </a:ln>
        </p:spPr>
      </p:pic>
      <p:sp>
        <p:nvSpPr>
          <p:cNvPr id="2049" name="Shape 2049"/>
          <p:cNvSpPr/>
          <p:nvPr/>
        </p:nvSpPr>
        <p:spPr>
          <a:xfrm>
            <a:off x="8176582" y="4196758"/>
            <a:ext cx="4132186" cy="2644057"/>
          </a:xfrm>
          <a:prstGeom prst="rect">
            <a:avLst/>
          </a:prstGeom>
          <a:solidFill>
            <a:srgbClr val="FFFFFF"/>
          </a:solidFill>
          <a:ln>
            <a:solidFill>
              <a:srgbClr val="4A7EBB"/>
            </a:solidFill>
          </a:ln>
          <a:effectLst>
            <a:outerShdw blurRad="38100" dist="23000" dir="5400000" rotWithShape="0">
              <a:srgbClr val="000000">
                <a:alpha val="35000"/>
              </a:srgbClr>
            </a:outerShdw>
          </a:effectLst>
        </p:spPr>
        <p:txBody>
          <a:bodyPr lIns="45718" tIns="45718" rIns="45718" bIns="45718" anchor="ctr"/>
          <a:lstStyle/>
          <a:p>
            <a:pPr algn="ctr" defTabSz="914353">
              <a:defRPr sz="1800">
                <a:solidFill>
                  <a:srgbClr val="FFFFFF"/>
                </a:solidFill>
                <a:latin typeface="Calibri"/>
                <a:ea typeface="Calibri"/>
                <a:cs typeface="Calibri"/>
                <a:sym typeface="Calibri"/>
              </a:defRPr>
            </a:pPr>
            <a:endParaRPr/>
          </a:p>
        </p:txBody>
      </p:sp>
      <p:pic>
        <p:nvPicPr>
          <p:cNvPr id="2050" name="image78.png" descr="tw-loren-amber-elle-magazine-1015.pdf"/>
          <p:cNvPicPr>
            <a:picLocks noChangeAspect="1"/>
          </p:cNvPicPr>
          <p:nvPr/>
        </p:nvPicPr>
        <p:blipFill>
          <a:blip r:embed="rId14">
            <a:extLst/>
          </a:blip>
          <a:stretch>
            <a:fillRect/>
          </a:stretch>
        </p:blipFill>
        <p:spPr>
          <a:xfrm>
            <a:off x="8176582" y="4211258"/>
            <a:ext cx="4132186" cy="2644056"/>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Shape 2052"/>
          <p:cNvSpPr/>
          <p:nvPr/>
        </p:nvSpPr>
        <p:spPr>
          <a:xfrm>
            <a:off x="5334000" y="-1"/>
            <a:ext cx="6858000" cy="7021287"/>
          </a:xfrm>
          <a:prstGeom prst="rect">
            <a:avLst/>
          </a:prstGeom>
          <a:solidFill>
            <a:srgbClr val="221C35"/>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dirty="0">
              <a:latin typeface="華康儷中黑" panose="020B0509000000000000" pitchFamily="49" charset="-120"/>
              <a:ea typeface="華康儷中黑" panose="020B0509000000000000" pitchFamily="49" charset="-120"/>
            </a:endParaRPr>
          </a:p>
        </p:txBody>
      </p:sp>
      <p:sp>
        <p:nvSpPr>
          <p:cNvPr id="2053" name="Shape 2053"/>
          <p:cNvSpPr/>
          <p:nvPr/>
        </p:nvSpPr>
        <p:spPr>
          <a:xfrm>
            <a:off x="585593" y="706429"/>
            <a:ext cx="4417791" cy="2136720"/>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dirty="0">
              <a:latin typeface="華康儷中黑" panose="020B0509000000000000" pitchFamily="49" charset="-120"/>
              <a:ea typeface="華康儷中黑" panose="020B0509000000000000" pitchFamily="49" charset="-120"/>
            </a:endParaRPr>
          </a:p>
        </p:txBody>
      </p:sp>
      <p:sp>
        <p:nvSpPr>
          <p:cNvPr id="2054" name="Shape 2054"/>
          <p:cNvSpPr/>
          <p:nvPr/>
        </p:nvSpPr>
        <p:spPr>
          <a:xfrm>
            <a:off x="713402" y="3014997"/>
            <a:ext cx="4283454" cy="46166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2200">
                <a:latin typeface="+mn-lt"/>
                <a:ea typeface="+mn-ea"/>
                <a:cs typeface="+mn-cs"/>
                <a:sym typeface="Palatino"/>
              </a:defRPr>
            </a:lvl1pPr>
          </a:lstStyle>
          <a:p>
            <a:r>
              <a:rPr lang="zh-HK" sz="2400" b="0" i="0" dirty="0" smtClean="0">
                <a:solidFill>
                  <a:srgbClr val="000000"/>
                </a:solidFill>
                <a:latin typeface="華康儷中黑" panose="020B0509000000000000" pitchFamily="49" charset="-120"/>
                <a:ea typeface="華康儷中黑" panose="020B0509000000000000" pitchFamily="49" charset="-120"/>
              </a:rPr>
              <a:t>鼓舞團隊士氣</a:t>
            </a:r>
          </a:p>
        </p:txBody>
      </p:sp>
      <p:sp>
        <p:nvSpPr>
          <p:cNvPr id="2055" name="Shape 2055"/>
          <p:cNvSpPr/>
          <p:nvPr/>
        </p:nvSpPr>
        <p:spPr>
          <a:xfrm>
            <a:off x="713698" y="3700428"/>
            <a:ext cx="4272191" cy="83099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2200">
                <a:latin typeface="+mn-lt"/>
                <a:ea typeface="+mn-ea"/>
                <a:cs typeface="+mn-cs"/>
                <a:sym typeface="Palatino"/>
              </a:defRPr>
            </a:lvl1pPr>
          </a:lstStyle>
          <a:p>
            <a:r>
              <a:rPr lang="zh-HK" sz="2400" b="0" i="0" dirty="0" smtClean="0">
                <a:solidFill>
                  <a:srgbClr val="000000"/>
                </a:solidFill>
                <a:latin typeface="華康儷中黑" panose="020B0509000000000000" pitchFamily="49" charset="-120"/>
                <a:ea typeface="華康儷中黑" panose="020B0509000000000000" pitchFamily="49" charset="-120"/>
              </a:rPr>
              <a:t>人人皆享有</a:t>
            </a:r>
            <a:r>
              <a:rPr lang="zh-HK" sz="2400" b="0" i="0" dirty="0" smtClean="0">
                <a:solidFill>
                  <a:srgbClr val="000000"/>
                </a:solidFill>
                <a:latin typeface="Century Gothic" panose="020B0502020202020204" pitchFamily="34" charset="0"/>
                <a:ea typeface="華康儷中黑" panose="020B0509000000000000" pitchFamily="49" charset="-120"/>
              </a:rPr>
              <a:t>100%</a:t>
            </a:r>
            <a:r>
              <a:rPr lang="zh-HK" sz="2400" b="0" i="0" dirty="0" smtClean="0">
                <a:solidFill>
                  <a:srgbClr val="000000"/>
                </a:solidFill>
                <a:latin typeface="華康儷中黑" panose="020B0509000000000000" pitchFamily="49" charset="-120"/>
                <a:ea typeface="華康儷中黑" panose="020B0509000000000000" pitchFamily="49" charset="-120"/>
              </a:rPr>
              <a:t>的銷售和業績成果</a:t>
            </a:r>
          </a:p>
        </p:txBody>
      </p:sp>
      <p:sp>
        <p:nvSpPr>
          <p:cNvPr id="2056" name="Shape 2056"/>
          <p:cNvSpPr/>
          <p:nvPr/>
        </p:nvSpPr>
        <p:spPr>
          <a:xfrm>
            <a:off x="713697" y="4934390"/>
            <a:ext cx="4554075" cy="46166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2200">
                <a:latin typeface="+mn-lt"/>
                <a:ea typeface="+mn-ea"/>
                <a:cs typeface="+mn-cs"/>
                <a:sym typeface="Palatino"/>
              </a:defRPr>
            </a:lvl1pPr>
          </a:lstStyle>
          <a:p>
            <a:r>
              <a:rPr lang="zh-HK" sz="2400" b="0" i="0" dirty="0" smtClean="0">
                <a:solidFill>
                  <a:srgbClr val="000000"/>
                </a:solidFill>
                <a:latin typeface="華康儷中黑" panose="020B0509000000000000" pitchFamily="49" charset="-120"/>
                <a:ea typeface="華康儷中黑" panose="020B0509000000000000" pitchFamily="49" charset="-120"/>
              </a:rPr>
              <a:t>收入潛力並非取決於位置　　</a:t>
            </a:r>
          </a:p>
        </p:txBody>
      </p:sp>
      <p:pic>
        <p:nvPicPr>
          <p:cNvPr id="2057" name="image79.png"/>
          <p:cNvPicPr>
            <a:picLocks noChangeAspect="1"/>
          </p:cNvPicPr>
          <p:nvPr/>
        </p:nvPicPr>
        <p:blipFill>
          <a:blip r:embed="rId2">
            <a:extLst/>
          </a:blip>
          <a:stretch>
            <a:fillRect/>
          </a:stretch>
        </p:blipFill>
        <p:spPr>
          <a:xfrm>
            <a:off x="8896032" y="3538073"/>
            <a:ext cx="857997" cy="732520"/>
          </a:xfrm>
          <a:prstGeom prst="rect">
            <a:avLst/>
          </a:prstGeom>
          <a:ln w="12700">
            <a:miter lim="400000"/>
          </a:ln>
        </p:spPr>
      </p:pic>
      <p:sp>
        <p:nvSpPr>
          <p:cNvPr id="2058" name="Shape 2058"/>
          <p:cNvSpPr/>
          <p:nvPr/>
        </p:nvSpPr>
        <p:spPr>
          <a:xfrm>
            <a:off x="5944120" y="5566812"/>
            <a:ext cx="5615357" cy="800102"/>
          </a:xfrm>
          <a:prstGeom prst="leftRightArrow">
            <a:avLst>
              <a:gd name="adj1" fmla="val 58791"/>
              <a:gd name="adj2" fmla="val 68571"/>
            </a:avLst>
          </a:prstGeom>
          <a:solidFill>
            <a:srgbClr val="938461"/>
          </a:solidFill>
          <a:ln w="12700">
            <a:miter lim="400000"/>
          </a:ln>
        </p:spPr>
        <p:txBody>
          <a:bodyPr lIns="45718" tIns="45718" rIns="45718" bIns="45718" anchor="ctr"/>
          <a:lstStyle/>
          <a:p>
            <a:pPr algn="ctr" defTabSz="457200">
              <a:defRPr sz="1800">
                <a:solidFill>
                  <a:srgbClr val="FFFFFF"/>
                </a:solidFill>
                <a:latin typeface="+mn-lt"/>
                <a:ea typeface="+mn-ea"/>
                <a:cs typeface="+mn-cs"/>
                <a:sym typeface="Palatino"/>
              </a:defRPr>
            </a:pPr>
            <a:endParaRPr dirty="0">
              <a:latin typeface="華康儷中黑" panose="020B0509000000000000" pitchFamily="49" charset="-120"/>
              <a:ea typeface="華康儷中黑" panose="020B0509000000000000" pitchFamily="49" charset="-120"/>
            </a:endParaRPr>
          </a:p>
        </p:txBody>
      </p:sp>
      <p:pic>
        <p:nvPicPr>
          <p:cNvPr id="2059" name="image80.png"/>
          <p:cNvPicPr>
            <a:picLocks noChangeAspect="1"/>
          </p:cNvPicPr>
          <p:nvPr/>
        </p:nvPicPr>
        <p:blipFill>
          <a:blip r:embed="rId3">
            <a:extLst/>
          </a:blip>
          <a:stretch>
            <a:fillRect/>
          </a:stretch>
        </p:blipFill>
        <p:spPr>
          <a:xfrm>
            <a:off x="7829469" y="2404878"/>
            <a:ext cx="857525" cy="745229"/>
          </a:xfrm>
          <a:prstGeom prst="rect">
            <a:avLst/>
          </a:prstGeom>
          <a:ln w="12700">
            <a:miter lim="400000"/>
          </a:ln>
        </p:spPr>
      </p:pic>
      <p:pic>
        <p:nvPicPr>
          <p:cNvPr id="2060" name="image81.png"/>
          <p:cNvPicPr>
            <a:picLocks noChangeAspect="1"/>
          </p:cNvPicPr>
          <p:nvPr/>
        </p:nvPicPr>
        <p:blipFill>
          <a:blip r:embed="rId4">
            <a:extLst/>
          </a:blip>
          <a:stretch>
            <a:fillRect/>
          </a:stretch>
        </p:blipFill>
        <p:spPr>
          <a:xfrm>
            <a:off x="6760926" y="2401440"/>
            <a:ext cx="861007" cy="752106"/>
          </a:xfrm>
          <a:prstGeom prst="rect">
            <a:avLst/>
          </a:prstGeom>
          <a:ln w="12700">
            <a:miter lim="400000"/>
          </a:ln>
        </p:spPr>
      </p:pic>
      <p:pic>
        <p:nvPicPr>
          <p:cNvPr id="2061" name="image82.png"/>
          <p:cNvPicPr>
            <a:picLocks noChangeAspect="1"/>
          </p:cNvPicPr>
          <p:nvPr/>
        </p:nvPicPr>
        <p:blipFill>
          <a:blip r:embed="rId5">
            <a:extLst/>
          </a:blip>
          <a:stretch>
            <a:fillRect/>
          </a:stretch>
        </p:blipFill>
        <p:spPr>
          <a:xfrm>
            <a:off x="7830318" y="3535619"/>
            <a:ext cx="855822" cy="737428"/>
          </a:xfrm>
          <a:prstGeom prst="rect">
            <a:avLst/>
          </a:prstGeom>
          <a:ln w="12700">
            <a:miter lim="400000"/>
          </a:ln>
        </p:spPr>
      </p:pic>
      <p:pic>
        <p:nvPicPr>
          <p:cNvPr id="2062" name="image83.png"/>
          <p:cNvPicPr>
            <a:picLocks noChangeAspect="1"/>
          </p:cNvPicPr>
          <p:nvPr/>
        </p:nvPicPr>
        <p:blipFill>
          <a:blip r:embed="rId6">
            <a:extLst/>
          </a:blip>
          <a:stretch>
            <a:fillRect/>
          </a:stretch>
        </p:blipFill>
        <p:spPr>
          <a:xfrm>
            <a:off x="8028043" y="289972"/>
            <a:ext cx="1581372" cy="1581372"/>
          </a:xfrm>
          <a:prstGeom prst="rect">
            <a:avLst/>
          </a:prstGeom>
          <a:ln w="12700">
            <a:miter lim="400000"/>
          </a:ln>
        </p:spPr>
      </p:pic>
      <p:pic>
        <p:nvPicPr>
          <p:cNvPr id="2063" name="image84.png"/>
          <p:cNvPicPr>
            <a:picLocks noChangeAspect="1"/>
          </p:cNvPicPr>
          <p:nvPr/>
        </p:nvPicPr>
        <p:blipFill>
          <a:blip r:embed="rId7">
            <a:extLst/>
          </a:blip>
          <a:stretch>
            <a:fillRect/>
          </a:stretch>
        </p:blipFill>
        <p:spPr>
          <a:xfrm>
            <a:off x="9964528" y="3539521"/>
            <a:ext cx="854606" cy="729625"/>
          </a:xfrm>
          <a:prstGeom prst="rect">
            <a:avLst/>
          </a:prstGeom>
          <a:ln w="12700">
            <a:miter lim="400000"/>
          </a:ln>
        </p:spPr>
      </p:pic>
      <p:pic>
        <p:nvPicPr>
          <p:cNvPr id="2064" name="image85.png"/>
          <p:cNvPicPr>
            <a:picLocks noChangeAspect="1"/>
          </p:cNvPicPr>
          <p:nvPr/>
        </p:nvPicPr>
        <p:blipFill>
          <a:blip r:embed="rId8">
            <a:extLst/>
          </a:blip>
          <a:stretch>
            <a:fillRect/>
          </a:stretch>
        </p:blipFill>
        <p:spPr>
          <a:xfrm>
            <a:off x="8897859" y="2400974"/>
            <a:ext cx="854339" cy="753035"/>
          </a:xfrm>
          <a:prstGeom prst="rect">
            <a:avLst/>
          </a:prstGeom>
          <a:ln w="12700">
            <a:miter lim="400000"/>
          </a:ln>
        </p:spPr>
      </p:pic>
      <p:pic>
        <p:nvPicPr>
          <p:cNvPr id="2065" name="image86.png"/>
          <p:cNvPicPr>
            <a:picLocks noChangeAspect="1"/>
          </p:cNvPicPr>
          <p:nvPr/>
        </p:nvPicPr>
        <p:blipFill>
          <a:blip r:embed="rId9">
            <a:extLst/>
          </a:blip>
          <a:stretch>
            <a:fillRect/>
          </a:stretch>
        </p:blipFill>
        <p:spPr>
          <a:xfrm>
            <a:off x="11041143" y="3540033"/>
            <a:ext cx="857378" cy="728603"/>
          </a:xfrm>
          <a:prstGeom prst="rect">
            <a:avLst/>
          </a:prstGeom>
          <a:ln w="12700">
            <a:miter lim="400000"/>
          </a:ln>
        </p:spPr>
      </p:pic>
      <p:sp>
        <p:nvSpPr>
          <p:cNvPr id="2066" name="Shape 2066"/>
          <p:cNvSpPr/>
          <p:nvPr/>
        </p:nvSpPr>
        <p:spPr>
          <a:xfrm>
            <a:off x="706068" y="867610"/>
            <a:ext cx="4257185" cy="35547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defTabSz="914400">
              <a:lnSpc>
                <a:spcPct val="90000"/>
              </a:lnSpc>
              <a:defRPr sz="3400" cap="all" spc="100">
                <a:solidFill>
                  <a:srgbClr val="FFFFFF"/>
                </a:solidFill>
                <a:latin typeface="+mn-lt"/>
                <a:ea typeface="+mn-ea"/>
                <a:cs typeface="+mn-cs"/>
                <a:sym typeface="Palatino"/>
              </a:defRPr>
            </a:lvl1pPr>
          </a:lstStyle>
          <a:p>
            <a:r>
              <a:rPr lang="zh-HK" sz="1900" b="0" i="0" dirty="0" smtClean="0">
                <a:solidFill>
                  <a:srgbClr val="FFFFFF"/>
                </a:solidFill>
                <a:latin typeface="華康儷中黑" panose="020B0509000000000000" pitchFamily="49" charset="-120"/>
                <a:ea typeface="華康儷中黑" panose="020B0509000000000000" pitchFamily="49" charset="-120"/>
              </a:rPr>
              <a:t>水平式行銷組織結構</a:t>
            </a:r>
          </a:p>
        </p:txBody>
      </p:sp>
      <p:grpSp>
        <p:nvGrpSpPr>
          <p:cNvPr id="2069" name="Group 2069"/>
          <p:cNvGrpSpPr/>
          <p:nvPr/>
        </p:nvGrpSpPr>
        <p:grpSpPr>
          <a:xfrm>
            <a:off x="587778" y="706429"/>
            <a:ext cx="4532982" cy="1694548"/>
            <a:chOff x="0" y="0"/>
            <a:chExt cx="4532980" cy="1694547"/>
          </a:xfrm>
        </p:grpSpPr>
        <p:sp>
          <p:nvSpPr>
            <p:cNvPr id="2067" name="Shape 2067"/>
            <p:cNvSpPr/>
            <p:nvPr/>
          </p:nvSpPr>
          <p:spPr>
            <a:xfrm>
              <a:off x="0" y="0"/>
              <a:ext cx="4417792" cy="1694547"/>
            </a:xfrm>
            <a:prstGeom prst="rect">
              <a:avLst/>
            </a:prstGeom>
            <a:solidFill>
              <a:srgbClr val="938461"/>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Palatino"/>
                </a:defRPr>
              </a:pPr>
              <a:endParaRPr dirty="0">
                <a:latin typeface="華康儷中黑" panose="020B0509000000000000" pitchFamily="49" charset="-120"/>
                <a:ea typeface="華康儷中黑" panose="020B0509000000000000" pitchFamily="49" charset="-120"/>
              </a:endParaRPr>
            </a:p>
          </p:txBody>
        </p:sp>
        <p:sp>
          <p:nvSpPr>
            <p:cNvPr id="2068" name="Shape 2068"/>
            <p:cNvSpPr/>
            <p:nvPr/>
          </p:nvSpPr>
          <p:spPr>
            <a:xfrm>
              <a:off x="120474" y="160792"/>
              <a:ext cx="4412506" cy="53552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defTabSz="914400">
                <a:lnSpc>
                  <a:spcPct val="90000"/>
                </a:lnSpc>
                <a:defRPr sz="3400" cap="all" spc="100">
                  <a:solidFill>
                    <a:srgbClr val="FFFFFF"/>
                  </a:solidFill>
                  <a:latin typeface="+mn-lt"/>
                  <a:ea typeface="+mn-ea"/>
                  <a:cs typeface="+mn-cs"/>
                  <a:sym typeface="Palatino"/>
                </a:defRPr>
              </a:lvl1pPr>
            </a:lstStyle>
            <a:p>
              <a:r>
                <a:rPr lang="zh-HK" sz="3200" b="0" i="0" dirty="0" smtClean="0">
                  <a:solidFill>
                    <a:srgbClr val="FFFFFF"/>
                  </a:solidFill>
                  <a:latin typeface="華康儷中黑" panose="020B0509000000000000" pitchFamily="49" charset="-120"/>
                  <a:ea typeface="華康儷中黑" panose="020B0509000000000000" pitchFamily="49" charset="-120"/>
                </a:rPr>
                <a:t>垂直式行銷組織結構</a:t>
              </a:r>
            </a:p>
          </p:txBody>
        </p:sp>
      </p:grpSp>
      <p:pic>
        <p:nvPicPr>
          <p:cNvPr id="2070" name="image87.png"/>
          <p:cNvPicPr>
            <a:picLocks noChangeAspect="1"/>
          </p:cNvPicPr>
          <p:nvPr/>
        </p:nvPicPr>
        <p:blipFill>
          <a:blip r:embed="rId10">
            <a:extLst/>
          </a:blip>
          <a:stretch>
            <a:fillRect/>
          </a:stretch>
        </p:blipFill>
        <p:spPr>
          <a:xfrm>
            <a:off x="6762629" y="3529767"/>
            <a:ext cx="857604" cy="749133"/>
          </a:xfrm>
          <a:prstGeom prst="rect">
            <a:avLst/>
          </a:prstGeom>
          <a:ln w="12700">
            <a:miter lim="400000"/>
          </a:ln>
        </p:spPr>
      </p:pic>
      <p:sp>
        <p:nvSpPr>
          <p:cNvPr id="2071" name="Shape 2071"/>
          <p:cNvSpPr/>
          <p:nvPr/>
        </p:nvSpPr>
        <p:spPr>
          <a:xfrm>
            <a:off x="6613900" y="5008153"/>
            <a:ext cx="4343004" cy="6186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defTabSz="457200">
              <a:lnSpc>
                <a:spcPct val="90000"/>
              </a:lnSpc>
              <a:defRPr sz="2000">
                <a:solidFill>
                  <a:srgbClr val="FFFFFF"/>
                </a:solidFill>
                <a:latin typeface="+mn-lt"/>
                <a:ea typeface="+mn-ea"/>
                <a:cs typeface="+mn-cs"/>
                <a:sym typeface="Palatino"/>
              </a:defRPr>
            </a:lvl1pPr>
          </a:lstStyle>
          <a:p>
            <a:r>
              <a:rPr lang="zh-HK" sz="1900" b="0" i="0" dirty="0" smtClean="0">
                <a:solidFill>
                  <a:srgbClr val="FFFFFF"/>
                </a:solidFill>
                <a:latin typeface="華康儷中黑" panose="020B0509000000000000" pitchFamily="49" charset="-120"/>
                <a:ea typeface="華康儷中黑" panose="020B0509000000000000" pitchFamily="49" charset="-120"/>
              </a:rPr>
              <a:t>彩妝師、</a:t>
            </a:r>
            <a:r>
              <a:rPr lang="zh-HK" sz="1900" b="0" i="0" dirty="0" smtClean="0">
                <a:solidFill>
                  <a:srgbClr val="FFFFFF"/>
                </a:solidFill>
                <a:latin typeface="Century Gothic" panose="020B0502020202020204" pitchFamily="34" charset="0"/>
                <a:ea typeface="華康儷中黑" panose="020B0509000000000000" pitchFamily="49" charset="-120"/>
              </a:rPr>
              <a:t>SPA</a:t>
            </a:r>
            <a:r>
              <a:rPr lang="zh-HK" sz="1900" b="0" i="0" dirty="0" smtClean="0">
                <a:solidFill>
                  <a:srgbClr val="FFFFFF"/>
                </a:solidFill>
                <a:latin typeface="華康儷中黑" panose="020B0509000000000000" pitchFamily="49" charset="-120"/>
                <a:ea typeface="華康儷中黑" panose="020B0509000000000000" pitchFamily="49" charset="-120"/>
              </a:rPr>
              <a:t>業者、</a:t>
            </a:r>
            <a:r>
              <a:rPr lang="en-US" altLang="zh-HK" sz="1900" b="0" i="0" dirty="0" smtClean="0">
                <a:solidFill>
                  <a:srgbClr val="FFFFFF"/>
                </a:solidFill>
                <a:latin typeface="華康儷中黑" panose="020B0509000000000000" pitchFamily="49" charset="-120"/>
                <a:ea typeface="華康儷中黑" panose="020B0509000000000000" pitchFamily="49" charset="-120"/>
              </a:rPr>
              <a:t/>
            </a:r>
            <a:br>
              <a:rPr lang="en-US" altLang="zh-HK" sz="1900" b="0" i="0" dirty="0" smtClean="0">
                <a:solidFill>
                  <a:srgbClr val="FFFFFF"/>
                </a:solidFill>
                <a:latin typeface="華康儷中黑" panose="020B0509000000000000" pitchFamily="49" charset="-120"/>
                <a:ea typeface="華康儷中黑" panose="020B0509000000000000" pitchFamily="49" charset="-120"/>
              </a:rPr>
            </a:br>
            <a:r>
              <a:rPr lang="zh-HK" sz="1900" b="0" i="0" dirty="0" smtClean="0">
                <a:solidFill>
                  <a:srgbClr val="FFFFFF"/>
                </a:solidFill>
                <a:latin typeface="華康儷中黑" panose="020B0509000000000000" pitchFamily="49" charset="-120"/>
                <a:ea typeface="華康儷中黑" panose="020B0509000000000000" pitchFamily="49" charset="-120"/>
              </a:rPr>
              <a:t>銷售業務、傳統行業</a:t>
            </a:r>
          </a:p>
        </p:txBody>
      </p:sp>
      <p:pic>
        <p:nvPicPr>
          <p:cNvPr id="2072" name="image88.png"/>
          <p:cNvPicPr>
            <a:picLocks noChangeAspect="1"/>
          </p:cNvPicPr>
          <p:nvPr/>
        </p:nvPicPr>
        <p:blipFill>
          <a:blip r:embed="rId11">
            <a:extLst/>
          </a:blip>
          <a:stretch>
            <a:fillRect/>
          </a:stretch>
        </p:blipFill>
        <p:spPr>
          <a:xfrm>
            <a:off x="5694422" y="3530239"/>
            <a:ext cx="860417" cy="748189"/>
          </a:xfrm>
          <a:prstGeom prst="rect">
            <a:avLst/>
          </a:prstGeom>
          <a:ln w="12700">
            <a:miter lim="400000"/>
          </a:ln>
        </p:spPr>
      </p:pic>
      <p:sp>
        <p:nvSpPr>
          <p:cNvPr id="2073" name="Shape 2073"/>
          <p:cNvSpPr/>
          <p:nvPr/>
        </p:nvSpPr>
        <p:spPr>
          <a:xfrm>
            <a:off x="6481221" y="5762652"/>
            <a:ext cx="4475682" cy="38471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defTabSz="457200">
              <a:defRPr sz="2000">
                <a:solidFill>
                  <a:srgbClr val="221C35"/>
                </a:solidFill>
                <a:latin typeface="+mn-lt"/>
                <a:ea typeface="+mn-ea"/>
                <a:cs typeface="+mn-cs"/>
                <a:sym typeface="Palatino"/>
              </a:defRPr>
            </a:lvl1pPr>
          </a:lstStyle>
          <a:p>
            <a:r>
              <a:rPr lang="zh-HK" sz="1900" b="0" i="0" dirty="0" smtClean="0">
                <a:solidFill>
                  <a:srgbClr val="221C35"/>
                </a:solidFill>
                <a:latin typeface="華康儷中黑" panose="020B0509000000000000" pitchFamily="49" charset="-120"/>
                <a:ea typeface="華康儷中黑" panose="020B0509000000000000" pitchFamily="49" charset="-120"/>
              </a:rPr>
              <a:t>所有成員彼此競爭</a:t>
            </a:r>
          </a:p>
        </p:txBody>
      </p:sp>
      <p:grpSp>
        <p:nvGrpSpPr>
          <p:cNvPr id="2076" name="Group 2076"/>
          <p:cNvGrpSpPr/>
          <p:nvPr/>
        </p:nvGrpSpPr>
        <p:grpSpPr>
          <a:xfrm>
            <a:off x="10865018" y="3079749"/>
            <a:ext cx="694460" cy="427044"/>
            <a:chOff x="0" y="0"/>
            <a:chExt cx="694458" cy="427042"/>
          </a:xfrm>
        </p:grpSpPr>
        <p:sp>
          <p:nvSpPr>
            <p:cNvPr id="2074" name="Shape 2074"/>
            <p:cNvSpPr/>
            <p:nvPr/>
          </p:nvSpPr>
          <p:spPr>
            <a:xfrm>
              <a:off x="0" y="-1"/>
              <a:ext cx="686010" cy="9057"/>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075" name="Shape 2075"/>
            <p:cNvSpPr/>
            <p:nvPr/>
          </p:nvSpPr>
          <p:spPr>
            <a:xfrm flipH="1" flipV="1">
              <a:off x="686008" y="0"/>
              <a:ext cx="8451" cy="427042"/>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grpSp>
      <p:grpSp>
        <p:nvGrpSpPr>
          <p:cNvPr id="2079" name="Group 2079"/>
          <p:cNvGrpSpPr/>
          <p:nvPr/>
        </p:nvGrpSpPr>
        <p:grpSpPr>
          <a:xfrm>
            <a:off x="6167265" y="3079750"/>
            <a:ext cx="554470" cy="427042"/>
            <a:chOff x="0" y="0"/>
            <a:chExt cx="554469" cy="427041"/>
          </a:xfrm>
        </p:grpSpPr>
        <p:sp>
          <p:nvSpPr>
            <p:cNvPr id="2077" name="Shape 2077"/>
            <p:cNvSpPr/>
            <p:nvPr/>
          </p:nvSpPr>
          <p:spPr>
            <a:xfrm flipH="1">
              <a:off x="0" y="-1"/>
              <a:ext cx="554470" cy="9054"/>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078" name="Shape 2078"/>
            <p:cNvSpPr/>
            <p:nvPr/>
          </p:nvSpPr>
          <p:spPr>
            <a:xfrm flipV="1">
              <a:off x="0" y="9054"/>
              <a:ext cx="2" cy="417988"/>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grpSp>
      <p:grpSp>
        <p:nvGrpSpPr>
          <p:cNvPr id="2082" name="Group 2082"/>
          <p:cNvGrpSpPr/>
          <p:nvPr/>
        </p:nvGrpSpPr>
        <p:grpSpPr>
          <a:xfrm>
            <a:off x="7636126" y="1904999"/>
            <a:ext cx="152403" cy="938216"/>
            <a:chOff x="0" y="0"/>
            <a:chExt cx="152401" cy="938215"/>
          </a:xfrm>
        </p:grpSpPr>
        <p:sp>
          <p:nvSpPr>
            <p:cNvPr id="2080" name="Shape 2080"/>
            <p:cNvSpPr/>
            <p:nvPr/>
          </p:nvSpPr>
          <p:spPr>
            <a:xfrm>
              <a:off x="0" y="938213"/>
              <a:ext cx="152403" cy="2"/>
            </a:xfrm>
            <a:prstGeom prst="line">
              <a:avLst/>
            </a:prstGeom>
            <a:noFill/>
            <a:ln w="19050" cap="flat">
              <a:solidFill>
                <a:srgbClr val="93BF3E"/>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081" name="Shape 2081"/>
            <p:cNvSpPr/>
            <p:nvPr/>
          </p:nvSpPr>
          <p:spPr>
            <a:xfrm flipV="1">
              <a:off x="152401" y="-1"/>
              <a:ext cx="2" cy="938216"/>
            </a:xfrm>
            <a:prstGeom prst="line">
              <a:avLst/>
            </a:prstGeom>
            <a:noFill/>
            <a:ln w="19050" cap="flat">
              <a:solidFill>
                <a:srgbClr val="93BF3E"/>
              </a:solidFill>
              <a:prstDash val="solid"/>
              <a:round/>
              <a:tailEnd type="triangle" w="med" len="me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grpSp>
      <p:grpSp>
        <p:nvGrpSpPr>
          <p:cNvPr id="2085" name="Group 2085"/>
          <p:cNvGrpSpPr/>
          <p:nvPr/>
        </p:nvGrpSpPr>
        <p:grpSpPr>
          <a:xfrm>
            <a:off x="9160125" y="1904999"/>
            <a:ext cx="152404" cy="938216"/>
            <a:chOff x="0" y="0"/>
            <a:chExt cx="152403" cy="938215"/>
          </a:xfrm>
        </p:grpSpPr>
        <p:sp>
          <p:nvSpPr>
            <p:cNvPr id="2083" name="Shape 2083"/>
            <p:cNvSpPr/>
            <p:nvPr/>
          </p:nvSpPr>
          <p:spPr>
            <a:xfrm>
              <a:off x="0" y="938213"/>
              <a:ext cx="152403" cy="2"/>
            </a:xfrm>
            <a:prstGeom prst="line">
              <a:avLst/>
            </a:prstGeom>
            <a:noFill/>
            <a:ln w="19050" cap="flat">
              <a:solidFill>
                <a:srgbClr val="93BF3E"/>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084" name="Shape 2084"/>
            <p:cNvSpPr/>
            <p:nvPr/>
          </p:nvSpPr>
          <p:spPr>
            <a:xfrm flipV="1">
              <a:off x="-1" y="-1"/>
              <a:ext cx="2" cy="938216"/>
            </a:xfrm>
            <a:prstGeom prst="line">
              <a:avLst/>
            </a:prstGeom>
            <a:noFill/>
            <a:ln w="19050" cap="flat">
              <a:solidFill>
                <a:srgbClr val="93BF3E"/>
              </a:solidFill>
              <a:prstDash val="solid"/>
              <a:round/>
              <a:tailEnd type="triangle" w="med" len="me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grpSp>
      <p:grpSp>
        <p:nvGrpSpPr>
          <p:cNvPr id="2091" name="Group 2091"/>
          <p:cNvGrpSpPr/>
          <p:nvPr/>
        </p:nvGrpSpPr>
        <p:grpSpPr>
          <a:xfrm>
            <a:off x="7636125" y="1905000"/>
            <a:ext cx="381004" cy="2166941"/>
            <a:chOff x="0" y="0"/>
            <a:chExt cx="381002" cy="2166940"/>
          </a:xfrm>
        </p:grpSpPr>
        <p:sp>
          <p:nvSpPr>
            <p:cNvPr id="2086" name="Shape 2086"/>
            <p:cNvSpPr/>
            <p:nvPr/>
          </p:nvSpPr>
          <p:spPr>
            <a:xfrm>
              <a:off x="0" y="2166939"/>
              <a:ext cx="304801" cy="2"/>
            </a:xfrm>
            <a:prstGeom prst="line">
              <a:avLst/>
            </a:prstGeom>
            <a:noFill/>
            <a:ln w="19050" cap="flat">
              <a:solidFill>
                <a:srgbClr val="FFE599"/>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087" name="Shape 2087"/>
            <p:cNvSpPr/>
            <p:nvPr/>
          </p:nvSpPr>
          <p:spPr>
            <a:xfrm flipV="1">
              <a:off x="304800" y="0"/>
              <a:ext cx="2" cy="2166941"/>
            </a:xfrm>
            <a:prstGeom prst="line">
              <a:avLst/>
            </a:prstGeom>
            <a:noFill/>
            <a:ln w="19050" cap="flat">
              <a:solidFill>
                <a:srgbClr val="FFE599"/>
              </a:solidFill>
              <a:prstDash val="solid"/>
              <a:round/>
              <a:tailEnd type="triangle" w="med" len="me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088" name="Shape 2088"/>
            <p:cNvSpPr/>
            <p:nvPr/>
          </p:nvSpPr>
          <p:spPr>
            <a:xfrm>
              <a:off x="0" y="2090738"/>
              <a:ext cx="381002" cy="2"/>
            </a:xfrm>
            <a:prstGeom prst="line">
              <a:avLst/>
            </a:prstGeom>
            <a:noFill/>
            <a:ln w="19050" cap="flat">
              <a:solidFill>
                <a:srgbClr val="FFE599"/>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089" name="Shape 2089"/>
            <p:cNvSpPr/>
            <p:nvPr/>
          </p:nvSpPr>
          <p:spPr>
            <a:xfrm flipV="1">
              <a:off x="380999" y="1047751"/>
              <a:ext cx="2" cy="1042989"/>
            </a:xfrm>
            <a:prstGeom prst="line">
              <a:avLst/>
            </a:prstGeom>
            <a:noFill/>
            <a:ln w="19050" cap="flat">
              <a:solidFill>
                <a:srgbClr val="FFE599"/>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090" name="Shape 2090"/>
            <p:cNvSpPr/>
            <p:nvPr/>
          </p:nvSpPr>
          <p:spPr>
            <a:xfrm flipH="1">
              <a:off x="-1" y="1049337"/>
              <a:ext cx="381002" cy="2"/>
            </a:xfrm>
            <a:prstGeom prst="line">
              <a:avLst/>
            </a:prstGeom>
            <a:noFill/>
            <a:ln w="19050" cap="flat">
              <a:solidFill>
                <a:srgbClr val="FFE599"/>
              </a:solidFill>
              <a:prstDash val="solid"/>
              <a:round/>
              <a:tailEnd type="triangle" w="med" len="me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grpSp>
      <p:grpSp>
        <p:nvGrpSpPr>
          <p:cNvPr id="2097" name="Group 2097"/>
          <p:cNvGrpSpPr/>
          <p:nvPr/>
        </p:nvGrpSpPr>
        <p:grpSpPr>
          <a:xfrm>
            <a:off x="8931525" y="1905000"/>
            <a:ext cx="381004" cy="2166941"/>
            <a:chOff x="0" y="0"/>
            <a:chExt cx="381002" cy="2166940"/>
          </a:xfrm>
        </p:grpSpPr>
        <p:sp>
          <p:nvSpPr>
            <p:cNvPr id="2092" name="Shape 2092"/>
            <p:cNvSpPr/>
            <p:nvPr/>
          </p:nvSpPr>
          <p:spPr>
            <a:xfrm flipH="1">
              <a:off x="76199" y="2166939"/>
              <a:ext cx="304802" cy="2"/>
            </a:xfrm>
            <a:prstGeom prst="line">
              <a:avLst/>
            </a:prstGeom>
            <a:noFill/>
            <a:ln w="19050" cap="flat">
              <a:solidFill>
                <a:srgbClr val="FFE599"/>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093" name="Shape 2093"/>
            <p:cNvSpPr/>
            <p:nvPr/>
          </p:nvSpPr>
          <p:spPr>
            <a:xfrm flipV="1">
              <a:off x="76199" y="0"/>
              <a:ext cx="3" cy="2166941"/>
            </a:xfrm>
            <a:prstGeom prst="line">
              <a:avLst/>
            </a:prstGeom>
            <a:noFill/>
            <a:ln w="19050" cap="flat">
              <a:solidFill>
                <a:srgbClr val="FFE599"/>
              </a:solidFill>
              <a:prstDash val="solid"/>
              <a:round/>
              <a:tailEnd type="triangle" w="med" len="me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094" name="Shape 2094"/>
            <p:cNvSpPr/>
            <p:nvPr/>
          </p:nvSpPr>
          <p:spPr>
            <a:xfrm flipH="1">
              <a:off x="-1" y="2090738"/>
              <a:ext cx="381002" cy="2"/>
            </a:xfrm>
            <a:prstGeom prst="line">
              <a:avLst/>
            </a:prstGeom>
            <a:noFill/>
            <a:ln w="19050" cap="flat">
              <a:solidFill>
                <a:srgbClr val="FFE599"/>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095" name="Shape 2095"/>
            <p:cNvSpPr/>
            <p:nvPr/>
          </p:nvSpPr>
          <p:spPr>
            <a:xfrm flipV="1">
              <a:off x="-1" y="1047751"/>
              <a:ext cx="2" cy="1042989"/>
            </a:xfrm>
            <a:prstGeom prst="line">
              <a:avLst/>
            </a:prstGeom>
            <a:noFill/>
            <a:ln w="19050" cap="flat">
              <a:solidFill>
                <a:srgbClr val="FFE599"/>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096" name="Shape 2096"/>
            <p:cNvSpPr/>
            <p:nvPr/>
          </p:nvSpPr>
          <p:spPr>
            <a:xfrm>
              <a:off x="0" y="1047750"/>
              <a:ext cx="381002" cy="2"/>
            </a:xfrm>
            <a:prstGeom prst="line">
              <a:avLst/>
            </a:prstGeom>
            <a:noFill/>
            <a:ln w="19050" cap="flat">
              <a:solidFill>
                <a:srgbClr val="FFE599"/>
              </a:solidFill>
              <a:prstDash val="solid"/>
              <a:round/>
              <a:tailEnd type="triangle" w="med" len="me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grpSp>
      <p:grpSp>
        <p:nvGrpSpPr>
          <p:cNvPr id="2106" name="Group 2106"/>
          <p:cNvGrpSpPr/>
          <p:nvPr/>
        </p:nvGrpSpPr>
        <p:grpSpPr>
          <a:xfrm>
            <a:off x="7636125" y="1904998"/>
            <a:ext cx="609604" cy="3365503"/>
            <a:chOff x="0" y="0"/>
            <a:chExt cx="609602" cy="3365501"/>
          </a:xfrm>
        </p:grpSpPr>
        <p:sp>
          <p:nvSpPr>
            <p:cNvPr id="2098" name="Shape 2098"/>
            <p:cNvSpPr/>
            <p:nvPr/>
          </p:nvSpPr>
          <p:spPr>
            <a:xfrm>
              <a:off x="0" y="3365501"/>
              <a:ext cx="457202" cy="1"/>
            </a:xfrm>
            <a:prstGeom prst="line">
              <a:avLst/>
            </a:prstGeom>
            <a:noFill/>
            <a:ln w="19050" cap="flat">
              <a:solidFill>
                <a:srgbClr val="938461"/>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099" name="Shape 2099"/>
            <p:cNvSpPr/>
            <p:nvPr/>
          </p:nvSpPr>
          <p:spPr>
            <a:xfrm flipV="1">
              <a:off x="457199" y="-1"/>
              <a:ext cx="3" cy="3365503"/>
            </a:xfrm>
            <a:prstGeom prst="line">
              <a:avLst/>
            </a:prstGeom>
            <a:noFill/>
            <a:ln w="19050" cap="flat">
              <a:solidFill>
                <a:srgbClr val="938461"/>
              </a:solidFill>
              <a:prstDash val="solid"/>
              <a:round/>
              <a:tailEnd type="triangle" w="med" len="me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00" name="Shape 2100"/>
            <p:cNvSpPr/>
            <p:nvPr/>
          </p:nvSpPr>
          <p:spPr>
            <a:xfrm>
              <a:off x="-1" y="3289301"/>
              <a:ext cx="533403" cy="1"/>
            </a:xfrm>
            <a:prstGeom prst="line">
              <a:avLst/>
            </a:prstGeom>
            <a:noFill/>
            <a:ln w="19050" cap="flat">
              <a:solidFill>
                <a:srgbClr val="938461"/>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01" name="Shape 2101"/>
            <p:cNvSpPr/>
            <p:nvPr/>
          </p:nvSpPr>
          <p:spPr>
            <a:xfrm flipV="1">
              <a:off x="533399" y="1174750"/>
              <a:ext cx="2" cy="2114552"/>
            </a:xfrm>
            <a:prstGeom prst="line">
              <a:avLst/>
            </a:prstGeom>
            <a:noFill/>
            <a:ln w="19050" cap="flat">
              <a:solidFill>
                <a:srgbClr val="938461"/>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02" name="Shape 2102"/>
            <p:cNvSpPr/>
            <p:nvPr/>
          </p:nvSpPr>
          <p:spPr>
            <a:xfrm flipH="1">
              <a:off x="-1" y="1174750"/>
              <a:ext cx="533402" cy="1"/>
            </a:xfrm>
            <a:prstGeom prst="line">
              <a:avLst/>
            </a:prstGeom>
            <a:noFill/>
            <a:ln w="19050" cap="flat">
              <a:solidFill>
                <a:srgbClr val="938461"/>
              </a:solidFill>
              <a:prstDash val="solid"/>
              <a:round/>
              <a:tailEnd type="triangle" w="med" len="me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03" name="Shape 2103"/>
            <p:cNvSpPr/>
            <p:nvPr/>
          </p:nvSpPr>
          <p:spPr>
            <a:xfrm flipH="1">
              <a:off x="-1" y="2270125"/>
              <a:ext cx="609602" cy="1"/>
            </a:xfrm>
            <a:prstGeom prst="line">
              <a:avLst/>
            </a:prstGeom>
            <a:noFill/>
            <a:ln w="19050" cap="flat">
              <a:solidFill>
                <a:srgbClr val="938461"/>
              </a:solidFill>
              <a:prstDash val="solid"/>
              <a:round/>
              <a:tailEnd type="triangle" w="med" len="me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04" name="Shape 2104"/>
            <p:cNvSpPr/>
            <p:nvPr/>
          </p:nvSpPr>
          <p:spPr>
            <a:xfrm flipV="1">
              <a:off x="609601" y="2270125"/>
              <a:ext cx="2" cy="942977"/>
            </a:xfrm>
            <a:prstGeom prst="line">
              <a:avLst/>
            </a:prstGeom>
            <a:noFill/>
            <a:ln w="19050" cap="flat">
              <a:solidFill>
                <a:srgbClr val="938461"/>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05" name="Shape 2105"/>
            <p:cNvSpPr/>
            <p:nvPr/>
          </p:nvSpPr>
          <p:spPr>
            <a:xfrm>
              <a:off x="0" y="3213101"/>
              <a:ext cx="609602" cy="1"/>
            </a:xfrm>
            <a:prstGeom prst="line">
              <a:avLst/>
            </a:prstGeom>
            <a:noFill/>
            <a:ln w="19050" cap="flat">
              <a:solidFill>
                <a:srgbClr val="938461"/>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grpSp>
      <p:grpSp>
        <p:nvGrpSpPr>
          <p:cNvPr id="2115" name="Group 2115"/>
          <p:cNvGrpSpPr/>
          <p:nvPr/>
        </p:nvGrpSpPr>
        <p:grpSpPr>
          <a:xfrm>
            <a:off x="8702925" y="1904998"/>
            <a:ext cx="609604" cy="3368678"/>
            <a:chOff x="-1" y="0"/>
            <a:chExt cx="609602" cy="3368676"/>
          </a:xfrm>
        </p:grpSpPr>
        <p:sp>
          <p:nvSpPr>
            <p:cNvPr id="2107" name="Shape 2107"/>
            <p:cNvSpPr/>
            <p:nvPr/>
          </p:nvSpPr>
          <p:spPr>
            <a:xfrm>
              <a:off x="152400" y="3368676"/>
              <a:ext cx="457202" cy="1"/>
            </a:xfrm>
            <a:prstGeom prst="line">
              <a:avLst/>
            </a:prstGeom>
            <a:noFill/>
            <a:ln w="19050" cap="flat">
              <a:solidFill>
                <a:srgbClr val="938461"/>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08" name="Shape 2108"/>
            <p:cNvSpPr/>
            <p:nvPr/>
          </p:nvSpPr>
          <p:spPr>
            <a:xfrm flipV="1">
              <a:off x="152399" y="-1"/>
              <a:ext cx="3" cy="3365503"/>
            </a:xfrm>
            <a:prstGeom prst="line">
              <a:avLst/>
            </a:prstGeom>
            <a:noFill/>
            <a:ln w="19050" cap="flat">
              <a:solidFill>
                <a:srgbClr val="938461"/>
              </a:solidFill>
              <a:prstDash val="solid"/>
              <a:round/>
              <a:tailEnd type="triangle" w="med" len="me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09" name="Shape 2109"/>
            <p:cNvSpPr/>
            <p:nvPr/>
          </p:nvSpPr>
          <p:spPr>
            <a:xfrm flipH="1">
              <a:off x="76200" y="3292476"/>
              <a:ext cx="533402" cy="1"/>
            </a:xfrm>
            <a:prstGeom prst="line">
              <a:avLst/>
            </a:prstGeom>
            <a:noFill/>
            <a:ln w="19050" cap="flat">
              <a:solidFill>
                <a:srgbClr val="938461"/>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10" name="Shape 2110"/>
            <p:cNvSpPr/>
            <p:nvPr/>
          </p:nvSpPr>
          <p:spPr>
            <a:xfrm flipV="1">
              <a:off x="76199" y="1174750"/>
              <a:ext cx="3" cy="2114552"/>
            </a:xfrm>
            <a:prstGeom prst="line">
              <a:avLst/>
            </a:prstGeom>
            <a:noFill/>
            <a:ln w="19050" cap="flat">
              <a:solidFill>
                <a:srgbClr val="938461"/>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11" name="Shape 2111"/>
            <p:cNvSpPr/>
            <p:nvPr/>
          </p:nvSpPr>
          <p:spPr>
            <a:xfrm>
              <a:off x="76200" y="1174750"/>
              <a:ext cx="533402" cy="1"/>
            </a:xfrm>
            <a:prstGeom prst="line">
              <a:avLst/>
            </a:prstGeom>
            <a:noFill/>
            <a:ln w="19050" cap="flat">
              <a:solidFill>
                <a:srgbClr val="938461"/>
              </a:solidFill>
              <a:prstDash val="solid"/>
              <a:round/>
              <a:tailEnd type="triangle" w="med" len="me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12" name="Shape 2112"/>
            <p:cNvSpPr/>
            <p:nvPr/>
          </p:nvSpPr>
          <p:spPr>
            <a:xfrm>
              <a:off x="0" y="2270125"/>
              <a:ext cx="609602" cy="1"/>
            </a:xfrm>
            <a:prstGeom prst="line">
              <a:avLst/>
            </a:prstGeom>
            <a:noFill/>
            <a:ln w="19050" cap="flat">
              <a:solidFill>
                <a:srgbClr val="938461"/>
              </a:solidFill>
              <a:prstDash val="solid"/>
              <a:round/>
              <a:tailEnd type="triangle" w="med" len="me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13" name="Shape 2113"/>
            <p:cNvSpPr/>
            <p:nvPr/>
          </p:nvSpPr>
          <p:spPr>
            <a:xfrm flipV="1">
              <a:off x="-2" y="2270125"/>
              <a:ext cx="4" cy="955677"/>
            </a:xfrm>
            <a:prstGeom prst="line">
              <a:avLst/>
            </a:prstGeom>
            <a:noFill/>
            <a:ln w="19050" cap="flat">
              <a:solidFill>
                <a:srgbClr val="938461"/>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14" name="Shape 2114"/>
            <p:cNvSpPr/>
            <p:nvPr/>
          </p:nvSpPr>
          <p:spPr>
            <a:xfrm>
              <a:off x="0" y="3216276"/>
              <a:ext cx="609602" cy="1"/>
            </a:xfrm>
            <a:prstGeom prst="line">
              <a:avLst/>
            </a:prstGeom>
            <a:noFill/>
            <a:ln w="19050" cap="flat">
              <a:solidFill>
                <a:srgbClr val="938461"/>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grpSp>
      <p:grpSp>
        <p:nvGrpSpPr>
          <p:cNvPr id="2127" name="Group 2127"/>
          <p:cNvGrpSpPr/>
          <p:nvPr/>
        </p:nvGrpSpPr>
        <p:grpSpPr>
          <a:xfrm>
            <a:off x="7206341" y="1601042"/>
            <a:ext cx="3205221" cy="1926773"/>
            <a:chOff x="-1" y="0"/>
            <a:chExt cx="3205220" cy="1926771"/>
          </a:xfrm>
        </p:grpSpPr>
        <p:grpSp>
          <p:nvGrpSpPr>
            <p:cNvPr id="2121" name="Group 2121"/>
            <p:cNvGrpSpPr/>
            <p:nvPr/>
          </p:nvGrpSpPr>
          <p:grpSpPr>
            <a:xfrm>
              <a:off x="-3" y="425763"/>
              <a:ext cx="3200407" cy="374169"/>
              <a:chOff x="-1" y="0"/>
              <a:chExt cx="3200405" cy="374167"/>
            </a:xfrm>
          </p:grpSpPr>
          <p:sp>
            <p:nvSpPr>
              <p:cNvPr id="2116" name="Shape 2116"/>
              <p:cNvSpPr/>
              <p:nvPr/>
            </p:nvSpPr>
            <p:spPr>
              <a:xfrm>
                <a:off x="-1" y="8127"/>
                <a:ext cx="3200405" cy="3"/>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17" name="Shape 2117"/>
              <p:cNvSpPr/>
              <p:nvPr/>
            </p:nvSpPr>
            <p:spPr>
              <a:xfrm flipH="1">
                <a:off x="-2" y="-1"/>
                <a:ext cx="2" cy="347301"/>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18" name="Shape 2118"/>
              <p:cNvSpPr/>
              <p:nvPr/>
            </p:nvSpPr>
            <p:spPr>
              <a:xfrm>
                <a:off x="1068523" y="-1"/>
                <a:ext cx="1" cy="347301"/>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19" name="Shape 2119"/>
              <p:cNvSpPr/>
              <p:nvPr/>
            </p:nvSpPr>
            <p:spPr>
              <a:xfrm>
                <a:off x="2133601" y="-1"/>
                <a:ext cx="2" cy="347301"/>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20" name="Shape 2120"/>
              <p:cNvSpPr/>
              <p:nvPr/>
            </p:nvSpPr>
            <p:spPr>
              <a:xfrm>
                <a:off x="3200403" y="-1"/>
                <a:ext cx="2" cy="374168"/>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grpSp>
        <p:sp>
          <p:nvSpPr>
            <p:cNvPr id="2122" name="Shape 2122"/>
            <p:cNvSpPr/>
            <p:nvPr/>
          </p:nvSpPr>
          <p:spPr>
            <a:xfrm flipH="1">
              <a:off x="-1" y="1552605"/>
              <a:ext cx="1" cy="353142"/>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23" name="Shape 2123"/>
            <p:cNvSpPr/>
            <p:nvPr/>
          </p:nvSpPr>
          <p:spPr>
            <a:xfrm>
              <a:off x="1059468" y="1552605"/>
              <a:ext cx="2" cy="353142"/>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24" name="Shape 2124"/>
            <p:cNvSpPr/>
            <p:nvPr/>
          </p:nvSpPr>
          <p:spPr>
            <a:xfrm>
              <a:off x="2133599" y="1552605"/>
              <a:ext cx="2" cy="374167"/>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25" name="Shape 2125"/>
            <p:cNvSpPr/>
            <p:nvPr/>
          </p:nvSpPr>
          <p:spPr>
            <a:xfrm>
              <a:off x="3205217" y="1552605"/>
              <a:ext cx="2" cy="374167"/>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26" name="Shape 2126"/>
            <p:cNvSpPr/>
            <p:nvPr/>
          </p:nvSpPr>
          <p:spPr>
            <a:xfrm>
              <a:off x="1595521" y="0"/>
              <a:ext cx="2" cy="438466"/>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grpSp>
      <p:grpSp>
        <p:nvGrpSpPr>
          <p:cNvPr id="2130" name="Group 2130"/>
          <p:cNvGrpSpPr/>
          <p:nvPr/>
        </p:nvGrpSpPr>
        <p:grpSpPr>
          <a:xfrm>
            <a:off x="11352459" y="785444"/>
            <a:ext cx="798564" cy="5615360"/>
            <a:chOff x="-1" y="-1"/>
            <a:chExt cx="798563" cy="5615359"/>
          </a:xfrm>
        </p:grpSpPr>
        <p:sp>
          <p:nvSpPr>
            <p:cNvPr id="2128" name="Shape 2128"/>
            <p:cNvSpPr/>
            <p:nvPr/>
          </p:nvSpPr>
          <p:spPr>
            <a:xfrm rot="5400000">
              <a:off x="-2408399" y="2408397"/>
              <a:ext cx="5615359" cy="798563"/>
            </a:xfrm>
            <a:prstGeom prst="leftRightArrow">
              <a:avLst>
                <a:gd name="adj1" fmla="val 58791"/>
                <a:gd name="adj2" fmla="val 68571"/>
              </a:avLst>
            </a:prstGeom>
            <a:solidFill>
              <a:srgbClr val="938461"/>
            </a:solidFill>
            <a:ln w="12700" cap="flat">
              <a:noFill/>
              <a:miter lim="400000"/>
            </a:ln>
            <a:effectLst/>
          </p:spPr>
          <p:txBody>
            <a:bodyPr wrap="square" lIns="45718" tIns="45718" rIns="45718" bIns="45718" numCol="1" anchor="ctr">
              <a:noAutofit/>
            </a:bodyPr>
            <a:lstStyle/>
            <a:p>
              <a:pPr algn="ctr" defTabSz="457200">
                <a:defRPr sz="1800">
                  <a:solidFill>
                    <a:srgbClr val="0FB7FF"/>
                  </a:solidFill>
                  <a:latin typeface="+mn-lt"/>
                  <a:ea typeface="+mn-ea"/>
                  <a:cs typeface="+mn-cs"/>
                  <a:sym typeface="Palatino"/>
                </a:defRPr>
              </a:pPr>
              <a:endParaRPr dirty="0">
                <a:latin typeface="華康儷中黑" panose="020B0509000000000000" pitchFamily="49" charset="-120"/>
                <a:ea typeface="華康儷中黑" panose="020B0509000000000000" pitchFamily="49" charset="-120"/>
              </a:endParaRPr>
            </a:p>
          </p:txBody>
        </p:sp>
        <p:sp>
          <p:nvSpPr>
            <p:cNvPr id="2129" name="Shape 2129"/>
            <p:cNvSpPr/>
            <p:nvPr/>
          </p:nvSpPr>
          <p:spPr>
            <a:xfrm rot="5400000">
              <a:off x="-2086471" y="2615320"/>
              <a:ext cx="4971503" cy="384717"/>
            </a:xfrm>
            <a:prstGeom prst="rect">
              <a:avLst/>
            </a:prstGeom>
            <a:solidFill>
              <a:srgbClr val="938461"/>
            </a:solid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defRPr sz="1800">
                  <a:solidFill>
                    <a:srgbClr val="221C35"/>
                  </a:solidFill>
                  <a:latin typeface="+mn-lt"/>
                  <a:ea typeface="+mn-ea"/>
                  <a:cs typeface="+mn-cs"/>
                  <a:sym typeface="Palatino"/>
                </a:defRPr>
              </a:lvl1pPr>
            </a:lstStyle>
            <a:p>
              <a:r>
                <a:rPr lang="zh-HK" sz="1900" b="0" i="0" dirty="0" smtClean="0">
                  <a:solidFill>
                    <a:srgbClr val="221C35"/>
                  </a:solidFill>
                  <a:latin typeface="華康儷中黑" panose="020B0509000000000000" pitchFamily="49" charset="-120"/>
                  <a:ea typeface="華康儷中黑" panose="020B0509000000000000" pitchFamily="49" charset="-120"/>
                </a:rPr>
                <a:t>集結眾人的努力</a:t>
              </a:r>
            </a:p>
          </p:txBody>
        </p:sp>
      </p:grpSp>
      <p:grpSp>
        <p:nvGrpSpPr>
          <p:cNvPr id="2143" name="Group 2143"/>
          <p:cNvGrpSpPr/>
          <p:nvPr/>
        </p:nvGrpSpPr>
        <p:grpSpPr>
          <a:xfrm>
            <a:off x="5807330" y="1871661"/>
            <a:ext cx="1658941" cy="4545016"/>
            <a:chOff x="-1" y="0"/>
            <a:chExt cx="1658940" cy="4545015"/>
          </a:xfrm>
        </p:grpSpPr>
        <p:sp>
          <p:nvSpPr>
            <p:cNvPr id="2131" name="Shape 2131"/>
            <p:cNvSpPr/>
            <p:nvPr/>
          </p:nvSpPr>
          <p:spPr>
            <a:xfrm>
              <a:off x="228600" y="4545013"/>
              <a:ext cx="609602" cy="2"/>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32" name="Shape 2132"/>
            <p:cNvSpPr/>
            <p:nvPr/>
          </p:nvSpPr>
          <p:spPr>
            <a:xfrm flipV="1">
              <a:off x="228600" y="-1"/>
              <a:ext cx="2" cy="4545016"/>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33" name="Shape 2133"/>
            <p:cNvSpPr/>
            <p:nvPr/>
          </p:nvSpPr>
          <p:spPr>
            <a:xfrm flipH="1" flipV="1">
              <a:off x="152400" y="4468813"/>
              <a:ext cx="685802" cy="3177"/>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34" name="Shape 2134"/>
            <p:cNvSpPr/>
            <p:nvPr/>
          </p:nvSpPr>
          <p:spPr>
            <a:xfrm flipV="1">
              <a:off x="152400" y="1208088"/>
              <a:ext cx="2" cy="3257552"/>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35" name="Shape 2135"/>
            <p:cNvSpPr/>
            <p:nvPr/>
          </p:nvSpPr>
          <p:spPr>
            <a:xfrm>
              <a:off x="152400" y="1208087"/>
              <a:ext cx="762002" cy="2"/>
            </a:xfrm>
            <a:prstGeom prst="line">
              <a:avLst/>
            </a:prstGeom>
            <a:noFill/>
            <a:ln w="19050" cap="flat">
              <a:solidFill>
                <a:srgbClr val="FFFFFF"/>
              </a:solidFill>
              <a:prstDash val="solid"/>
              <a:round/>
              <a:tailEnd type="triangle" w="med" len="me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36" name="Shape 2136"/>
            <p:cNvSpPr/>
            <p:nvPr/>
          </p:nvSpPr>
          <p:spPr>
            <a:xfrm>
              <a:off x="76200" y="2305050"/>
              <a:ext cx="838202" cy="2"/>
            </a:xfrm>
            <a:prstGeom prst="line">
              <a:avLst/>
            </a:prstGeom>
            <a:noFill/>
            <a:ln w="19050" cap="flat">
              <a:solidFill>
                <a:srgbClr val="FFFFFF"/>
              </a:solidFill>
              <a:prstDash val="solid"/>
              <a:round/>
              <a:tailEnd type="triangle" w="med" len="me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37" name="Shape 2137"/>
            <p:cNvSpPr/>
            <p:nvPr/>
          </p:nvSpPr>
          <p:spPr>
            <a:xfrm flipV="1">
              <a:off x="76200" y="2305051"/>
              <a:ext cx="2" cy="2087564"/>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38" name="Shape 2138"/>
            <p:cNvSpPr/>
            <p:nvPr/>
          </p:nvSpPr>
          <p:spPr>
            <a:xfrm>
              <a:off x="76200" y="4392613"/>
              <a:ext cx="762002" cy="2"/>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39" name="Shape 2139"/>
            <p:cNvSpPr/>
            <p:nvPr/>
          </p:nvSpPr>
          <p:spPr>
            <a:xfrm>
              <a:off x="228600" y="1269"/>
              <a:ext cx="1430340" cy="1"/>
            </a:xfrm>
            <a:prstGeom prst="line">
              <a:avLst/>
            </a:prstGeom>
            <a:noFill/>
            <a:ln w="19050" cap="flat">
              <a:solidFill>
                <a:srgbClr val="FFFFFF"/>
              </a:solidFill>
              <a:prstDash val="solid"/>
              <a:round/>
              <a:tailEnd type="triangle" w="med" len="me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40" name="Shape 2140"/>
            <p:cNvSpPr/>
            <p:nvPr/>
          </p:nvSpPr>
          <p:spPr>
            <a:xfrm flipV="1">
              <a:off x="-2" y="3313113"/>
              <a:ext cx="2" cy="1003302"/>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41" name="Shape 2141"/>
            <p:cNvSpPr/>
            <p:nvPr/>
          </p:nvSpPr>
          <p:spPr>
            <a:xfrm>
              <a:off x="-2" y="4316413"/>
              <a:ext cx="838204" cy="2"/>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42" name="Shape 2142"/>
            <p:cNvSpPr/>
            <p:nvPr/>
          </p:nvSpPr>
          <p:spPr>
            <a:xfrm>
              <a:off x="-2" y="3313113"/>
              <a:ext cx="838204" cy="2"/>
            </a:xfrm>
            <a:prstGeom prst="line">
              <a:avLst/>
            </a:prstGeom>
            <a:noFill/>
            <a:ln w="19050" cap="flat">
              <a:solidFill>
                <a:srgbClr val="FFFFFF"/>
              </a:solidFill>
              <a:prstDash val="solid"/>
              <a:round/>
              <a:tailEnd type="triangle" w="med" len="me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grpSp>
      <p:grpSp>
        <p:nvGrpSpPr>
          <p:cNvPr id="2156" name="Group 2156"/>
          <p:cNvGrpSpPr/>
          <p:nvPr/>
        </p:nvGrpSpPr>
        <p:grpSpPr>
          <a:xfrm>
            <a:off x="9480176" y="1871660"/>
            <a:ext cx="1646296" cy="4529141"/>
            <a:chOff x="0" y="0"/>
            <a:chExt cx="1646295" cy="4529140"/>
          </a:xfrm>
        </p:grpSpPr>
        <p:sp>
          <p:nvSpPr>
            <p:cNvPr id="2144" name="Shape 2144"/>
            <p:cNvSpPr/>
            <p:nvPr/>
          </p:nvSpPr>
          <p:spPr>
            <a:xfrm flipH="1">
              <a:off x="856129" y="4529138"/>
              <a:ext cx="573743" cy="2"/>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45" name="Shape 2145"/>
            <p:cNvSpPr/>
            <p:nvPr/>
          </p:nvSpPr>
          <p:spPr>
            <a:xfrm flipV="1">
              <a:off x="1431140" y="0"/>
              <a:ext cx="3" cy="4529141"/>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46" name="Shape 2146"/>
            <p:cNvSpPr/>
            <p:nvPr/>
          </p:nvSpPr>
          <p:spPr>
            <a:xfrm>
              <a:off x="856129" y="4452938"/>
              <a:ext cx="645461" cy="2"/>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47" name="Shape 2147"/>
            <p:cNvSpPr/>
            <p:nvPr/>
          </p:nvSpPr>
          <p:spPr>
            <a:xfrm flipV="1">
              <a:off x="1502859" y="1208088"/>
              <a:ext cx="1" cy="3244852"/>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48" name="Shape 2148"/>
            <p:cNvSpPr/>
            <p:nvPr/>
          </p:nvSpPr>
          <p:spPr>
            <a:xfrm flipH="1">
              <a:off x="784412" y="1208087"/>
              <a:ext cx="717178" cy="2"/>
            </a:xfrm>
            <a:prstGeom prst="line">
              <a:avLst/>
            </a:prstGeom>
            <a:noFill/>
            <a:ln w="19050" cap="flat">
              <a:solidFill>
                <a:srgbClr val="FFFFFF"/>
              </a:solidFill>
              <a:prstDash val="solid"/>
              <a:round/>
              <a:tailEnd type="triangle" w="med" len="me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49" name="Shape 2149"/>
            <p:cNvSpPr/>
            <p:nvPr/>
          </p:nvSpPr>
          <p:spPr>
            <a:xfrm flipH="1">
              <a:off x="784413" y="2303462"/>
              <a:ext cx="788896" cy="2"/>
            </a:xfrm>
            <a:prstGeom prst="line">
              <a:avLst/>
            </a:prstGeom>
            <a:noFill/>
            <a:ln w="19050" cap="flat">
              <a:solidFill>
                <a:srgbClr val="FFFFFF"/>
              </a:solidFill>
              <a:prstDash val="solid"/>
              <a:round/>
              <a:tailEnd type="triangle" w="med" len="me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50" name="Shape 2150"/>
            <p:cNvSpPr/>
            <p:nvPr/>
          </p:nvSpPr>
          <p:spPr>
            <a:xfrm flipV="1">
              <a:off x="1574576" y="2305052"/>
              <a:ext cx="3" cy="2071689"/>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51" name="Shape 2151"/>
            <p:cNvSpPr/>
            <p:nvPr/>
          </p:nvSpPr>
          <p:spPr>
            <a:xfrm flipH="1">
              <a:off x="856130" y="4376738"/>
              <a:ext cx="717178" cy="2"/>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52" name="Shape 2152"/>
            <p:cNvSpPr/>
            <p:nvPr/>
          </p:nvSpPr>
          <p:spPr>
            <a:xfrm flipH="1" flipV="1">
              <a:off x="-1" y="0"/>
              <a:ext cx="1429874" cy="2"/>
            </a:xfrm>
            <a:prstGeom prst="line">
              <a:avLst/>
            </a:prstGeom>
            <a:noFill/>
            <a:ln w="19050" cap="flat">
              <a:solidFill>
                <a:srgbClr val="FFFFFF"/>
              </a:solidFill>
              <a:prstDash val="solid"/>
              <a:round/>
              <a:tailEnd type="triangle" w="med" len="me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53" name="Shape 2153"/>
            <p:cNvSpPr/>
            <p:nvPr/>
          </p:nvSpPr>
          <p:spPr>
            <a:xfrm flipV="1">
              <a:off x="1646294" y="3313113"/>
              <a:ext cx="2" cy="987427"/>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54" name="Shape 2154"/>
            <p:cNvSpPr/>
            <p:nvPr/>
          </p:nvSpPr>
          <p:spPr>
            <a:xfrm flipH="1">
              <a:off x="856130" y="4300538"/>
              <a:ext cx="788897" cy="2"/>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sp>
          <p:nvSpPr>
            <p:cNvPr id="2155" name="Shape 2155"/>
            <p:cNvSpPr/>
            <p:nvPr/>
          </p:nvSpPr>
          <p:spPr>
            <a:xfrm flipH="1">
              <a:off x="856130" y="3316288"/>
              <a:ext cx="788897" cy="2"/>
            </a:xfrm>
            <a:prstGeom prst="line">
              <a:avLst/>
            </a:prstGeom>
            <a:noFill/>
            <a:ln w="19050" cap="flat">
              <a:solidFill>
                <a:srgbClr val="FFFFFF"/>
              </a:solidFill>
              <a:prstDash val="solid"/>
              <a:round/>
              <a:tailEnd type="triangle" w="med" len="med"/>
            </a:ln>
            <a:effectLst/>
          </p:spPr>
          <p:txBody>
            <a:bodyPr wrap="square" lIns="45718" tIns="45718" rIns="45718" bIns="45718" numCol="1" anchor="t">
              <a:noAutofit/>
            </a:bodyPr>
            <a:lstStyle/>
            <a:p>
              <a:endParaRPr dirty="0">
                <a:latin typeface="華康儷中黑" panose="020B0509000000000000" pitchFamily="49" charset="-120"/>
                <a:ea typeface="華康儷中黑" panose="020B0509000000000000" pitchFamily="49" charset="-120"/>
              </a:endParaRPr>
            </a:p>
          </p:txBody>
        </p:sp>
      </p:grpSp>
      <p:pic>
        <p:nvPicPr>
          <p:cNvPr id="2157" name="image89.png"/>
          <p:cNvPicPr>
            <a:picLocks noChangeAspect="1"/>
          </p:cNvPicPr>
          <p:nvPr/>
        </p:nvPicPr>
        <p:blipFill>
          <a:blip r:embed="rId12">
            <a:extLst/>
          </a:blip>
          <a:stretch>
            <a:fillRect/>
          </a:stretch>
        </p:blipFill>
        <p:spPr>
          <a:xfrm>
            <a:off x="9962498" y="2400974"/>
            <a:ext cx="858664" cy="753035"/>
          </a:xfrm>
          <a:prstGeom prst="rect">
            <a:avLst/>
          </a:prstGeom>
          <a:ln w="12700">
            <a:miter lim="400000"/>
          </a:ln>
        </p:spPr>
      </p:pic>
      <p:pic>
        <p:nvPicPr>
          <p:cNvPr id="2158" name="image5.png"/>
          <p:cNvPicPr>
            <a:picLocks noChangeAspect="1"/>
          </p:cNvPicPr>
          <p:nvPr/>
        </p:nvPicPr>
        <p:blipFill>
          <a:blip r:embed="rId13">
            <a:extLst/>
          </a:blip>
          <a:stretch>
            <a:fillRect/>
          </a:stretch>
        </p:blipFill>
        <p:spPr>
          <a:xfrm>
            <a:off x="685800" y="6293715"/>
            <a:ext cx="1283646" cy="259486"/>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1500"/>
                                  </p:stCondLst>
                                  <p:iterate>
                                    <p:tmAbs val="0"/>
                                  </p:iterate>
                                  <p:childTnLst>
                                    <p:set>
                                      <p:cBhvr>
                                        <p:cTn id="6" fill="hold"/>
                                        <p:tgtEl>
                                          <p:spTgt spid="2058"/>
                                        </p:tgtEl>
                                        <p:attrNameLst>
                                          <p:attrName>style.visibility</p:attrName>
                                        </p:attrNameLst>
                                      </p:cBhvr>
                                      <p:to>
                                        <p:strVal val="visible"/>
                                      </p:to>
                                    </p:set>
                                    <p:animEffect transition="in" filter="wipe(left)">
                                      <p:cBhvr>
                                        <p:cTn id="7" dur="500"/>
                                        <p:tgtEl>
                                          <p:spTgt spid="2058"/>
                                        </p:tgtEl>
                                      </p:cBhvr>
                                    </p:animEffect>
                                  </p:childTnLst>
                                </p:cTn>
                              </p:par>
                            </p:childTnLst>
                          </p:cTn>
                        </p:par>
                        <p:par>
                          <p:cTn id="8" fill="hold">
                            <p:stCondLst>
                              <p:cond delay="2000"/>
                            </p:stCondLst>
                            <p:childTnLst>
                              <p:par>
                                <p:cTn id="9" presetID="22" presetClass="entr" presetSubtype="8" fill="hold" grpId="2" nodeType="afterEffect">
                                  <p:stCondLst>
                                    <p:cond delay="0"/>
                                  </p:stCondLst>
                                  <p:iterate>
                                    <p:tmAbs val="0"/>
                                  </p:iterate>
                                  <p:childTnLst>
                                    <p:set>
                                      <p:cBhvr>
                                        <p:cTn id="10" fill="hold"/>
                                        <p:tgtEl>
                                          <p:spTgt spid="2073"/>
                                        </p:tgtEl>
                                        <p:attrNameLst>
                                          <p:attrName>style.visibility</p:attrName>
                                        </p:attrNameLst>
                                      </p:cBhvr>
                                      <p:to>
                                        <p:strVal val="visible"/>
                                      </p:to>
                                    </p:set>
                                    <p:animEffect transition="in" filter="wipe(left)">
                                      <p:cBhvr>
                                        <p:cTn id="11" dur="500"/>
                                        <p:tgtEl>
                                          <p:spTgt spid="2073"/>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xit" fill="hold" grpId="3" nodeType="clickEffect">
                                  <p:stCondLst>
                                    <p:cond delay="0"/>
                                  </p:stCondLst>
                                  <p:iterate>
                                    <p:tmAbs val="0"/>
                                  </p:iterate>
                                  <p:childTnLst>
                                    <p:animEffect transition="out" filter="dissolve">
                                      <p:cBhvr>
                                        <p:cTn id="15" dur="500" fill="hold"/>
                                        <p:tgtEl>
                                          <p:spTgt spid="2066"/>
                                        </p:tgtEl>
                                      </p:cBhvr>
                                    </p:animEffect>
                                    <p:set>
                                      <p:cBhvr>
                                        <p:cTn id="16" fill="hold">
                                          <p:stCondLst>
                                            <p:cond delay="499"/>
                                          </p:stCondLst>
                                        </p:cTn>
                                        <p:tgtEl>
                                          <p:spTgt spid="2066"/>
                                        </p:tgtEl>
                                        <p:attrNameLst>
                                          <p:attrName>style.visibility</p:attrName>
                                        </p:attrNameLst>
                                      </p:cBhvr>
                                      <p:to>
                                        <p:strVal val="hidden"/>
                                      </p:to>
                                    </p:set>
                                  </p:childTnLst>
                                </p:cTn>
                              </p:par>
                            </p:childTnLst>
                          </p:cTn>
                        </p:par>
                        <p:par>
                          <p:cTn id="17" fill="hold">
                            <p:stCondLst>
                              <p:cond delay="500"/>
                            </p:stCondLst>
                            <p:childTnLst>
                              <p:par>
                                <p:cTn id="18" presetID="9" presetClass="exit" fill="hold" grpId="4" nodeType="afterEffect">
                                  <p:stCondLst>
                                    <p:cond delay="0"/>
                                  </p:stCondLst>
                                  <p:iterate>
                                    <p:tmAbs val="0"/>
                                  </p:iterate>
                                  <p:childTnLst>
                                    <p:animEffect transition="out" filter="dissolve">
                                      <p:cBhvr>
                                        <p:cTn id="19" dur="500" fill="hold"/>
                                        <p:tgtEl>
                                          <p:spTgt spid="2053"/>
                                        </p:tgtEl>
                                      </p:cBhvr>
                                    </p:animEffect>
                                    <p:set>
                                      <p:cBhvr>
                                        <p:cTn id="20" fill="hold">
                                          <p:stCondLst>
                                            <p:cond delay="499"/>
                                          </p:stCondLst>
                                        </p:cTn>
                                        <p:tgtEl>
                                          <p:spTgt spid="2053"/>
                                        </p:tgtEl>
                                        <p:attrNameLst>
                                          <p:attrName>style.visibility</p:attrName>
                                        </p:attrNameLst>
                                      </p:cBhvr>
                                      <p:to>
                                        <p:strVal val="hidden"/>
                                      </p:to>
                                    </p:set>
                                  </p:childTnLst>
                                </p:cTn>
                              </p:par>
                            </p:childTnLst>
                          </p:cTn>
                        </p:par>
                        <p:par>
                          <p:cTn id="21" fill="hold">
                            <p:stCondLst>
                              <p:cond delay="1000"/>
                            </p:stCondLst>
                            <p:childTnLst>
                              <p:par>
                                <p:cTn id="22" presetID="9" presetClass="exit" fill="hold" grpId="5" nodeType="afterEffect">
                                  <p:stCondLst>
                                    <p:cond delay="0"/>
                                  </p:stCondLst>
                                  <p:iterate>
                                    <p:tmAbs val="0"/>
                                  </p:iterate>
                                  <p:childTnLst>
                                    <p:animEffect transition="out" filter="dissolve">
                                      <p:cBhvr>
                                        <p:cTn id="23" dur="500" fill="hold"/>
                                        <p:tgtEl>
                                          <p:spTgt spid="2058"/>
                                        </p:tgtEl>
                                      </p:cBhvr>
                                    </p:animEffect>
                                    <p:set>
                                      <p:cBhvr>
                                        <p:cTn id="24" fill="hold">
                                          <p:stCondLst>
                                            <p:cond delay="499"/>
                                          </p:stCondLst>
                                        </p:cTn>
                                        <p:tgtEl>
                                          <p:spTgt spid="2058"/>
                                        </p:tgtEl>
                                        <p:attrNameLst>
                                          <p:attrName>style.visibility</p:attrName>
                                        </p:attrNameLst>
                                      </p:cBhvr>
                                      <p:to>
                                        <p:strVal val="hidden"/>
                                      </p:to>
                                    </p:set>
                                  </p:childTnLst>
                                </p:cTn>
                              </p:par>
                            </p:childTnLst>
                          </p:cTn>
                        </p:par>
                        <p:par>
                          <p:cTn id="25" fill="hold">
                            <p:stCondLst>
                              <p:cond delay="1500"/>
                            </p:stCondLst>
                            <p:childTnLst>
                              <p:par>
                                <p:cTn id="26" presetID="9" presetClass="exit" fill="hold" grpId="6" nodeType="afterEffect">
                                  <p:stCondLst>
                                    <p:cond delay="0"/>
                                  </p:stCondLst>
                                  <p:iterate>
                                    <p:tmAbs val="0"/>
                                  </p:iterate>
                                  <p:childTnLst>
                                    <p:animEffect transition="out" filter="dissolve">
                                      <p:cBhvr>
                                        <p:cTn id="27" dur="500" fill="hold"/>
                                        <p:tgtEl>
                                          <p:spTgt spid="2073"/>
                                        </p:tgtEl>
                                      </p:cBhvr>
                                    </p:animEffect>
                                    <p:set>
                                      <p:cBhvr>
                                        <p:cTn id="28" fill="hold">
                                          <p:stCondLst>
                                            <p:cond delay="499"/>
                                          </p:stCondLst>
                                        </p:cTn>
                                        <p:tgtEl>
                                          <p:spTgt spid="2073"/>
                                        </p:tgtEl>
                                        <p:attrNameLst>
                                          <p:attrName>style.visibility</p:attrName>
                                        </p:attrNameLst>
                                      </p:cBhvr>
                                      <p:to>
                                        <p:strVal val="hidden"/>
                                      </p:to>
                                    </p:set>
                                  </p:childTnLst>
                                </p:cTn>
                              </p:par>
                            </p:childTnLst>
                          </p:cTn>
                        </p:par>
                        <p:par>
                          <p:cTn id="29" fill="hold">
                            <p:stCondLst>
                              <p:cond delay="2000"/>
                            </p:stCondLst>
                            <p:childTnLst>
                              <p:par>
                                <p:cTn id="30" presetID="9" presetClass="exit" fill="hold" grpId="7" nodeType="afterEffect">
                                  <p:stCondLst>
                                    <p:cond delay="0"/>
                                  </p:stCondLst>
                                  <p:iterate>
                                    <p:tmAbs val="0"/>
                                  </p:iterate>
                                  <p:childTnLst>
                                    <p:animEffect transition="out" filter="dissolve">
                                      <p:cBhvr>
                                        <p:cTn id="31" dur="500" fill="hold"/>
                                        <p:tgtEl>
                                          <p:spTgt spid="2071"/>
                                        </p:tgtEl>
                                      </p:cBhvr>
                                    </p:animEffect>
                                    <p:set>
                                      <p:cBhvr>
                                        <p:cTn id="32" fill="hold">
                                          <p:stCondLst>
                                            <p:cond delay="499"/>
                                          </p:stCondLst>
                                        </p:cTn>
                                        <p:tgtEl>
                                          <p:spTgt spid="2071"/>
                                        </p:tgtEl>
                                        <p:attrNameLst>
                                          <p:attrName>style.visibility</p:attrName>
                                        </p:attrNameLst>
                                      </p:cBhvr>
                                      <p:to>
                                        <p:strVal val="hidden"/>
                                      </p:to>
                                    </p:set>
                                  </p:childTnLst>
                                </p:cTn>
                              </p:par>
                            </p:childTnLst>
                          </p:cTn>
                        </p:par>
                        <p:par>
                          <p:cTn id="33" fill="hold">
                            <p:stCondLst>
                              <p:cond delay="2500"/>
                            </p:stCondLst>
                            <p:childTnLst>
                              <p:par>
                                <p:cTn id="34" presetID="9" presetClass="exit" fill="hold" grpId="8" nodeType="afterEffect">
                                  <p:stCondLst>
                                    <p:cond delay="0"/>
                                  </p:stCondLst>
                                  <p:iterate>
                                    <p:tmAbs val="0"/>
                                  </p:iterate>
                                  <p:childTnLst>
                                    <p:animEffect transition="out" filter="dissolve">
                                      <p:cBhvr>
                                        <p:cTn id="35" dur="500" fill="hold"/>
                                        <p:tgtEl>
                                          <p:spTgt spid="2127"/>
                                        </p:tgtEl>
                                      </p:cBhvr>
                                    </p:animEffect>
                                    <p:set>
                                      <p:cBhvr>
                                        <p:cTn id="36" fill="hold">
                                          <p:stCondLst>
                                            <p:cond delay="499"/>
                                          </p:stCondLst>
                                        </p:cTn>
                                        <p:tgtEl>
                                          <p:spTgt spid="2127"/>
                                        </p:tgtEl>
                                        <p:attrNameLst>
                                          <p:attrName>style.visibility</p:attrName>
                                        </p:attrNameLst>
                                      </p:cBhvr>
                                      <p:to>
                                        <p:strVal val="hidden"/>
                                      </p:to>
                                    </p:set>
                                  </p:childTnLst>
                                </p:cTn>
                              </p:par>
                            </p:childTnLst>
                          </p:cTn>
                        </p:par>
                        <p:par>
                          <p:cTn id="37" fill="hold">
                            <p:stCondLst>
                              <p:cond delay="3000"/>
                            </p:stCondLst>
                            <p:childTnLst>
                              <p:par>
                                <p:cTn id="38" presetID="9" presetClass="exit" fill="hold" grpId="9" nodeType="afterEffect">
                                  <p:stCondLst>
                                    <p:cond delay="0"/>
                                  </p:stCondLst>
                                  <p:iterate>
                                    <p:tmAbs val="0"/>
                                  </p:iterate>
                                  <p:childTnLst>
                                    <p:animEffect transition="out" filter="dissolve">
                                      <p:cBhvr>
                                        <p:cTn id="39" dur="500" fill="hold"/>
                                        <p:tgtEl>
                                          <p:spTgt spid="2072"/>
                                        </p:tgtEl>
                                      </p:cBhvr>
                                    </p:animEffect>
                                    <p:set>
                                      <p:cBhvr>
                                        <p:cTn id="40" fill="hold">
                                          <p:stCondLst>
                                            <p:cond delay="499"/>
                                          </p:stCondLst>
                                        </p:cTn>
                                        <p:tgtEl>
                                          <p:spTgt spid="2072"/>
                                        </p:tgtEl>
                                        <p:attrNameLst>
                                          <p:attrName>style.visibility</p:attrName>
                                        </p:attrNameLst>
                                      </p:cBhvr>
                                      <p:to>
                                        <p:strVal val="hidden"/>
                                      </p:to>
                                    </p:set>
                                  </p:childTnLst>
                                </p:cTn>
                              </p:par>
                            </p:childTnLst>
                          </p:cTn>
                        </p:par>
                        <p:par>
                          <p:cTn id="41" fill="hold">
                            <p:stCondLst>
                              <p:cond delay="3500"/>
                            </p:stCondLst>
                            <p:childTnLst>
                              <p:par>
                                <p:cTn id="42" presetID="9" presetClass="exit" fill="hold" grpId="10" nodeType="afterEffect">
                                  <p:stCondLst>
                                    <p:cond delay="0"/>
                                  </p:stCondLst>
                                  <p:iterate>
                                    <p:tmAbs val="0"/>
                                  </p:iterate>
                                  <p:childTnLst>
                                    <p:animEffect transition="out" filter="dissolve">
                                      <p:cBhvr>
                                        <p:cTn id="43" dur="500" fill="hold"/>
                                        <p:tgtEl>
                                          <p:spTgt spid="2065"/>
                                        </p:tgtEl>
                                      </p:cBhvr>
                                    </p:animEffect>
                                    <p:set>
                                      <p:cBhvr>
                                        <p:cTn id="44" fill="hold">
                                          <p:stCondLst>
                                            <p:cond delay="499"/>
                                          </p:stCondLst>
                                        </p:cTn>
                                        <p:tgtEl>
                                          <p:spTgt spid="2065"/>
                                        </p:tgtEl>
                                        <p:attrNameLst>
                                          <p:attrName>style.visibility</p:attrName>
                                        </p:attrNameLst>
                                      </p:cBhvr>
                                      <p:to>
                                        <p:strVal val="hidden"/>
                                      </p:to>
                                    </p:set>
                                  </p:childTnLst>
                                </p:cTn>
                              </p:par>
                            </p:childTnLst>
                          </p:cTn>
                        </p:par>
                        <p:par>
                          <p:cTn id="45" fill="hold">
                            <p:stCondLst>
                              <p:cond delay="4000"/>
                            </p:stCondLst>
                            <p:childTnLst>
                              <p:par>
                                <p:cTn id="46" presetID="9" presetClass="exit" fill="hold" grpId="11" nodeType="afterEffect">
                                  <p:stCondLst>
                                    <p:cond delay="0"/>
                                  </p:stCondLst>
                                  <p:iterate>
                                    <p:tmAbs val="0"/>
                                  </p:iterate>
                                  <p:childTnLst>
                                    <p:animEffect transition="out" filter="dissolve">
                                      <p:cBhvr>
                                        <p:cTn id="47" dur="500" fill="hold"/>
                                        <p:tgtEl>
                                          <p:spTgt spid="2076"/>
                                        </p:tgtEl>
                                      </p:cBhvr>
                                    </p:animEffect>
                                    <p:set>
                                      <p:cBhvr>
                                        <p:cTn id="48" fill="hold">
                                          <p:stCondLst>
                                            <p:cond delay="499"/>
                                          </p:stCondLst>
                                        </p:cTn>
                                        <p:tgtEl>
                                          <p:spTgt spid="2076"/>
                                        </p:tgtEl>
                                        <p:attrNameLst>
                                          <p:attrName>style.visibility</p:attrName>
                                        </p:attrNameLst>
                                      </p:cBhvr>
                                      <p:to>
                                        <p:strVal val="hidden"/>
                                      </p:to>
                                    </p:set>
                                  </p:childTnLst>
                                </p:cTn>
                              </p:par>
                            </p:childTnLst>
                          </p:cTn>
                        </p:par>
                        <p:par>
                          <p:cTn id="49" fill="hold">
                            <p:stCondLst>
                              <p:cond delay="4500"/>
                            </p:stCondLst>
                            <p:childTnLst>
                              <p:par>
                                <p:cTn id="50" presetID="9" presetClass="exit" fill="hold" grpId="12" nodeType="afterEffect">
                                  <p:stCondLst>
                                    <p:cond delay="0"/>
                                  </p:stCondLst>
                                  <p:iterate>
                                    <p:tmAbs val="0"/>
                                  </p:iterate>
                                  <p:childTnLst>
                                    <p:animEffect transition="out" filter="dissolve">
                                      <p:cBhvr>
                                        <p:cTn id="51" dur="500" fill="hold"/>
                                        <p:tgtEl>
                                          <p:spTgt spid="2079"/>
                                        </p:tgtEl>
                                      </p:cBhvr>
                                    </p:animEffect>
                                    <p:set>
                                      <p:cBhvr>
                                        <p:cTn id="52" fill="hold">
                                          <p:stCondLst>
                                            <p:cond delay="499"/>
                                          </p:stCondLst>
                                        </p:cTn>
                                        <p:tgtEl>
                                          <p:spTgt spid="2079"/>
                                        </p:tgtEl>
                                        <p:attrNameLst>
                                          <p:attrName>style.visibility</p:attrName>
                                        </p:attrNameLst>
                                      </p:cBhvr>
                                      <p:to>
                                        <p:strVal val="hidden"/>
                                      </p:to>
                                    </p:set>
                                  </p:childTnLst>
                                </p:cTn>
                              </p:par>
                            </p:childTnLst>
                          </p:cTn>
                        </p:par>
                        <p:par>
                          <p:cTn id="53" fill="hold">
                            <p:stCondLst>
                              <p:cond delay="5000"/>
                            </p:stCondLst>
                            <p:childTnLst>
                              <p:par>
                                <p:cTn id="54" presetID="9" presetClass="entr" fill="hold" grpId="13" nodeType="afterEffect">
                                  <p:stCondLst>
                                    <p:cond delay="0"/>
                                  </p:stCondLst>
                                  <p:iterate>
                                    <p:tmAbs val="0"/>
                                  </p:iterate>
                                  <p:childTnLst>
                                    <p:set>
                                      <p:cBhvr>
                                        <p:cTn id="55" fill="hold"/>
                                        <p:tgtEl>
                                          <p:spTgt spid="2069"/>
                                        </p:tgtEl>
                                        <p:attrNameLst>
                                          <p:attrName>style.visibility</p:attrName>
                                        </p:attrNameLst>
                                      </p:cBhvr>
                                      <p:to>
                                        <p:strVal val="visible"/>
                                      </p:to>
                                    </p:set>
                                    <p:animEffect transition="in" filter="dissolve">
                                      <p:cBhvr>
                                        <p:cTn id="56" dur="500"/>
                                        <p:tgtEl>
                                          <p:spTgt spid="2069"/>
                                        </p:tgtEl>
                                      </p:cBhvr>
                                    </p:animEffect>
                                  </p:childTnLst>
                                </p:cTn>
                              </p:par>
                            </p:childTnLst>
                          </p:cTn>
                        </p:par>
                        <p:par>
                          <p:cTn id="57" fill="hold">
                            <p:stCondLst>
                              <p:cond delay="5500"/>
                            </p:stCondLst>
                            <p:childTnLst>
                              <p:par>
                                <p:cTn id="58" presetID="9" presetClass="entr" fill="hold" grpId="14" nodeType="afterEffect">
                                  <p:stCondLst>
                                    <p:cond delay="0"/>
                                  </p:stCondLst>
                                  <p:iterate>
                                    <p:tmAbs val="0"/>
                                  </p:iterate>
                                  <p:childTnLst>
                                    <p:set>
                                      <p:cBhvr>
                                        <p:cTn id="59" fill="hold"/>
                                        <p:tgtEl>
                                          <p:spTgt spid="2054"/>
                                        </p:tgtEl>
                                        <p:attrNameLst>
                                          <p:attrName>style.visibility</p:attrName>
                                        </p:attrNameLst>
                                      </p:cBhvr>
                                      <p:to>
                                        <p:strVal val="visible"/>
                                      </p:to>
                                    </p:set>
                                    <p:animEffect transition="in" filter="dissolve">
                                      <p:cBhvr>
                                        <p:cTn id="60" dur="500"/>
                                        <p:tgtEl>
                                          <p:spTgt spid="2054"/>
                                        </p:tgtEl>
                                      </p:cBhvr>
                                    </p:animEffect>
                                  </p:childTnLst>
                                </p:cTn>
                              </p:par>
                            </p:childTnLst>
                          </p:cTn>
                        </p:par>
                        <p:par>
                          <p:cTn id="61" fill="hold">
                            <p:stCondLst>
                              <p:cond delay="6000"/>
                            </p:stCondLst>
                            <p:childTnLst>
                              <p:par>
                                <p:cTn id="62" presetID="9" presetClass="entr" fill="hold" grpId="15" nodeType="afterEffect">
                                  <p:stCondLst>
                                    <p:cond delay="0"/>
                                  </p:stCondLst>
                                  <p:iterate>
                                    <p:tmAbs val="0"/>
                                  </p:iterate>
                                  <p:childTnLst>
                                    <p:set>
                                      <p:cBhvr>
                                        <p:cTn id="63" fill="hold"/>
                                        <p:tgtEl>
                                          <p:spTgt spid="2055"/>
                                        </p:tgtEl>
                                        <p:attrNameLst>
                                          <p:attrName>style.visibility</p:attrName>
                                        </p:attrNameLst>
                                      </p:cBhvr>
                                      <p:to>
                                        <p:strVal val="visible"/>
                                      </p:to>
                                    </p:set>
                                    <p:animEffect transition="in" filter="dissolve">
                                      <p:cBhvr>
                                        <p:cTn id="64" dur="500"/>
                                        <p:tgtEl>
                                          <p:spTgt spid="2055"/>
                                        </p:tgtEl>
                                      </p:cBhvr>
                                    </p:animEffect>
                                  </p:childTnLst>
                                </p:cTn>
                              </p:par>
                            </p:childTnLst>
                          </p:cTn>
                        </p:par>
                        <p:par>
                          <p:cTn id="65" fill="hold">
                            <p:stCondLst>
                              <p:cond delay="6500"/>
                            </p:stCondLst>
                            <p:childTnLst>
                              <p:par>
                                <p:cTn id="66" presetID="9" presetClass="entr" fill="hold" grpId="16" nodeType="afterEffect">
                                  <p:stCondLst>
                                    <p:cond delay="0"/>
                                  </p:stCondLst>
                                  <p:iterate>
                                    <p:tmAbs val="0"/>
                                  </p:iterate>
                                  <p:childTnLst>
                                    <p:set>
                                      <p:cBhvr>
                                        <p:cTn id="67" fill="hold"/>
                                        <p:tgtEl>
                                          <p:spTgt spid="2056"/>
                                        </p:tgtEl>
                                        <p:attrNameLst>
                                          <p:attrName>style.visibility</p:attrName>
                                        </p:attrNameLst>
                                      </p:cBhvr>
                                      <p:to>
                                        <p:strVal val="visible"/>
                                      </p:to>
                                    </p:set>
                                    <p:animEffect transition="in" filter="dissolve">
                                      <p:cBhvr>
                                        <p:cTn id="68" dur="500"/>
                                        <p:tgtEl>
                                          <p:spTgt spid="2056"/>
                                        </p:tgtEl>
                                      </p:cBhvr>
                                    </p:animEffect>
                                  </p:childTnLst>
                                </p:cTn>
                              </p:par>
                            </p:childTnLst>
                          </p:cTn>
                        </p:par>
                        <p:par>
                          <p:cTn id="69" fill="hold">
                            <p:stCondLst>
                              <p:cond delay="0"/>
                            </p:stCondLst>
                            <p:childTnLst>
                              <p:par>
                                <p:cTn id="70" presetID="6" presetClass="emph" presetSubtype="0" fill="hold" grpId="17" nodeType="withEffect">
                                  <p:stCondLst>
                                    <p:cond delay="0"/>
                                  </p:stCondLst>
                                  <p:childTnLst>
                                    <p:animScale>
                                      <p:cBhvr>
                                        <p:cTn id="71" dur="2000" fill="hold"/>
                                        <p:tgtEl>
                                          <p:spTgt spid="2062"/>
                                        </p:tgtEl>
                                      </p:cBhvr>
                                      <p:by x="150000" y="150000"/>
                                    </p:animScale>
                                  </p:childTnLst>
                                </p:cTn>
                              </p:par>
                            </p:childTnLst>
                          </p:cTn>
                        </p:par>
                        <p:par>
                          <p:cTn id="72" fill="hold">
                            <p:stCondLst>
                              <p:cond delay="0"/>
                            </p:stCondLst>
                            <p:childTnLst>
                              <p:par>
                                <p:cTn id="73" presetID="-1" presetClass="path" presetSubtype="0" accel="50000" decel="50000" fill="hold" nodeType="afterEffect">
                                  <p:stCondLst>
                                    <p:cond delay="0"/>
                                  </p:stCondLst>
                                  <p:childTnLst>
                                    <p:animMotion origin="layout" path="M 0.000000 0.000000 L -0.026433 -0.002321" pathEditMode="relative">
                                      <p:cBhvr>
                                        <p:cTn id="74" dur="2000" fill="hold"/>
                                        <p:tgtEl>
                                          <p:spTgt spid="2062"/>
                                        </p:tgtEl>
                                        <p:attrNameLst>
                                          <p:attrName>ppt_x</p:attrName>
                                          <p:attrName>ppt_y</p:attrName>
                                        </p:attrNameLst>
                                      </p:cBhvr>
                                    </p:animMotion>
                                  </p:childTnLst>
                                </p:cTn>
                              </p:par>
                            </p:childTnLst>
                          </p:cTn>
                        </p:par>
                        <p:par>
                          <p:cTn id="75" fill="hold">
                            <p:stCondLst>
                              <p:cond delay="0"/>
                            </p:stCondLst>
                            <p:childTnLst>
                              <p:par>
                                <p:cTn id="76" presetID="-1" presetClass="path" presetSubtype="0" accel="50000" decel="50000" fill="hold" nodeType="withEffect">
                                  <p:stCondLst>
                                    <p:cond delay="0"/>
                                  </p:stCondLst>
                                  <p:childTnLst>
                                    <p:animMotion origin="layout" path="M 0.000000 0.000000 L -0.048296 0.000000" pathEditMode="relative">
                                      <p:cBhvr>
                                        <p:cTn id="77" dur="2000" fill="hold"/>
                                        <p:tgtEl>
                                          <p:spTgt spid="2157"/>
                                        </p:tgtEl>
                                        <p:attrNameLst>
                                          <p:attrName>ppt_x</p:attrName>
                                          <p:attrName>ppt_y</p:attrName>
                                        </p:attrNameLst>
                                      </p:cBhvr>
                                    </p:animMotion>
                                  </p:childTnLst>
                                </p:cTn>
                              </p:par>
                            </p:childTnLst>
                          </p:cTn>
                        </p:par>
                        <p:par>
                          <p:cTn id="78" fill="hold">
                            <p:stCondLst>
                              <p:cond delay="0"/>
                            </p:stCondLst>
                            <p:childTnLst>
                              <p:par>
                                <p:cTn id="79" presetID="-1" presetClass="path" presetSubtype="0" accel="50000" decel="50000" fill="hold" nodeType="withEffect">
                                  <p:stCondLst>
                                    <p:cond delay="0"/>
                                  </p:stCondLst>
                                  <p:childTnLst>
                                    <p:animMotion origin="layout" path="M 0.000000 0.000000 L -0.046346 0.293753" pathEditMode="relative">
                                      <p:cBhvr>
                                        <p:cTn id="80" dur="2000" fill="hold"/>
                                        <p:tgtEl>
                                          <p:spTgt spid="2063"/>
                                        </p:tgtEl>
                                        <p:attrNameLst>
                                          <p:attrName>ppt_x</p:attrName>
                                          <p:attrName>ppt_y</p:attrName>
                                        </p:attrNameLst>
                                      </p:cBhvr>
                                    </p:animMotion>
                                  </p:childTnLst>
                                </p:cTn>
                              </p:par>
                            </p:childTnLst>
                          </p:cTn>
                        </p:par>
                        <p:par>
                          <p:cTn id="81" fill="hold">
                            <p:stCondLst>
                              <p:cond delay="0"/>
                            </p:stCondLst>
                            <p:childTnLst>
                              <p:par>
                                <p:cTn id="82" presetID="-1" presetClass="path" presetSubtype="0" accel="50000" decel="50000" fill="hold" nodeType="withEffect">
                                  <p:stCondLst>
                                    <p:cond delay="0"/>
                                  </p:stCondLst>
                                  <p:childTnLst>
                                    <p:animMotion origin="layout" path="M 0.000000 0.000000 L -0.176296 0.297463" pathEditMode="relative">
                                      <p:cBhvr>
                                        <p:cTn id="83" dur="2000" fill="hold"/>
                                        <p:tgtEl>
                                          <p:spTgt spid="2057"/>
                                        </p:tgtEl>
                                        <p:attrNameLst>
                                          <p:attrName>ppt_x</p:attrName>
                                          <p:attrName>ppt_y</p:attrName>
                                        </p:attrNameLst>
                                      </p:cBhvr>
                                    </p:animMotion>
                                  </p:childTnLst>
                                </p:cTn>
                              </p:par>
                            </p:childTnLst>
                          </p:cTn>
                        </p:par>
                        <p:par>
                          <p:cTn id="84" fill="hold">
                            <p:stCondLst>
                              <p:cond delay="0"/>
                            </p:stCondLst>
                            <p:childTnLst>
                              <p:par>
                                <p:cTn id="85" presetID="-1" presetClass="path" presetSubtype="0" accel="50000" decel="50000" fill="hold" nodeType="withEffect">
                                  <p:stCondLst>
                                    <p:cond delay="0"/>
                                  </p:stCondLst>
                                  <p:childTnLst>
                                    <p:animMotion origin="layout" path="M 0.000000 0.000000 L 0.128654 0.141903" pathEditMode="relative">
                                      <p:cBhvr>
                                        <p:cTn id="86" dur="2000" fill="hold"/>
                                        <p:tgtEl>
                                          <p:spTgt spid="2061"/>
                                        </p:tgtEl>
                                        <p:attrNameLst>
                                          <p:attrName>ppt_x</p:attrName>
                                          <p:attrName>ppt_y</p:attrName>
                                        </p:attrNameLst>
                                      </p:cBhvr>
                                    </p:animMotion>
                                  </p:childTnLst>
                                </p:cTn>
                              </p:par>
                            </p:childTnLst>
                          </p:cTn>
                        </p:par>
                        <p:par>
                          <p:cTn id="87" fill="hold">
                            <p:stCondLst>
                              <p:cond delay="0"/>
                            </p:stCondLst>
                            <p:childTnLst>
                              <p:par>
                                <p:cTn id="88" presetID="-1" presetClass="path" presetSubtype="0" accel="50000" decel="50000" fill="hold" nodeType="withEffect">
                                  <p:stCondLst>
                                    <p:cond delay="0"/>
                                  </p:stCondLst>
                                  <p:childTnLst>
                                    <p:animMotion origin="layout" path="M 0.000000 0.000000 L 0.000009 -0.000001" pathEditMode="relative">
                                      <p:cBhvr>
                                        <p:cTn id="89" dur="2000" fill="hold"/>
                                        <p:tgtEl>
                                          <p:spTgt spid="2070"/>
                                        </p:tgtEl>
                                        <p:attrNameLst>
                                          <p:attrName>ppt_x</p:attrName>
                                          <p:attrName>ppt_y</p:attrName>
                                        </p:attrNameLst>
                                      </p:cBhvr>
                                    </p:animMotion>
                                  </p:childTnLst>
                                </p:cTn>
                              </p:par>
                            </p:childTnLst>
                          </p:cTn>
                        </p:par>
                        <p:par>
                          <p:cTn id="90" fill="hold">
                            <p:stCondLst>
                              <p:cond delay="0"/>
                            </p:stCondLst>
                            <p:childTnLst>
                              <p:par>
                                <p:cTn id="91" presetID="-1" presetClass="path" presetSubtype="0" accel="50000" decel="50000" fill="hold" nodeType="withEffect">
                                  <p:stCondLst>
                                    <p:cond delay="0"/>
                                  </p:stCondLst>
                                  <p:childTnLst>
                                    <p:animMotion origin="layout" path="M 0.000000 0.000000 L -0.174996 0.000000" pathEditMode="relative">
                                      <p:cBhvr>
                                        <p:cTn id="92" dur="2000" fill="hold"/>
                                        <p:tgtEl>
                                          <p:spTgt spid="2064"/>
                                        </p:tgtEl>
                                        <p:attrNameLst>
                                          <p:attrName>ppt_x</p:attrName>
                                          <p:attrName>ppt_y</p:attrName>
                                        </p:attrNameLst>
                                      </p:cBhvr>
                                    </p:animMotion>
                                  </p:childTnLst>
                                </p:cTn>
                              </p:par>
                            </p:childTnLst>
                          </p:cTn>
                        </p:par>
                        <p:par>
                          <p:cTn id="93" fill="hold">
                            <p:stCondLst>
                              <p:cond delay="0"/>
                            </p:stCondLst>
                            <p:childTnLst>
                              <p:par>
                                <p:cTn id="94" presetID="-1" presetClass="path" presetSubtype="0" accel="50000" decel="50000" fill="hold" nodeType="withEffect">
                                  <p:stCondLst>
                                    <p:cond delay="0"/>
                                  </p:stCondLst>
                                  <p:childTnLst>
                                    <p:animMotion origin="layout" path="M 0.000000 0.000000 L -0.001426 0.306251" pathEditMode="relative">
                                      <p:cBhvr>
                                        <p:cTn id="95" dur="2000" fill="hold"/>
                                        <p:tgtEl>
                                          <p:spTgt spid="2060"/>
                                        </p:tgtEl>
                                        <p:attrNameLst>
                                          <p:attrName>ppt_x</p:attrName>
                                          <p:attrName>ppt_y</p:attrName>
                                        </p:attrNameLst>
                                      </p:cBhvr>
                                    </p:animMotion>
                                  </p:childTnLst>
                                </p:cTn>
                              </p:par>
                            </p:childTnLst>
                          </p:cTn>
                        </p:par>
                        <p:par>
                          <p:cTn id="96" fill="hold">
                            <p:stCondLst>
                              <p:cond delay="0"/>
                            </p:stCondLst>
                            <p:childTnLst>
                              <p:par>
                                <p:cTn id="97" presetID="-1" presetClass="path" presetSubtype="0" accel="50000" decel="50000" fill="hold" nodeType="withEffect">
                                  <p:stCondLst>
                                    <p:cond delay="0"/>
                                  </p:stCondLst>
                                  <p:childTnLst>
                                    <p:animMotion origin="layout" path="M 0.000000 0.000000 L 0.126704 0.156020" pathEditMode="relative">
                                      <p:cBhvr>
                                        <p:cTn id="98" dur="2000" fill="hold"/>
                                        <p:tgtEl>
                                          <p:spTgt spid="2059"/>
                                        </p:tgtEl>
                                        <p:attrNameLst>
                                          <p:attrName>ppt_x</p:attrName>
                                          <p:attrName>ppt_y</p:attrName>
                                        </p:attrNameLst>
                                      </p:cBhvr>
                                    </p:animMotion>
                                  </p:childTnLst>
                                </p:cTn>
                              </p:par>
                            </p:childTnLst>
                          </p:cTn>
                        </p:par>
                        <p:par>
                          <p:cTn id="99" fill="hold">
                            <p:stCondLst>
                              <p:cond delay="2000"/>
                            </p:stCondLst>
                            <p:childTnLst>
                              <p:par>
                                <p:cTn id="100" presetID="22" presetClass="entr" presetSubtype="4" fill="hold" grpId="27" nodeType="afterEffect">
                                  <p:stCondLst>
                                    <p:cond delay="0"/>
                                  </p:stCondLst>
                                  <p:iterate>
                                    <p:tmAbs val="0"/>
                                  </p:iterate>
                                  <p:childTnLst>
                                    <p:set>
                                      <p:cBhvr>
                                        <p:cTn id="101" fill="hold"/>
                                        <p:tgtEl>
                                          <p:spTgt spid="2082"/>
                                        </p:tgtEl>
                                        <p:attrNameLst>
                                          <p:attrName>style.visibility</p:attrName>
                                        </p:attrNameLst>
                                      </p:cBhvr>
                                      <p:to>
                                        <p:strVal val="visible"/>
                                      </p:to>
                                    </p:set>
                                    <p:animEffect transition="in" filter="wipe(down)">
                                      <p:cBhvr>
                                        <p:cTn id="102" dur="500"/>
                                        <p:tgtEl>
                                          <p:spTgt spid="2082"/>
                                        </p:tgtEl>
                                      </p:cBhvr>
                                    </p:animEffect>
                                  </p:childTnLst>
                                </p:cTn>
                              </p:par>
                            </p:childTnLst>
                          </p:cTn>
                        </p:par>
                        <p:par>
                          <p:cTn id="103" fill="hold">
                            <p:stCondLst>
                              <p:cond delay="2500"/>
                            </p:stCondLst>
                            <p:childTnLst>
                              <p:par>
                                <p:cTn id="104" presetID="22" presetClass="entr" presetSubtype="4" fill="hold" grpId="28" nodeType="afterEffect">
                                  <p:stCondLst>
                                    <p:cond delay="0"/>
                                  </p:stCondLst>
                                  <p:iterate>
                                    <p:tmAbs val="0"/>
                                  </p:iterate>
                                  <p:childTnLst>
                                    <p:set>
                                      <p:cBhvr>
                                        <p:cTn id="105" fill="hold"/>
                                        <p:tgtEl>
                                          <p:spTgt spid="2085"/>
                                        </p:tgtEl>
                                        <p:attrNameLst>
                                          <p:attrName>style.visibility</p:attrName>
                                        </p:attrNameLst>
                                      </p:cBhvr>
                                      <p:to>
                                        <p:strVal val="visible"/>
                                      </p:to>
                                    </p:set>
                                    <p:animEffect transition="in" filter="wipe(down)">
                                      <p:cBhvr>
                                        <p:cTn id="106" dur="500"/>
                                        <p:tgtEl>
                                          <p:spTgt spid="2085"/>
                                        </p:tgtEl>
                                      </p:cBhvr>
                                    </p:animEffect>
                                  </p:childTnLst>
                                </p:cTn>
                              </p:par>
                            </p:childTnLst>
                          </p:cTn>
                        </p:par>
                        <p:par>
                          <p:cTn id="107" fill="hold">
                            <p:stCondLst>
                              <p:cond delay="3000"/>
                            </p:stCondLst>
                            <p:childTnLst>
                              <p:par>
                                <p:cTn id="108" presetID="22" presetClass="entr" presetSubtype="4" fill="hold" grpId="29" nodeType="afterEffect">
                                  <p:stCondLst>
                                    <p:cond delay="0"/>
                                  </p:stCondLst>
                                  <p:iterate>
                                    <p:tmAbs val="0"/>
                                  </p:iterate>
                                  <p:childTnLst>
                                    <p:set>
                                      <p:cBhvr>
                                        <p:cTn id="109" fill="hold"/>
                                        <p:tgtEl>
                                          <p:spTgt spid="2091"/>
                                        </p:tgtEl>
                                        <p:attrNameLst>
                                          <p:attrName>style.visibility</p:attrName>
                                        </p:attrNameLst>
                                      </p:cBhvr>
                                      <p:to>
                                        <p:strVal val="visible"/>
                                      </p:to>
                                    </p:set>
                                    <p:animEffect transition="in" filter="wipe(down)">
                                      <p:cBhvr>
                                        <p:cTn id="110" dur="500"/>
                                        <p:tgtEl>
                                          <p:spTgt spid="2091"/>
                                        </p:tgtEl>
                                      </p:cBhvr>
                                    </p:animEffect>
                                  </p:childTnLst>
                                </p:cTn>
                              </p:par>
                            </p:childTnLst>
                          </p:cTn>
                        </p:par>
                        <p:par>
                          <p:cTn id="111" fill="hold">
                            <p:stCondLst>
                              <p:cond delay="3500"/>
                            </p:stCondLst>
                            <p:childTnLst>
                              <p:par>
                                <p:cTn id="112" presetID="22" presetClass="entr" presetSubtype="4" fill="hold" grpId="30" nodeType="afterEffect">
                                  <p:stCondLst>
                                    <p:cond delay="0"/>
                                  </p:stCondLst>
                                  <p:iterate>
                                    <p:tmAbs val="0"/>
                                  </p:iterate>
                                  <p:childTnLst>
                                    <p:set>
                                      <p:cBhvr>
                                        <p:cTn id="113" fill="hold"/>
                                        <p:tgtEl>
                                          <p:spTgt spid="2097"/>
                                        </p:tgtEl>
                                        <p:attrNameLst>
                                          <p:attrName>style.visibility</p:attrName>
                                        </p:attrNameLst>
                                      </p:cBhvr>
                                      <p:to>
                                        <p:strVal val="visible"/>
                                      </p:to>
                                    </p:set>
                                    <p:animEffect transition="in" filter="wipe(down)">
                                      <p:cBhvr>
                                        <p:cTn id="114" dur="500"/>
                                        <p:tgtEl>
                                          <p:spTgt spid="2097"/>
                                        </p:tgtEl>
                                      </p:cBhvr>
                                    </p:animEffect>
                                  </p:childTnLst>
                                </p:cTn>
                              </p:par>
                            </p:childTnLst>
                          </p:cTn>
                        </p:par>
                        <p:par>
                          <p:cTn id="115" fill="hold">
                            <p:stCondLst>
                              <p:cond delay="4000"/>
                            </p:stCondLst>
                            <p:childTnLst>
                              <p:par>
                                <p:cTn id="116" presetID="22" presetClass="entr" presetSubtype="4" fill="hold" grpId="31" nodeType="afterEffect">
                                  <p:stCondLst>
                                    <p:cond delay="0"/>
                                  </p:stCondLst>
                                  <p:iterate>
                                    <p:tmAbs val="0"/>
                                  </p:iterate>
                                  <p:childTnLst>
                                    <p:set>
                                      <p:cBhvr>
                                        <p:cTn id="117" fill="hold"/>
                                        <p:tgtEl>
                                          <p:spTgt spid="2106"/>
                                        </p:tgtEl>
                                        <p:attrNameLst>
                                          <p:attrName>style.visibility</p:attrName>
                                        </p:attrNameLst>
                                      </p:cBhvr>
                                      <p:to>
                                        <p:strVal val="visible"/>
                                      </p:to>
                                    </p:set>
                                    <p:animEffect transition="in" filter="wipe(down)">
                                      <p:cBhvr>
                                        <p:cTn id="118" dur="500"/>
                                        <p:tgtEl>
                                          <p:spTgt spid="2106"/>
                                        </p:tgtEl>
                                      </p:cBhvr>
                                    </p:animEffect>
                                  </p:childTnLst>
                                </p:cTn>
                              </p:par>
                            </p:childTnLst>
                          </p:cTn>
                        </p:par>
                        <p:par>
                          <p:cTn id="119" fill="hold">
                            <p:stCondLst>
                              <p:cond delay="4500"/>
                            </p:stCondLst>
                            <p:childTnLst>
                              <p:par>
                                <p:cTn id="120" presetID="22" presetClass="entr" presetSubtype="4" fill="hold" grpId="32" nodeType="afterEffect">
                                  <p:stCondLst>
                                    <p:cond delay="0"/>
                                  </p:stCondLst>
                                  <p:iterate>
                                    <p:tmAbs val="0"/>
                                  </p:iterate>
                                  <p:childTnLst>
                                    <p:set>
                                      <p:cBhvr>
                                        <p:cTn id="121" fill="hold"/>
                                        <p:tgtEl>
                                          <p:spTgt spid="2115"/>
                                        </p:tgtEl>
                                        <p:attrNameLst>
                                          <p:attrName>style.visibility</p:attrName>
                                        </p:attrNameLst>
                                      </p:cBhvr>
                                      <p:to>
                                        <p:strVal val="visible"/>
                                      </p:to>
                                    </p:set>
                                    <p:animEffect transition="in" filter="wipe(down)">
                                      <p:cBhvr>
                                        <p:cTn id="122" dur="500"/>
                                        <p:tgtEl>
                                          <p:spTgt spid="2115"/>
                                        </p:tgtEl>
                                      </p:cBhvr>
                                    </p:animEffect>
                                  </p:childTnLst>
                                </p:cTn>
                              </p:par>
                            </p:childTnLst>
                          </p:cTn>
                        </p:par>
                        <p:par>
                          <p:cTn id="123" fill="hold">
                            <p:stCondLst>
                              <p:cond delay="5000"/>
                            </p:stCondLst>
                            <p:childTnLst>
                              <p:par>
                                <p:cTn id="124" presetID="22" presetClass="entr" presetSubtype="4" fill="hold" grpId="33" nodeType="afterEffect">
                                  <p:stCondLst>
                                    <p:cond delay="0"/>
                                  </p:stCondLst>
                                  <p:iterate>
                                    <p:tmAbs val="0"/>
                                  </p:iterate>
                                  <p:childTnLst>
                                    <p:set>
                                      <p:cBhvr>
                                        <p:cTn id="125" fill="hold"/>
                                        <p:tgtEl>
                                          <p:spTgt spid="2143"/>
                                        </p:tgtEl>
                                        <p:attrNameLst>
                                          <p:attrName>style.visibility</p:attrName>
                                        </p:attrNameLst>
                                      </p:cBhvr>
                                      <p:to>
                                        <p:strVal val="visible"/>
                                      </p:to>
                                    </p:set>
                                    <p:animEffect transition="in" filter="wipe(down)">
                                      <p:cBhvr>
                                        <p:cTn id="126" dur="500"/>
                                        <p:tgtEl>
                                          <p:spTgt spid="2143"/>
                                        </p:tgtEl>
                                      </p:cBhvr>
                                    </p:animEffect>
                                  </p:childTnLst>
                                </p:cTn>
                              </p:par>
                            </p:childTnLst>
                          </p:cTn>
                        </p:par>
                        <p:par>
                          <p:cTn id="127" fill="hold">
                            <p:stCondLst>
                              <p:cond delay="5500"/>
                            </p:stCondLst>
                            <p:childTnLst>
                              <p:par>
                                <p:cTn id="128" presetID="22" presetClass="entr" presetSubtype="4" fill="hold" grpId="34" nodeType="afterEffect">
                                  <p:stCondLst>
                                    <p:cond delay="0"/>
                                  </p:stCondLst>
                                  <p:iterate>
                                    <p:tmAbs val="0"/>
                                  </p:iterate>
                                  <p:childTnLst>
                                    <p:set>
                                      <p:cBhvr>
                                        <p:cTn id="129" fill="hold"/>
                                        <p:tgtEl>
                                          <p:spTgt spid="2156"/>
                                        </p:tgtEl>
                                        <p:attrNameLst>
                                          <p:attrName>style.visibility</p:attrName>
                                        </p:attrNameLst>
                                      </p:cBhvr>
                                      <p:to>
                                        <p:strVal val="visible"/>
                                      </p:to>
                                    </p:set>
                                    <p:animEffect transition="in" filter="wipe(down)">
                                      <p:cBhvr>
                                        <p:cTn id="130" dur="500"/>
                                        <p:tgtEl>
                                          <p:spTgt spid="2156"/>
                                        </p:tgtEl>
                                      </p:cBhvr>
                                    </p:animEffect>
                                  </p:childTnLst>
                                </p:cTn>
                              </p:par>
                            </p:childTnLst>
                          </p:cTn>
                        </p:par>
                        <p:par>
                          <p:cTn id="131" fill="hold">
                            <p:stCondLst>
                              <p:cond delay="6000"/>
                            </p:stCondLst>
                            <p:childTnLst>
                              <p:par>
                                <p:cTn id="132" presetID="22" presetClass="entr" presetSubtype="1" fill="hold" grpId="35" nodeType="afterEffect">
                                  <p:stCondLst>
                                    <p:cond delay="0"/>
                                  </p:stCondLst>
                                  <p:iterate>
                                    <p:tmAbs val="0"/>
                                  </p:iterate>
                                  <p:childTnLst>
                                    <p:set>
                                      <p:cBhvr>
                                        <p:cTn id="133" fill="hold"/>
                                        <p:tgtEl>
                                          <p:spTgt spid="2130"/>
                                        </p:tgtEl>
                                        <p:attrNameLst>
                                          <p:attrName>style.visibility</p:attrName>
                                        </p:attrNameLst>
                                      </p:cBhvr>
                                      <p:to>
                                        <p:strVal val="visible"/>
                                      </p:to>
                                    </p:set>
                                    <p:animEffect transition="in" filter="wipe(up)">
                                      <p:cBhvr>
                                        <p:cTn id="134" dur="500"/>
                                        <p:tgtEl>
                                          <p:spTgt spid="2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4" animBg="1" advAuto="0"/>
      <p:bldP spid="2054" grpId="14" animBg="1" advAuto="0"/>
      <p:bldP spid="2055" grpId="15" animBg="1" advAuto="0"/>
      <p:bldP spid="2056" grpId="16" animBg="1" advAuto="0"/>
      <p:bldP spid="2058" grpId="1" animBg="1" advAuto="0"/>
      <p:bldP spid="2058" grpId="5" animBg="1" advAuto="0"/>
      <p:bldP spid="2062" grpId="17" animBg="1" advAuto="0"/>
      <p:bldP spid="2065" grpId="10" animBg="1" advAuto="0"/>
      <p:bldP spid="2066" grpId="3" animBg="1" advAuto="0"/>
      <p:bldP spid="2069" grpId="13" animBg="1" advAuto="0"/>
      <p:bldP spid="2071" grpId="7" animBg="1" advAuto="0"/>
      <p:bldP spid="2072" grpId="9" animBg="1" advAuto="0"/>
      <p:bldP spid="2073" grpId="2" animBg="1" advAuto="0"/>
      <p:bldP spid="2073" grpId="6" animBg="1" advAuto="0"/>
      <p:bldP spid="2076" grpId="11" animBg="1" advAuto="0"/>
      <p:bldP spid="2079" grpId="12" animBg="1" advAuto="0"/>
      <p:bldP spid="2082" grpId="27" animBg="1" advAuto="0"/>
      <p:bldP spid="2085" grpId="28" animBg="1" advAuto="0"/>
      <p:bldP spid="2091" grpId="29" animBg="1" advAuto="0"/>
      <p:bldP spid="2097" grpId="30" animBg="1" advAuto="0"/>
      <p:bldP spid="2106" grpId="31" animBg="1" advAuto="0"/>
      <p:bldP spid="2115" grpId="32" animBg="1" advAuto="0"/>
      <p:bldP spid="2127" grpId="8" animBg="1" advAuto="0"/>
      <p:bldP spid="2130" grpId="35" animBg="1" advAuto="0"/>
      <p:bldP spid="2143" grpId="33" animBg="1" advAuto="0"/>
      <p:bldP spid="2156" grpId="34"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 name="Shape 2160"/>
          <p:cNvSpPr/>
          <p:nvPr/>
        </p:nvSpPr>
        <p:spPr>
          <a:xfrm>
            <a:off x="507997" y="450519"/>
            <a:ext cx="11176005" cy="1143001"/>
          </a:xfrm>
          <a:prstGeom prst="rect">
            <a:avLst/>
          </a:prstGeom>
          <a:solidFill>
            <a:srgbClr val="86754D"/>
          </a:solidFill>
          <a:ln w="12700">
            <a:miter lim="400000"/>
          </a:ln>
        </p:spPr>
        <p:txBody>
          <a:bodyPr lIns="45718" tIns="45718" rIns="45718" bIns="45718" anchor="ctr"/>
          <a:lstStyle/>
          <a:p>
            <a:pPr algn="ctr">
              <a:defRPr sz="2200">
                <a:solidFill>
                  <a:srgbClr val="FFFFFF"/>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sp>
        <p:nvSpPr>
          <p:cNvPr id="2161" name="Shape 2161"/>
          <p:cNvSpPr/>
          <p:nvPr/>
        </p:nvSpPr>
        <p:spPr>
          <a:xfrm>
            <a:off x="-72431" y="561783"/>
            <a:ext cx="12251064" cy="6463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defTabSz="457200">
              <a:defRPr sz="3400" b="1" spc="100">
                <a:solidFill>
                  <a:srgbClr val="FFFFFF"/>
                </a:solidFill>
                <a:latin typeface="+mn-lt"/>
                <a:ea typeface="+mn-ea"/>
                <a:cs typeface="+mn-cs"/>
                <a:sym typeface="Palatino"/>
              </a:defRPr>
            </a:pPr>
            <a:r>
              <a:rPr lang="zh-HK" sz="3600" b="0" i="0" dirty="0" smtClean="0">
                <a:solidFill>
                  <a:schemeClr val="bg1"/>
                </a:solidFill>
                <a:latin typeface="Century Gothic" panose="020B0502020202020204" pitchFamily="34" charset="0"/>
                <a:ea typeface="華康儷中黑" panose="020B0509000000000000" pitchFamily="49" charset="-120"/>
              </a:rPr>
              <a:t>超連鎖</a:t>
            </a:r>
            <a:r>
              <a:rPr lang="zh-HK" sz="3600" b="0" i="0" baseline="30000" dirty="0" smtClean="0">
                <a:solidFill>
                  <a:schemeClr val="bg1"/>
                </a:solidFill>
                <a:latin typeface="Century Gothic" panose="020B0502020202020204" pitchFamily="34" charset="0"/>
                <a:ea typeface="華康儷中黑" panose="020B0509000000000000" pitchFamily="49" charset="-120"/>
              </a:rPr>
              <a:t>™</a:t>
            </a:r>
            <a:r>
              <a:rPr lang="zh-HK" sz="3600" b="0" i="0" dirty="0" smtClean="0">
                <a:solidFill>
                  <a:schemeClr val="bg1"/>
                </a:solidFill>
                <a:latin typeface="Century Gothic" panose="020B0502020202020204" pitchFamily="34" charset="0"/>
                <a:ea typeface="華康儷中黑" panose="020B0509000000000000" pitchFamily="49" charset="-120"/>
              </a:rPr>
              <a:t>事業</a:t>
            </a:r>
          </a:p>
        </p:txBody>
      </p:sp>
      <p:sp>
        <p:nvSpPr>
          <p:cNvPr id="2162" name="Shape 2162"/>
          <p:cNvSpPr/>
          <p:nvPr/>
        </p:nvSpPr>
        <p:spPr>
          <a:xfrm>
            <a:off x="-72433" y="1079593"/>
            <a:ext cx="12236231" cy="38471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defTabSz="457200">
              <a:defRPr sz="2200">
                <a:solidFill>
                  <a:srgbClr val="FFFFFF"/>
                </a:solidFill>
                <a:latin typeface="+mn-lt"/>
                <a:ea typeface="+mn-ea"/>
                <a:cs typeface="+mn-cs"/>
                <a:sym typeface="Palatino"/>
              </a:defRPr>
            </a:lvl1pPr>
          </a:lstStyle>
          <a:p>
            <a:r>
              <a:rPr lang="zh-HK" sz="1900" b="0" i="0" dirty="0" smtClean="0">
                <a:solidFill>
                  <a:schemeClr val="bg1"/>
                </a:solidFill>
                <a:latin typeface="Century Gothic" panose="020B0502020202020204" pitchFamily="34" charset="0"/>
                <a:ea typeface="華康儷中黑" panose="020B0509000000000000" pitchFamily="49" charset="-120"/>
              </a:rPr>
              <a:t>賺取收入的三種方式：</a:t>
            </a:r>
          </a:p>
        </p:txBody>
      </p:sp>
      <p:grpSp>
        <p:nvGrpSpPr>
          <p:cNvPr id="2165" name="Group 2165"/>
          <p:cNvGrpSpPr/>
          <p:nvPr/>
        </p:nvGrpSpPr>
        <p:grpSpPr>
          <a:xfrm>
            <a:off x="508003" y="3042101"/>
            <a:ext cx="3524048" cy="2528156"/>
            <a:chOff x="0" y="-1"/>
            <a:chExt cx="3524047" cy="2528154"/>
          </a:xfrm>
        </p:grpSpPr>
        <p:sp>
          <p:nvSpPr>
            <p:cNvPr id="2163" name="Shape 2163"/>
            <p:cNvSpPr/>
            <p:nvPr/>
          </p:nvSpPr>
          <p:spPr>
            <a:xfrm>
              <a:off x="0" y="-1"/>
              <a:ext cx="3524047" cy="2528154"/>
            </a:xfrm>
            <a:prstGeom prst="rect">
              <a:avLst/>
            </a:prstGeom>
            <a:solidFill>
              <a:srgbClr val="FFFFFF"/>
            </a:solidFill>
            <a:ln w="12700" cap="flat">
              <a:noFill/>
              <a:miter lim="400000"/>
            </a:ln>
            <a:effectLst/>
          </p:spPr>
          <p:txBody>
            <a:bodyPr wrap="square" lIns="45718" tIns="45718" rIns="45718" bIns="45718" numCol="1" anchor="t">
              <a:noAutofit/>
            </a:bodyPr>
            <a:lstStyle/>
            <a:p>
              <a:pPr>
                <a:lnSpc>
                  <a:spcPts val="2100"/>
                </a:lnSpc>
                <a:defRPr sz="1800">
                  <a:latin typeface="+mn-lt"/>
                  <a:ea typeface="+mn-ea"/>
                  <a:cs typeface="+mn-cs"/>
                  <a:sym typeface="Palatino"/>
                </a:defRPr>
              </a:pPr>
              <a:endParaRPr sz="2400" dirty="0">
                <a:latin typeface="Century Gothic" panose="020B0502020202020204" pitchFamily="34" charset="0"/>
                <a:ea typeface="華康儷中黑" panose="020B0509000000000000" pitchFamily="49" charset="-120"/>
              </a:endParaRPr>
            </a:p>
          </p:txBody>
        </p:sp>
        <p:sp>
          <p:nvSpPr>
            <p:cNvPr id="2164" name="Shape 2164"/>
            <p:cNvSpPr/>
            <p:nvPr/>
          </p:nvSpPr>
          <p:spPr>
            <a:xfrm>
              <a:off x="0" y="-1"/>
              <a:ext cx="3524047" cy="19389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a:defRPr sz="1800" b="1">
                  <a:latin typeface="+mn-lt"/>
                  <a:ea typeface="+mn-ea"/>
                  <a:cs typeface="+mn-cs"/>
                  <a:sym typeface="Palatino"/>
                </a:defRPr>
              </a:pPr>
              <a:r>
                <a:rPr lang="zh-HK" sz="2400" i="0" dirty="0" smtClean="0">
                  <a:solidFill>
                    <a:srgbClr val="000000"/>
                  </a:solidFill>
                  <a:latin typeface="Century Gothic" panose="020B0502020202020204" pitchFamily="34" charset="0"/>
                  <a:ea typeface="華康儷中黑" panose="020B0509000000000000" pitchFamily="49" charset="-120"/>
                </a:rPr>
                <a:t>從你的網上消費中賺取現金回贈 </a:t>
              </a:r>
            </a:p>
            <a:p>
              <a:pPr>
                <a:defRPr sz="1800" b="1">
                  <a:solidFill>
                    <a:srgbClr val="FFFFFF"/>
                  </a:solidFill>
                  <a:latin typeface="+mn-lt"/>
                  <a:ea typeface="+mn-ea"/>
                  <a:cs typeface="+mn-cs"/>
                  <a:sym typeface="Palatino"/>
                </a:defRPr>
              </a:pPr>
              <a:endParaRPr sz="2400" dirty="0">
                <a:solidFill>
                  <a:srgbClr val="FFFFFF"/>
                </a:solidFill>
                <a:latin typeface="Century Gothic" panose="020B0502020202020204" pitchFamily="34" charset="0"/>
                <a:ea typeface="華康儷中黑" panose="020B0509000000000000" pitchFamily="49" charset="-120"/>
              </a:endParaRPr>
            </a:p>
            <a:p>
              <a:pPr>
                <a:defRPr sz="1800" b="1">
                  <a:latin typeface="+mn-lt"/>
                  <a:ea typeface="+mn-ea"/>
                  <a:cs typeface="+mn-cs"/>
                  <a:sym typeface="Palatino"/>
                </a:defRPr>
              </a:pPr>
              <a:r>
                <a:rPr lang="zh-HK" sz="2400" i="0" dirty="0" smtClean="0">
                  <a:solidFill>
                    <a:srgbClr val="000000"/>
                  </a:solidFill>
                  <a:latin typeface="Century Gothic" panose="020B0502020202020204" pitchFamily="34" charset="0"/>
                  <a:ea typeface="華康儷中黑" panose="020B0509000000000000" pitchFamily="49" charset="-120"/>
                </a:rPr>
                <a:t>從你顧客的</a:t>
              </a:r>
              <a:r>
                <a:rPr lang="zh-HK" altLang="en-US" sz="2400" dirty="0" smtClean="0">
                  <a:latin typeface="Century Gothic" panose="020B0502020202020204" pitchFamily="34" charset="0"/>
                  <a:ea typeface="華康儷中黑" panose="020B0509000000000000" pitchFamily="49" charset="-120"/>
                </a:rPr>
                <a:t>網</a:t>
              </a:r>
              <a:r>
                <a:rPr lang="zh-HK" sz="2400" i="0" dirty="0" smtClean="0">
                  <a:solidFill>
                    <a:srgbClr val="000000"/>
                  </a:solidFill>
                  <a:latin typeface="Century Gothic" panose="020B0502020202020204" pitchFamily="34" charset="0"/>
                  <a:ea typeface="華康儷中黑" panose="020B0509000000000000" pitchFamily="49" charset="-120"/>
                </a:rPr>
                <a:t>上消費中賺取現金回贈</a:t>
              </a:r>
            </a:p>
          </p:txBody>
        </p:sp>
      </p:grpSp>
      <p:grpSp>
        <p:nvGrpSpPr>
          <p:cNvPr id="2168" name="Group 2168"/>
          <p:cNvGrpSpPr/>
          <p:nvPr/>
        </p:nvGrpSpPr>
        <p:grpSpPr>
          <a:xfrm>
            <a:off x="508003" y="1886492"/>
            <a:ext cx="3524048" cy="1143003"/>
            <a:chOff x="0" y="0"/>
            <a:chExt cx="3524047" cy="1143001"/>
          </a:xfrm>
        </p:grpSpPr>
        <p:sp>
          <p:nvSpPr>
            <p:cNvPr id="2166" name="Shape 2166"/>
            <p:cNvSpPr/>
            <p:nvPr/>
          </p:nvSpPr>
          <p:spPr>
            <a:xfrm>
              <a:off x="0" y="0"/>
              <a:ext cx="3524047" cy="1143001"/>
            </a:xfrm>
            <a:prstGeom prst="rect">
              <a:avLst/>
            </a:prstGeom>
            <a:solidFill>
              <a:srgbClr val="221C35"/>
            </a:solidFill>
            <a:ln w="12700" cap="flat">
              <a:noFill/>
              <a:miter lim="400000"/>
            </a:ln>
            <a:effectLst/>
          </p:spPr>
          <p:txBody>
            <a:bodyPr wrap="square" lIns="45718" tIns="45718" rIns="45718" bIns="45718" numCol="1" anchor="ctr">
              <a:noAutofit/>
            </a:bodyPr>
            <a:lstStyle/>
            <a:p>
              <a:pPr algn="ctr">
                <a:defRPr sz="2200">
                  <a:solidFill>
                    <a:srgbClr val="FFFFFF"/>
                  </a:solidFill>
                  <a:latin typeface="+mn-lt"/>
                  <a:ea typeface="+mn-ea"/>
                  <a:cs typeface="+mn-cs"/>
                  <a:sym typeface="Palatino"/>
                </a:defRPr>
              </a:pPr>
              <a:endParaRPr sz="2800" dirty="0">
                <a:latin typeface="Century Gothic" panose="020B0502020202020204" pitchFamily="34" charset="0"/>
                <a:ea typeface="華康儷中黑" panose="020B0509000000000000" pitchFamily="49" charset="-120"/>
              </a:endParaRPr>
            </a:p>
          </p:txBody>
        </p:sp>
        <p:sp>
          <p:nvSpPr>
            <p:cNvPr id="2167" name="Shape 2167"/>
            <p:cNvSpPr/>
            <p:nvPr/>
          </p:nvSpPr>
          <p:spPr>
            <a:xfrm>
              <a:off x="0" y="340670"/>
              <a:ext cx="3524047" cy="46166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2200">
                  <a:solidFill>
                    <a:srgbClr val="FFFFFF"/>
                  </a:solidFill>
                  <a:latin typeface="+mn-lt"/>
                  <a:ea typeface="+mn-ea"/>
                  <a:cs typeface="+mn-cs"/>
                  <a:sym typeface="Palatino"/>
                </a:defRPr>
              </a:lvl1pPr>
            </a:lstStyle>
            <a:p>
              <a:r>
                <a:rPr lang="zh-HK" sz="2400" b="0" i="0" dirty="0" smtClean="0">
                  <a:solidFill>
                    <a:srgbClr val="FFFFFF"/>
                  </a:solidFill>
                  <a:latin typeface="Century Gothic" panose="020B0502020202020204" pitchFamily="34" charset="0"/>
                  <a:ea typeface="華康儷中黑" panose="020B0509000000000000" pitchFamily="49" charset="-120"/>
                </a:rPr>
                <a:t>賺取現金回贈</a:t>
              </a:r>
            </a:p>
          </p:txBody>
        </p:sp>
      </p:grpSp>
      <p:grpSp>
        <p:nvGrpSpPr>
          <p:cNvPr id="2171" name="Group 2171"/>
          <p:cNvGrpSpPr/>
          <p:nvPr/>
        </p:nvGrpSpPr>
        <p:grpSpPr>
          <a:xfrm>
            <a:off x="4321982" y="3042101"/>
            <a:ext cx="3524051" cy="2677652"/>
            <a:chOff x="-1" y="-1"/>
            <a:chExt cx="3524050" cy="2677650"/>
          </a:xfrm>
        </p:grpSpPr>
        <p:sp>
          <p:nvSpPr>
            <p:cNvPr id="2169" name="Shape 2169"/>
            <p:cNvSpPr/>
            <p:nvPr/>
          </p:nvSpPr>
          <p:spPr>
            <a:xfrm>
              <a:off x="-1" y="-1"/>
              <a:ext cx="3524050" cy="2542170"/>
            </a:xfrm>
            <a:prstGeom prst="rect">
              <a:avLst/>
            </a:prstGeom>
            <a:solidFill>
              <a:srgbClr val="FFFFFF"/>
            </a:solidFill>
            <a:ln w="12700" cap="flat">
              <a:noFill/>
              <a:miter lim="400000"/>
            </a:ln>
            <a:effectLst/>
          </p:spPr>
          <p:txBody>
            <a:bodyPr wrap="square" lIns="45718" tIns="45718" rIns="45718" bIns="45718" numCol="1" anchor="t">
              <a:noAutofit/>
            </a:bodyPr>
            <a:lstStyle/>
            <a:p>
              <a:pPr>
                <a:lnSpc>
                  <a:spcPts val="2100"/>
                </a:lnSpc>
                <a:defRPr sz="1800" b="1" baseline="30000">
                  <a:latin typeface="+mn-lt"/>
                  <a:ea typeface="+mn-ea"/>
                  <a:cs typeface="+mn-cs"/>
                  <a:sym typeface="Palatino"/>
                </a:defRPr>
              </a:pPr>
              <a:endParaRPr sz="2400" dirty="0">
                <a:latin typeface="Century Gothic" panose="020B0502020202020204" pitchFamily="34" charset="0"/>
                <a:ea typeface="華康儷中黑" panose="020B0509000000000000" pitchFamily="49" charset="-120"/>
              </a:endParaRPr>
            </a:p>
          </p:txBody>
        </p:sp>
        <p:sp>
          <p:nvSpPr>
            <p:cNvPr id="2170" name="Shape 2170"/>
            <p:cNvSpPr/>
            <p:nvPr/>
          </p:nvSpPr>
          <p:spPr>
            <a:xfrm>
              <a:off x="-1" y="-1"/>
              <a:ext cx="3524050" cy="267765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a:defRPr sz="1800" b="1">
                  <a:latin typeface="+mn-lt"/>
                  <a:ea typeface="+mn-ea"/>
                  <a:cs typeface="+mn-cs"/>
                  <a:sym typeface="Palatino"/>
                </a:defRPr>
              </a:pPr>
              <a:r>
                <a:rPr lang="zh-HK" sz="2400" b="1" i="0" dirty="0" smtClean="0">
                  <a:solidFill>
                    <a:srgbClr val="000000"/>
                  </a:solidFill>
                  <a:latin typeface="Century Gothic" panose="020B0502020202020204" pitchFamily="34" charset="0"/>
                  <a:ea typeface="華康儷中黑" panose="020B0509000000000000" pitchFamily="49" charset="-120"/>
                </a:rPr>
                <a:t>從網上或專人服務以建立顧客群</a:t>
              </a:r>
            </a:p>
            <a:p>
              <a:pPr>
                <a:defRPr sz="1800" b="1">
                  <a:latin typeface="+mn-lt"/>
                  <a:ea typeface="+mn-ea"/>
                  <a:cs typeface="+mn-cs"/>
                  <a:sym typeface="Palatino"/>
                </a:defRPr>
              </a:pPr>
              <a:endParaRPr sz="2400" b="1" dirty="0">
                <a:latin typeface="Century Gothic" panose="020B0502020202020204" pitchFamily="34" charset="0"/>
                <a:ea typeface="華康儷中黑" panose="020B0509000000000000" pitchFamily="49" charset="-120"/>
              </a:endParaRPr>
            </a:p>
            <a:p>
              <a:pPr>
                <a:defRPr sz="1800" b="1">
                  <a:latin typeface="+mn-lt"/>
                  <a:ea typeface="+mn-ea"/>
                  <a:cs typeface="+mn-cs"/>
                  <a:sym typeface="Palatino"/>
                </a:defRPr>
              </a:pPr>
              <a:r>
                <a:rPr lang="zh-HK" sz="2400" b="1" i="0" dirty="0" smtClean="0">
                  <a:solidFill>
                    <a:srgbClr val="000000"/>
                  </a:solidFill>
                  <a:latin typeface="Century Gothic" panose="020B0502020202020204" pitchFamily="34" charset="0"/>
                  <a:ea typeface="華康儷中黑" panose="020B0509000000000000" pitchFamily="49" charset="-120"/>
                </a:rPr>
                <a:t>提供多樣化的產品與服務 </a:t>
              </a:r>
            </a:p>
            <a:p>
              <a:pPr>
                <a:defRPr sz="1800" b="1">
                  <a:latin typeface="+mn-lt"/>
                  <a:ea typeface="+mn-ea"/>
                  <a:cs typeface="+mn-cs"/>
                  <a:sym typeface="Palatino"/>
                </a:defRPr>
              </a:pPr>
              <a:endParaRPr sz="2400" b="1" dirty="0">
                <a:solidFill>
                  <a:srgbClr val="FFFFFF"/>
                </a:solidFill>
                <a:latin typeface="Century Gothic" panose="020B0502020202020204" pitchFamily="34" charset="0"/>
                <a:ea typeface="華康儷中黑" panose="020B0509000000000000" pitchFamily="49" charset="-120"/>
              </a:endParaRPr>
            </a:p>
            <a:p>
              <a:pPr defTabSz="914103">
                <a:defRPr sz="1800" b="1">
                  <a:latin typeface="+mn-lt"/>
                  <a:ea typeface="+mn-ea"/>
                  <a:cs typeface="+mn-cs"/>
                  <a:sym typeface="Palatino"/>
                </a:defRPr>
              </a:pPr>
              <a:r>
                <a:rPr lang="zh-HK" sz="2400" b="1" i="0" dirty="0" smtClean="0">
                  <a:solidFill>
                    <a:srgbClr val="000000"/>
                  </a:solidFill>
                  <a:latin typeface="Century Gothic" panose="020B0502020202020204" pitchFamily="34" charset="0"/>
                  <a:ea typeface="華康儷中黑" panose="020B0509000000000000" pitchFamily="49" charset="-120"/>
                </a:rPr>
                <a:t>賺取30-50%的零售毛利 </a:t>
              </a:r>
            </a:p>
            <a:p>
              <a:pPr defTabSz="914103">
                <a:defRPr sz="1800" b="1">
                  <a:latin typeface="+mn-lt"/>
                  <a:ea typeface="+mn-ea"/>
                  <a:cs typeface="+mn-cs"/>
                  <a:sym typeface="Palatino"/>
                </a:defRPr>
              </a:pPr>
              <a:r>
                <a:rPr lang="zh-HK" sz="2400" b="1" i="0" dirty="0" smtClean="0">
                  <a:solidFill>
                    <a:srgbClr val="000000"/>
                  </a:solidFill>
                  <a:latin typeface="Century Gothic" panose="020B0502020202020204" pitchFamily="34" charset="0"/>
                  <a:ea typeface="華康儷中黑" panose="020B0509000000000000" pitchFamily="49" charset="-120"/>
                </a:rPr>
                <a:t>零售利潤</a:t>
              </a:r>
            </a:p>
          </p:txBody>
        </p:sp>
      </p:grpSp>
      <p:grpSp>
        <p:nvGrpSpPr>
          <p:cNvPr id="2174" name="Group 2174"/>
          <p:cNvGrpSpPr/>
          <p:nvPr/>
        </p:nvGrpSpPr>
        <p:grpSpPr>
          <a:xfrm>
            <a:off x="4333558" y="1886492"/>
            <a:ext cx="3524051" cy="1143003"/>
            <a:chOff x="-1" y="0"/>
            <a:chExt cx="3524050" cy="1143001"/>
          </a:xfrm>
        </p:grpSpPr>
        <p:sp>
          <p:nvSpPr>
            <p:cNvPr id="2172" name="Shape 2172"/>
            <p:cNvSpPr/>
            <p:nvPr/>
          </p:nvSpPr>
          <p:spPr>
            <a:xfrm>
              <a:off x="-1" y="0"/>
              <a:ext cx="3524050" cy="1143001"/>
            </a:xfrm>
            <a:prstGeom prst="rect">
              <a:avLst/>
            </a:prstGeom>
            <a:solidFill>
              <a:srgbClr val="221C35"/>
            </a:solidFill>
            <a:ln w="12700" cap="flat">
              <a:noFill/>
              <a:miter lim="400000"/>
            </a:ln>
            <a:effectLst/>
          </p:spPr>
          <p:txBody>
            <a:bodyPr wrap="square" lIns="45718" tIns="45718" rIns="45718" bIns="45718" numCol="1" anchor="ctr">
              <a:noAutofit/>
            </a:bodyPr>
            <a:lstStyle/>
            <a:p>
              <a:pPr algn="ctr">
                <a:defRPr sz="2200">
                  <a:solidFill>
                    <a:srgbClr val="FFFFFF"/>
                  </a:solidFill>
                  <a:latin typeface="+mn-lt"/>
                  <a:ea typeface="+mn-ea"/>
                  <a:cs typeface="+mn-cs"/>
                  <a:sym typeface="Palatino"/>
                </a:defRPr>
              </a:pPr>
              <a:endParaRPr sz="2800" dirty="0">
                <a:latin typeface="Century Gothic" panose="020B0502020202020204" pitchFamily="34" charset="0"/>
                <a:ea typeface="華康儷中黑" panose="020B0509000000000000" pitchFamily="49" charset="-120"/>
              </a:endParaRPr>
            </a:p>
          </p:txBody>
        </p:sp>
        <p:sp>
          <p:nvSpPr>
            <p:cNvPr id="2173" name="Shape 2173"/>
            <p:cNvSpPr/>
            <p:nvPr/>
          </p:nvSpPr>
          <p:spPr>
            <a:xfrm>
              <a:off x="-1" y="340670"/>
              <a:ext cx="3524050" cy="46166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2200">
                  <a:solidFill>
                    <a:srgbClr val="FFFFFF"/>
                  </a:solidFill>
                  <a:latin typeface="+mn-lt"/>
                  <a:ea typeface="+mn-ea"/>
                  <a:cs typeface="+mn-cs"/>
                  <a:sym typeface="Palatino"/>
                </a:defRPr>
              </a:lvl1pPr>
            </a:lstStyle>
            <a:p>
              <a:r>
                <a:rPr lang="zh-HK" sz="2400" b="0" i="0" dirty="0" smtClean="0">
                  <a:solidFill>
                    <a:srgbClr val="FFFFFF"/>
                  </a:solidFill>
                  <a:latin typeface="Century Gothic" panose="020B0502020202020204" pitchFamily="34" charset="0"/>
                  <a:ea typeface="華康儷中黑" panose="020B0509000000000000" pitchFamily="49" charset="-120"/>
                </a:rPr>
                <a:t>賺取零售利潤</a:t>
              </a:r>
            </a:p>
          </p:txBody>
        </p:sp>
      </p:grpSp>
      <p:grpSp>
        <p:nvGrpSpPr>
          <p:cNvPr id="2177" name="Group 2177"/>
          <p:cNvGrpSpPr/>
          <p:nvPr/>
        </p:nvGrpSpPr>
        <p:grpSpPr>
          <a:xfrm>
            <a:off x="8154365" y="3040470"/>
            <a:ext cx="3519738" cy="2543613"/>
            <a:chOff x="0" y="-1"/>
            <a:chExt cx="3519736" cy="2543611"/>
          </a:xfrm>
        </p:grpSpPr>
        <p:sp>
          <p:nvSpPr>
            <p:cNvPr id="2175" name="Shape 2175"/>
            <p:cNvSpPr/>
            <p:nvPr/>
          </p:nvSpPr>
          <p:spPr>
            <a:xfrm>
              <a:off x="0" y="-1"/>
              <a:ext cx="3519736" cy="2543611"/>
            </a:xfrm>
            <a:prstGeom prst="rect">
              <a:avLst/>
            </a:prstGeom>
            <a:solidFill>
              <a:srgbClr val="FFFFFF"/>
            </a:solidFill>
            <a:ln w="12700" cap="flat">
              <a:noFill/>
              <a:miter lim="400000"/>
            </a:ln>
            <a:effectLst/>
          </p:spPr>
          <p:txBody>
            <a:bodyPr wrap="square" lIns="45718" tIns="45718" rIns="45718" bIns="45718" numCol="1" anchor="t">
              <a:noAutofit/>
            </a:bodyPr>
            <a:lstStyle/>
            <a:p>
              <a:pPr>
                <a:lnSpc>
                  <a:spcPts val="2100"/>
                </a:lnSpc>
                <a:defRPr sz="1800" b="1">
                  <a:latin typeface="+mn-lt"/>
                  <a:ea typeface="+mn-ea"/>
                  <a:cs typeface="+mn-cs"/>
                  <a:sym typeface="Palatino"/>
                </a:defRPr>
              </a:pPr>
              <a:endParaRPr sz="2400" dirty="0">
                <a:latin typeface="Century Gothic" panose="020B0502020202020204" pitchFamily="34" charset="0"/>
                <a:ea typeface="華康儷中黑" panose="020B0509000000000000" pitchFamily="49" charset="-120"/>
              </a:endParaRPr>
            </a:p>
          </p:txBody>
        </p:sp>
        <p:sp>
          <p:nvSpPr>
            <p:cNvPr id="2176" name="Shape 2176"/>
            <p:cNvSpPr/>
            <p:nvPr/>
          </p:nvSpPr>
          <p:spPr>
            <a:xfrm>
              <a:off x="0" y="-1"/>
              <a:ext cx="3519736" cy="156965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a:defRPr sz="1800" b="1">
                  <a:latin typeface="+mn-lt"/>
                  <a:ea typeface="+mn-ea"/>
                  <a:cs typeface="+mn-cs"/>
                  <a:sym typeface="Palatino"/>
                </a:defRPr>
              </a:pPr>
              <a:r>
                <a:rPr lang="zh-HK" sz="2400" b="1" i="0" dirty="0" smtClean="0">
                  <a:solidFill>
                    <a:srgbClr val="000000"/>
                  </a:solidFill>
                  <a:latin typeface="Century Gothic" panose="020B0502020202020204" pitchFamily="34" charset="0"/>
                  <a:ea typeface="華康儷中黑" panose="020B0509000000000000" pitchFamily="49" charset="-120"/>
                </a:rPr>
                <a:t>發掘與培養兩組彩妝顧問 </a:t>
              </a:r>
            </a:p>
            <a:p>
              <a:pPr>
                <a:defRPr sz="1800" b="1">
                  <a:solidFill>
                    <a:srgbClr val="FFFFFF"/>
                  </a:solidFill>
                  <a:latin typeface="+mn-lt"/>
                  <a:ea typeface="+mn-ea"/>
                  <a:cs typeface="+mn-cs"/>
                  <a:sym typeface="Palatino"/>
                </a:defRPr>
              </a:pPr>
              <a:endParaRPr sz="2400" b="1" dirty="0">
                <a:solidFill>
                  <a:srgbClr val="FFFFFF"/>
                </a:solidFill>
                <a:latin typeface="Century Gothic" panose="020B0502020202020204" pitchFamily="34" charset="0"/>
                <a:ea typeface="華康儷中黑" panose="020B0509000000000000" pitchFamily="49" charset="-120"/>
              </a:endParaRPr>
            </a:p>
            <a:p>
              <a:pPr>
                <a:defRPr sz="1800" b="1">
                  <a:latin typeface="+mn-lt"/>
                  <a:ea typeface="+mn-ea"/>
                  <a:cs typeface="+mn-cs"/>
                  <a:sym typeface="Palatino"/>
                </a:defRPr>
              </a:pPr>
              <a:r>
                <a:rPr lang="zh-HK" sz="2400" b="1" i="0" dirty="0" smtClean="0">
                  <a:solidFill>
                    <a:srgbClr val="000000"/>
                  </a:solidFill>
                  <a:latin typeface="Century Gothic" panose="020B0502020202020204" pitchFamily="34" charset="0"/>
                  <a:ea typeface="華康儷中黑" panose="020B0509000000000000" pitchFamily="49" charset="-120"/>
                </a:rPr>
                <a:t>每個商業中心每週賺取HK$2,300 – HK$27,600*</a:t>
              </a:r>
            </a:p>
          </p:txBody>
        </p:sp>
      </p:grpSp>
      <p:grpSp>
        <p:nvGrpSpPr>
          <p:cNvPr id="2180" name="Group 2180"/>
          <p:cNvGrpSpPr/>
          <p:nvPr/>
        </p:nvGrpSpPr>
        <p:grpSpPr>
          <a:xfrm>
            <a:off x="8159114" y="1886492"/>
            <a:ext cx="3524051" cy="1143003"/>
            <a:chOff x="-1" y="0"/>
            <a:chExt cx="3524050" cy="1143001"/>
          </a:xfrm>
        </p:grpSpPr>
        <p:sp>
          <p:nvSpPr>
            <p:cNvPr id="2178" name="Shape 2178"/>
            <p:cNvSpPr/>
            <p:nvPr/>
          </p:nvSpPr>
          <p:spPr>
            <a:xfrm>
              <a:off x="-1" y="0"/>
              <a:ext cx="3524050" cy="1143001"/>
            </a:xfrm>
            <a:prstGeom prst="rect">
              <a:avLst/>
            </a:prstGeom>
            <a:solidFill>
              <a:srgbClr val="221C35"/>
            </a:solidFill>
            <a:ln w="12700" cap="flat">
              <a:noFill/>
              <a:miter lim="400000"/>
            </a:ln>
            <a:effectLst/>
          </p:spPr>
          <p:txBody>
            <a:bodyPr wrap="square" lIns="45718" tIns="45718" rIns="45718" bIns="45718" numCol="1" anchor="ctr">
              <a:noAutofit/>
            </a:bodyPr>
            <a:lstStyle/>
            <a:p>
              <a:pPr algn="ctr">
                <a:defRPr sz="2200">
                  <a:solidFill>
                    <a:srgbClr val="FFFFFF"/>
                  </a:solidFill>
                  <a:latin typeface="+mn-lt"/>
                  <a:ea typeface="+mn-ea"/>
                  <a:cs typeface="+mn-cs"/>
                  <a:sym typeface="Palatino"/>
                </a:defRPr>
              </a:pPr>
              <a:endParaRPr sz="2800" dirty="0">
                <a:latin typeface="Century Gothic" panose="020B0502020202020204" pitchFamily="34" charset="0"/>
                <a:ea typeface="華康儷中黑" panose="020B0509000000000000" pitchFamily="49" charset="-120"/>
              </a:endParaRPr>
            </a:p>
          </p:txBody>
        </p:sp>
        <p:sp>
          <p:nvSpPr>
            <p:cNvPr id="2179" name="Shape 2179"/>
            <p:cNvSpPr/>
            <p:nvPr/>
          </p:nvSpPr>
          <p:spPr>
            <a:xfrm>
              <a:off x="-1" y="340669"/>
              <a:ext cx="3524050" cy="46166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2200">
                  <a:solidFill>
                    <a:srgbClr val="FFFFFF"/>
                  </a:solidFill>
                  <a:latin typeface="+mn-lt"/>
                  <a:ea typeface="+mn-ea"/>
                  <a:cs typeface="+mn-cs"/>
                  <a:sym typeface="Palatino"/>
                </a:defRPr>
              </a:lvl1pPr>
            </a:lstStyle>
            <a:p>
              <a:r>
                <a:rPr lang="zh-HK" sz="2400" b="0" i="0" dirty="0" smtClean="0">
                  <a:solidFill>
                    <a:srgbClr val="FFFFFF"/>
                  </a:solidFill>
                  <a:latin typeface="Century Gothic" panose="020B0502020202020204" pitchFamily="34" charset="0"/>
                  <a:ea typeface="華康儷中黑" panose="020B0509000000000000" pitchFamily="49" charset="-120"/>
                </a:rPr>
                <a:t>賺取永續收入</a:t>
              </a:r>
            </a:p>
          </p:txBody>
        </p:sp>
      </p:grpSp>
      <p:sp>
        <p:nvSpPr>
          <p:cNvPr id="2181" name="Shape 2181"/>
          <p:cNvSpPr/>
          <p:nvPr/>
        </p:nvSpPr>
        <p:spPr>
          <a:xfrm>
            <a:off x="495297" y="5658328"/>
            <a:ext cx="11075815" cy="73866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defTabSz="457200">
              <a:defRPr sz="800">
                <a:latin typeface="+mn-lt"/>
                <a:ea typeface="+mn-ea"/>
                <a:cs typeface="+mn-cs"/>
                <a:sym typeface="Palatino"/>
              </a:defRPr>
            </a:pPr>
            <a:r>
              <a:rPr lang="zh-HK" sz="1400" b="0" i="0" dirty="0" smtClean="0">
                <a:solidFill>
                  <a:srgbClr val="000000"/>
                </a:solidFill>
                <a:latin typeface="Century Gothic" panose="020B0502020202020204" pitchFamily="34" charset="0"/>
                <a:ea typeface="華康儷中黑" panose="020B0509000000000000" pitchFamily="49" charset="-120"/>
              </a:rPr>
              <a:t>†以建議零售價銷售產品，大多數產品可賺取30%-50%的零售毛利。銷售網站則可賺取高達1000%的零售毛利。</a:t>
            </a:r>
          </a:p>
          <a:p>
            <a:pPr defTabSz="457200">
              <a:defRPr sz="800">
                <a:latin typeface="+mn-lt"/>
                <a:ea typeface="+mn-ea"/>
                <a:cs typeface="+mn-cs"/>
                <a:sym typeface="Palatino"/>
              </a:defRPr>
            </a:pPr>
            <a:r>
              <a:rPr lang="zh-HK" sz="1400" b="0" i="0" dirty="0" smtClean="0">
                <a:solidFill>
                  <a:srgbClr val="000000"/>
                </a:solidFill>
                <a:latin typeface="Century Gothic" panose="020B0502020202020204" pitchFamily="34" charset="0"/>
                <a:ea typeface="華康儷中黑" panose="020B0509000000000000" pitchFamily="49" charset="-120"/>
              </a:rPr>
              <a:t>*</a:t>
            </a:r>
            <a:r>
              <a:rPr lang="zh-TW" altLang="en-US" sz="1400" dirty="0">
                <a:latin typeface="Century Gothic" panose="020B0502020202020204" pitchFamily="34" charset="0"/>
                <a:ea typeface="華康儷中黑" panose="020B0509000000000000" pitchFamily="49" charset="-120"/>
              </a:rPr>
              <a:t>本簡報中提到的收入等級純屬舉例說明，無意代表美安香港公司超連鎖™店主的一般收入也無意表示任何超連鎖™店主皆可賺取同等收入。美安香港超連鎖™店主的成功與否取決於其在發展事業時的努力、才能、與投入程度。</a:t>
            </a:r>
          </a:p>
        </p:txBody>
      </p:sp>
      <p:pic>
        <p:nvPicPr>
          <p:cNvPr id="2182" name="image5.png"/>
          <p:cNvPicPr>
            <a:picLocks noChangeAspect="1"/>
          </p:cNvPicPr>
          <p:nvPr/>
        </p:nvPicPr>
        <p:blipFill>
          <a:blip r:embed="rId2">
            <a:extLst/>
          </a:blip>
          <a:stretch>
            <a:fillRect/>
          </a:stretch>
        </p:blipFill>
        <p:spPr>
          <a:xfrm>
            <a:off x="5417456" y="6440677"/>
            <a:ext cx="1283646" cy="25948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2" name="image4.png"/>
          <p:cNvPicPr>
            <a:picLocks noChangeAspect="1"/>
          </p:cNvPicPr>
          <p:nvPr/>
        </p:nvPicPr>
        <p:blipFill>
          <a:blip r:embed="rId2">
            <a:alphaModFix amt="9000"/>
            <a:extLst/>
          </a:blip>
          <a:srcRect t="3073" b="10853"/>
          <a:stretch>
            <a:fillRect/>
          </a:stretch>
        </p:blipFill>
        <p:spPr>
          <a:xfrm>
            <a:off x="3045" y="-3"/>
            <a:ext cx="12188957" cy="6858005"/>
          </a:xfrm>
          <a:prstGeom prst="rect">
            <a:avLst/>
          </a:prstGeom>
          <a:ln w="12700">
            <a:miter lim="400000"/>
          </a:ln>
        </p:spPr>
      </p:pic>
      <p:sp>
        <p:nvSpPr>
          <p:cNvPr id="3633" name="Shape 3633"/>
          <p:cNvSpPr/>
          <p:nvPr/>
        </p:nvSpPr>
        <p:spPr>
          <a:xfrm>
            <a:off x="674685" y="687574"/>
            <a:ext cx="10815643" cy="1079503"/>
          </a:xfrm>
          <a:prstGeom prst="rect">
            <a:avLst/>
          </a:prstGeom>
          <a:solidFill>
            <a:srgbClr val="221C35"/>
          </a:solidFill>
          <a:ln w="12700">
            <a:miter lim="400000"/>
          </a:ln>
        </p:spPr>
        <p:txBody>
          <a:bodyPr lIns="45718" tIns="45718" rIns="45718" bIns="45718" anchor="ctr"/>
          <a:lstStyle/>
          <a:p>
            <a:pPr algn="ctr">
              <a:defRPr>
                <a:solidFill>
                  <a:srgbClr val="FFFFFF"/>
                </a:solidFill>
              </a:defRPr>
            </a:pPr>
            <a:endParaRPr dirty="0">
              <a:solidFill>
                <a:srgbClr val="FFFFFF"/>
              </a:solidFill>
              <a:latin typeface="Palatino Regular" charset="0"/>
              <a:ea typeface="Palatino"/>
              <a:cs typeface="Palatino"/>
              <a:sym typeface="Palatino"/>
            </a:endParaRPr>
          </a:p>
        </p:txBody>
      </p:sp>
      <p:sp>
        <p:nvSpPr>
          <p:cNvPr id="3634" name="Shape 3634"/>
          <p:cNvSpPr/>
          <p:nvPr/>
        </p:nvSpPr>
        <p:spPr>
          <a:xfrm>
            <a:off x="1047750" y="919551"/>
            <a:ext cx="10023056" cy="61554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tabLst>
                <a:tab pos="101600" algn="l"/>
              </a:tabLst>
              <a:defRPr sz="3300" cap="all" spc="97">
                <a:solidFill>
                  <a:srgbClr val="FFFFFF"/>
                </a:solidFill>
              </a:defRPr>
            </a:lvl1pPr>
          </a:lstStyle>
          <a:p>
            <a:r>
              <a:rPr lang="zh-HK" sz="3400" b="0" i="0" dirty="0" smtClean="0">
                <a:solidFill>
                  <a:srgbClr val="FFFFFF"/>
                </a:solidFill>
                <a:latin typeface="華康儷中黑" panose="020B0509000000000000" pitchFamily="49" charset="-120"/>
                <a:ea typeface="華康儷中黑" panose="020B0509000000000000" pitchFamily="49" charset="-120"/>
              </a:rPr>
              <a:t>準確定位－企業家精神</a:t>
            </a:r>
          </a:p>
        </p:txBody>
      </p:sp>
      <p:pic>
        <p:nvPicPr>
          <p:cNvPr id="3635" name="image5.png"/>
          <p:cNvPicPr>
            <a:picLocks noChangeAspect="1"/>
          </p:cNvPicPr>
          <p:nvPr/>
        </p:nvPicPr>
        <p:blipFill>
          <a:blip r:embed="rId3">
            <a:extLst/>
          </a:blip>
          <a:stretch>
            <a:fillRect/>
          </a:stretch>
        </p:blipFill>
        <p:spPr>
          <a:xfrm>
            <a:off x="5417456" y="6547394"/>
            <a:ext cx="1283651" cy="259491"/>
          </a:xfrm>
          <a:prstGeom prst="rect">
            <a:avLst/>
          </a:prstGeom>
          <a:ln w="12700">
            <a:miter lim="400000"/>
          </a:ln>
        </p:spPr>
      </p:pic>
      <p:sp>
        <p:nvSpPr>
          <p:cNvPr id="3636" name="Shape 3636"/>
          <p:cNvSpPr/>
          <p:nvPr/>
        </p:nvSpPr>
        <p:spPr>
          <a:xfrm>
            <a:off x="4004271" y="6048402"/>
            <a:ext cx="92394" cy="307773"/>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1400">
                <a:solidFill>
                  <a:srgbClr val="221C35"/>
                </a:solidFill>
              </a:defRPr>
            </a:lvl1pPr>
          </a:lstStyle>
          <a:p>
            <a:endParaRPr dirty="0">
              <a:latin typeface="Palatino Regular" charset="0"/>
              <a:ea typeface="Palatino"/>
              <a:cs typeface="Palatino"/>
              <a:sym typeface="Palatino"/>
            </a:endParaRPr>
          </a:p>
        </p:txBody>
      </p:sp>
      <p:sp>
        <p:nvSpPr>
          <p:cNvPr id="3637" name="Shape 3637"/>
          <p:cNvSpPr/>
          <p:nvPr/>
        </p:nvSpPr>
        <p:spPr>
          <a:xfrm>
            <a:off x="1182870" y="2321435"/>
            <a:ext cx="10256658" cy="306237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spcBef>
                <a:spcPts val="1200"/>
              </a:spcBef>
              <a:defRPr sz="2800" b="1">
                <a:solidFill>
                  <a:srgbClr val="262626"/>
                </a:solidFill>
              </a:defRPr>
            </a:pPr>
            <a:r>
              <a:rPr lang="zh-HK" sz="2800" b="0" i="0" dirty="0" smtClean="0">
                <a:solidFill>
                  <a:srgbClr val="262626"/>
                </a:solidFill>
                <a:latin typeface="華康儷中黑" panose="020B0509000000000000" pitchFamily="49" charset="-120"/>
                <a:ea typeface="華康儷中黑" panose="020B0509000000000000" pitchFamily="49" charset="-120"/>
              </a:rPr>
              <a:t>借力使力：</a:t>
            </a:r>
          </a:p>
          <a:p>
            <a:pPr algn="ctr">
              <a:spcBef>
                <a:spcPts val="1200"/>
              </a:spcBef>
              <a:defRPr sz="2500">
                <a:solidFill>
                  <a:srgbClr val="262626"/>
                </a:solidFill>
              </a:defRPr>
            </a:pPr>
            <a:r>
              <a:rPr lang="zh-HK" sz="2500" b="0" i="0" dirty="0" smtClean="0">
                <a:solidFill>
                  <a:srgbClr val="262626"/>
                </a:solidFill>
                <a:latin typeface="華康儷中黑" panose="020B0509000000000000" pitchFamily="49" charset="-120"/>
                <a:ea typeface="華康儷中黑" panose="020B0509000000000000" pitchFamily="49" charset="-120"/>
              </a:rPr>
              <a:t>身為</a:t>
            </a:r>
            <a:r>
              <a:rPr lang="en-US" altLang="zh-HK" sz="2500" b="0" i="0" dirty="0" smtClean="0">
                <a:solidFill>
                  <a:srgbClr val="262626"/>
                </a:solidFill>
                <a:latin typeface="Century Gothic" panose="020B0502020202020204" pitchFamily="34" charset="0"/>
                <a:ea typeface="華康儷中黑" panose="020B0509000000000000" pitchFamily="49" charset="-120"/>
              </a:rPr>
              <a:t>Motives</a:t>
            </a:r>
            <a:r>
              <a:rPr lang="en-US" altLang="zh-HK" sz="2500" b="0" i="0" baseline="30000" dirty="0" smtClean="0">
                <a:solidFill>
                  <a:srgbClr val="262626"/>
                </a:solidFill>
                <a:latin typeface="Century Gothic" panose="020B0502020202020204" pitchFamily="34" charset="0"/>
                <a:ea typeface="華康儷中黑" panose="020B0509000000000000" pitchFamily="49" charset="-120"/>
              </a:rPr>
              <a:t>®</a:t>
            </a:r>
            <a:r>
              <a:rPr lang="zh-TW" altLang="en-US" sz="2500" b="0" i="0" dirty="0" smtClean="0">
                <a:solidFill>
                  <a:srgbClr val="262626"/>
                </a:solidFill>
                <a:latin typeface="華康儷中黑" panose="020B0509000000000000" pitchFamily="49" charset="-120"/>
                <a:ea typeface="華康儷中黑" panose="020B0509000000000000" pitchFamily="49" charset="-120"/>
              </a:rPr>
              <a:t>彩妝</a:t>
            </a:r>
            <a:r>
              <a:rPr lang="zh-HK" sz="2500" b="0" i="0" dirty="0" smtClean="0">
                <a:solidFill>
                  <a:srgbClr val="262626"/>
                </a:solidFill>
                <a:latin typeface="華康儷中黑" panose="020B0509000000000000" pitchFamily="49" charset="-120"/>
                <a:ea typeface="華康儷中黑" panose="020B0509000000000000" pitchFamily="49" charset="-120"/>
              </a:rPr>
              <a:t>顧問，你可將自己置身於這份購買力之中，</a:t>
            </a:r>
            <a:r>
              <a:rPr lang="en-US" altLang="zh-HK" sz="2500" b="0" i="0" dirty="0" smtClean="0">
                <a:solidFill>
                  <a:srgbClr val="262626"/>
                </a:solidFill>
                <a:latin typeface="華康儷中黑" panose="020B0509000000000000" pitchFamily="49" charset="-120"/>
                <a:ea typeface="華康儷中黑" panose="020B0509000000000000" pitchFamily="49" charset="-120"/>
              </a:rPr>
              <a:t/>
            </a:r>
            <a:br>
              <a:rPr lang="en-US" altLang="zh-HK" sz="2500" b="0" i="0" dirty="0" smtClean="0">
                <a:solidFill>
                  <a:srgbClr val="262626"/>
                </a:solidFill>
                <a:latin typeface="華康儷中黑" panose="020B0509000000000000" pitchFamily="49" charset="-120"/>
                <a:ea typeface="華康儷中黑" panose="020B0509000000000000" pitchFamily="49" charset="-120"/>
              </a:rPr>
            </a:br>
            <a:r>
              <a:rPr lang="zh-HK" sz="2500" b="0" i="0" dirty="0" smtClean="0">
                <a:solidFill>
                  <a:srgbClr val="262626"/>
                </a:solidFill>
                <a:latin typeface="華康儷中黑" panose="020B0509000000000000" pitchFamily="49" charset="-120"/>
                <a:ea typeface="華康儷中黑" panose="020B0509000000000000" pitchFamily="49" charset="-120"/>
              </a:rPr>
              <a:t>進而分一杯羹！</a:t>
            </a:r>
          </a:p>
          <a:p>
            <a:pPr algn="ctr">
              <a:spcBef>
                <a:spcPts val="1200"/>
              </a:spcBef>
              <a:defRPr sz="2500" u="sng">
                <a:solidFill>
                  <a:srgbClr val="262626"/>
                </a:solidFill>
              </a:defRPr>
            </a:pPr>
            <a:r>
              <a:rPr lang="zh-HK" sz="2500" b="0" i="0" u="sng" dirty="0" smtClean="0">
                <a:solidFill>
                  <a:srgbClr val="262626"/>
                </a:solidFill>
                <a:latin typeface="華康儷中黑" panose="020B0509000000000000" pitchFamily="49" charset="-120"/>
                <a:ea typeface="華康儷中黑" panose="020B0509000000000000" pitchFamily="49" charset="-120"/>
              </a:rPr>
              <a:t>畢竟總會有人因此而賺取利潤。</a:t>
            </a:r>
          </a:p>
          <a:p>
            <a:pPr algn="ctr">
              <a:spcBef>
                <a:spcPts val="1200"/>
              </a:spcBef>
              <a:defRPr sz="2500">
                <a:solidFill>
                  <a:srgbClr val="262626"/>
                </a:solidFill>
              </a:defRPr>
            </a:pPr>
            <a:r>
              <a:rPr lang="zh-HK" sz="2500" b="0" i="0" dirty="0" smtClean="0">
                <a:solidFill>
                  <a:srgbClr val="262626"/>
                </a:solidFill>
                <a:latin typeface="華康儷中黑" panose="020B0509000000000000" pitchFamily="49" charset="-120"/>
                <a:ea typeface="華康儷中黑" panose="020B0509000000000000" pitchFamily="49" charset="-120"/>
              </a:rPr>
              <a:t>我們提供市場上價格最合理的頂級彩妝品，</a:t>
            </a:r>
            <a:endParaRPr lang="en-US" altLang="zh-HK" sz="2500" b="0" i="0" dirty="0" smtClean="0">
              <a:solidFill>
                <a:srgbClr val="262626"/>
              </a:solidFill>
              <a:latin typeface="華康儷中黑" panose="020B0509000000000000" pitchFamily="49" charset="-120"/>
              <a:ea typeface="華康儷中黑" panose="020B0509000000000000" pitchFamily="49" charset="-120"/>
            </a:endParaRPr>
          </a:p>
          <a:p>
            <a:pPr algn="ctr">
              <a:spcBef>
                <a:spcPts val="1200"/>
              </a:spcBef>
              <a:defRPr sz="2500">
                <a:solidFill>
                  <a:srgbClr val="262626"/>
                </a:solidFill>
              </a:defRPr>
            </a:pPr>
            <a:r>
              <a:rPr lang="zh-HK" sz="2500" b="0" i="0" dirty="0" smtClean="0">
                <a:solidFill>
                  <a:srgbClr val="262626"/>
                </a:solidFill>
                <a:latin typeface="華康儷中黑" panose="020B0509000000000000" pitchFamily="49" charset="-120"/>
                <a:ea typeface="華康儷中黑" panose="020B0509000000000000" pitchFamily="49" charset="-120"/>
              </a:rPr>
              <a:t>並且提供一個證實可行的事業系統讓你借力。</a:t>
            </a:r>
          </a:p>
        </p:txBody>
      </p:sp>
    </p:spTree>
    <p:extLst>
      <p:ext uri="{BB962C8B-B14F-4D97-AF65-F5344CB8AC3E}">
        <p14:creationId xmlns:p14="http://schemas.microsoft.com/office/powerpoint/2010/main" val="1015398078"/>
      </p:ext>
    </p:extLst>
  </p:cSld>
  <p:clrMapOvr>
    <a:masterClrMapping/>
  </p:clrMapOvr>
  <mc:AlternateContent xmlns:mc="http://schemas.openxmlformats.org/markup-compatibility/2006" xmlns:p14="http://schemas.microsoft.com/office/powerpoint/2010/main">
    <mc:Choice Requires="p14">
      <p:transition spd="slow" p14:dur="1200">
        <p:pul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alphaModFix/>
            <a:extLst>
              <a:ext uri="{28A0092B-C50C-407E-A947-70E740481C1C}">
                <a14:useLocalDpi xmlns:a14="http://schemas.microsoft.com/office/drawing/2010/main" val="0"/>
              </a:ext>
            </a:extLst>
          </a:blip>
          <a:srcRect t="5561" b="10239"/>
          <a:stretch/>
        </p:blipFill>
        <p:spPr>
          <a:xfrm>
            <a:off x="0" y="-1"/>
            <a:ext cx="12217400" cy="6858003"/>
          </a:xfrm>
          <a:prstGeom prst="rect">
            <a:avLst/>
          </a:prstGeom>
        </p:spPr>
      </p:pic>
      <p:sp>
        <p:nvSpPr>
          <p:cNvPr id="2185" name="Shape 2185"/>
          <p:cNvSpPr/>
          <p:nvPr/>
        </p:nvSpPr>
        <p:spPr>
          <a:xfrm>
            <a:off x="-406400" y="4946031"/>
            <a:ext cx="13021734" cy="1463043"/>
          </a:xfrm>
          <a:prstGeom prst="rect">
            <a:avLst/>
          </a:prstGeom>
          <a:solidFill>
            <a:srgbClr val="221C35">
              <a:alpha val="80000"/>
            </a:srgbClr>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dirty="0">
              <a:latin typeface="Palatino Regular" charset="0"/>
            </a:endParaRPr>
          </a:p>
        </p:txBody>
      </p:sp>
      <p:sp>
        <p:nvSpPr>
          <p:cNvPr id="2187" name="Shape 2187"/>
          <p:cNvSpPr/>
          <p:nvPr/>
        </p:nvSpPr>
        <p:spPr>
          <a:xfrm>
            <a:off x="-2" y="5185769"/>
            <a:ext cx="12192003" cy="5847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defRPr sz="3200">
                <a:solidFill>
                  <a:srgbClr val="FFFFFF"/>
                </a:solidFill>
                <a:latin typeface="+mn-lt"/>
                <a:ea typeface="+mn-ea"/>
                <a:cs typeface="+mn-cs"/>
                <a:sym typeface="Palatino"/>
              </a:defRPr>
            </a:pPr>
            <a:r>
              <a:rPr lang="zh-HK" sz="3200" i="0" dirty="0" smtClean="0">
                <a:solidFill>
                  <a:schemeClr val="bg1"/>
                </a:solidFill>
                <a:latin typeface="Century Gothic" panose="020B0502020202020204" pitchFamily="34" charset="0"/>
                <a:ea typeface="華康儷中黑" panose="020B0509000000000000" pitchFamily="49" charset="-120"/>
              </a:rPr>
              <a:t>建立超連鎖</a:t>
            </a:r>
            <a:r>
              <a:rPr lang="en-US" altLang="zh-HK" sz="3200" i="0" baseline="30000" dirty="0" smtClean="0">
                <a:solidFill>
                  <a:schemeClr val="bg1"/>
                </a:solidFill>
                <a:latin typeface="Century Gothic" panose="020B0502020202020204" pitchFamily="34" charset="0"/>
                <a:ea typeface="華康儷中黑" panose="020B0509000000000000" pitchFamily="49" charset="-120"/>
              </a:rPr>
              <a:t>™</a:t>
            </a:r>
            <a:r>
              <a:rPr lang="zh-HK" sz="3200" i="0" dirty="0" smtClean="0">
                <a:solidFill>
                  <a:schemeClr val="bg1"/>
                </a:solidFill>
                <a:latin typeface="Century Gothic" panose="020B0502020202020204" pitchFamily="34" charset="0"/>
                <a:ea typeface="華康儷中黑" panose="020B0509000000000000" pitchFamily="49" charset="-120"/>
              </a:rPr>
              <a:t>事業五步驟</a:t>
            </a:r>
          </a:p>
        </p:txBody>
      </p:sp>
      <p:sp>
        <p:nvSpPr>
          <p:cNvPr id="2188" name="Shape 2188"/>
          <p:cNvSpPr/>
          <p:nvPr/>
        </p:nvSpPr>
        <p:spPr>
          <a:xfrm>
            <a:off x="523366" y="4879563"/>
            <a:ext cx="785621" cy="132343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8000">
                <a:solidFill>
                  <a:srgbClr val="FFFFFF"/>
                </a:solidFill>
                <a:latin typeface="+mn-lt"/>
                <a:ea typeface="+mn-ea"/>
                <a:cs typeface="+mn-cs"/>
                <a:sym typeface="Palatino"/>
              </a:defRPr>
            </a:lvl1pPr>
          </a:lstStyle>
          <a:p>
            <a:r>
              <a:rPr dirty="0">
                <a:latin typeface="Palatino Regular" charset="0"/>
              </a:rPr>
              <a:t>[</a:t>
            </a:r>
          </a:p>
        </p:txBody>
      </p:sp>
      <p:sp>
        <p:nvSpPr>
          <p:cNvPr id="2189" name="Shape 2189"/>
          <p:cNvSpPr/>
          <p:nvPr/>
        </p:nvSpPr>
        <p:spPr>
          <a:xfrm>
            <a:off x="11183408" y="4879563"/>
            <a:ext cx="785621" cy="132343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8000">
                <a:solidFill>
                  <a:srgbClr val="FFFFFF"/>
                </a:solidFill>
                <a:latin typeface="+mn-lt"/>
                <a:ea typeface="+mn-ea"/>
                <a:cs typeface="+mn-cs"/>
                <a:sym typeface="Palatino"/>
              </a:defRPr>
            </a:lvl1pPr>
          </a:lstStyle>
          <a:p>
            <a:r>
              <a:rPr dirty="0">
                <a:latin typeface="Palatino Regular" charset="0"/>
              </a:rPr>
              <a:t>]</a:t>
            </a:r>
          </a:p>
        </p:txBody>
      </p:sp>
      <p:pic>
        <p:nvPicPr>
          <p:cNvPr id="8" name="Picture 7"/>
          <p:cNvPicPr>
            <a:picLocks noChangeAspect="1"/>
          </p:cNvPicPr>
          <p:nvPr/>
        </p:nvPicPr>
        <p:blipFill>
          <a:blip r:embed="rId3"/>
          <a:stretch>
            <a:fillRect/>
          </a:stretch>
        </p:blipFill>
        <p:spPr>
          <a:xfrm>
            <a:off x="4327918" y="5738558"/>
            <a:ext cx="3553097" cy="3108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 name="Shape 2191"/>
          <p:cNvSpPr/>
          <p:nvPr/>
        </p:nvSpPr>
        <p:spPr>
          <a:xfrm>
            <a:off x="657872" y="678843"/>
            <a:ext cx="10832455" cy="1298448"/>
          </a:xfrm>
          <a:prstGeom prst="rect">
            <a:avLst/>
          </a:prstGeom>
          <a:solidFill>
            <a:srgbClr val="221C35"/>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grpSp>
        <p:nvGrpSpPr>
          <p:cNvPr id="2194" name="Group 2194"/>
          <p:cNvGrpSpPr/>
          <p:nvPr/>
        </p:nvGrpSpPr>
        <p:grpSpPr>
          <a:xfrm>
            <a:off x="801803" y="846247"/>
            <a:ext cx="10736141" cy="932857"/>
            <a:chOff x="0" y="0"/>
            <a:chExt cx="10736140" cy="932855"/>
          </a:xfrm>
        </p:grpSpPr>
        <p:sp>
          <p:nvSpPr>
            <p:cNvPr id="2192" name="Shape 2192"/>
            <p:cNvSpPr/>
            <p:nvPr/>
          </p:nvSpPr>
          <p:spPr>
            <a:xfrm>
              <a:off x="0" y="0"/>
              <a:ext cx="10716384" cy="52321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defTabSz="457200">
                <a:defRPr sz="3400" spc="100">
                  <a:solidFill>
                    <a:srgbClr val="FFFFFF"/>
                  </a:solidFill>
                  <a:latin typeface="+mn-lt"/>
                  <a:ea typeface="+mn-ea"/>
                  <a:cs typeface="+mn-cs"/>
                  <a:sym typeface="Palatino"/>
                </a:defRPr>
              </a:lvl1pPr>
            </a:lstStyle>
            <a:p>
              <a:r>
                <a:rPr lang="zh-HK" sz="2800" b="0" i="0" dirty="0" smtClean="0">
                  <a:solidFill>
                    <a:srgbClr val="FFFFFF"/>
                  </a:solidFill>
                  <a:latin typeface="Century Gothic" pitchFamily="34" charset="0"/>
                  <a:ea typeface="華康儷中黑" panose="020B0509000000000000" pitchFamily="49" charset="-120"/>
                </a:rPr>
                <a:t>第1步–申請加入</a:t>
              </a:r>
            </a:p>
          </p:txBody>
        </p:sp>
        <p:sp>
          <p:nvSpPr>
            <p:cNvPr id="2193" name="Shape 2193"/>
            <p:cNvSpPr/>
            <p:nvPr/>
          </p:nvSpPr>
          <p:spPr>
            <a:xfrm>
              <a:off x="16126" y="532751"/>
              <a:ext cx="10720014" cy="40010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defTabSz="457200">
                <a:defRPr sz="2200">
                  <a:solidFill>
                    <a:srgbClr val="FFFFFF"/>
                  </a:solidFill>
                  <a:latin typeface="+mn-lt"/>
                  <a:ea typeface="+mn-ea"/>
                  <a:cs typeface="+mn-cs"/>
                  <a:sym typeface="Palatino"/>
                </a:defRPr>
              </a:lvl1pPr>
            </a:lstStyle>
            <a:p>
              <a:r>
                <a:rPr lang="zh-HK" sz="2000" b="0" i="0" dirty="0" smtClean="0">
                  <a:solidFill>
                    <a:srgbClr val="FFFFFF"/>
                  </a:solidFill>
                  <a:latin typeface="Century Gothic" pitchFamily="34" charset="0"/>
                  <a:ea typeface="華康儷中黑" panose="020B0509000000000000" pitchFamily="49" charset="-120"/>
                </a:rPr>
                <a:t>零售商</a:t>
              </a:r>
            </a:p>
          </p:txBody>
        </p:sp>
      </p:grpSp>
      <p:sp>
        <p:nvSpPr>
          <p:cNvPr id="2195" name="Shape 2195"/>
          <p:cNvSpPr/>
          <p:nvPr/>
        </p:nvSpPr>
        <p:spPr>
          <a:xfrm>
            <a:off x="790575" y="2187575"/>
            <a:ext cx="10744200" cy="52321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spcBef>
                <a:spcPts val="1800"/>
              </a:spcBef>
              <a:defRPr sz="2400" b="1">
                <a:latin typeface="+mn-lt"/>
                <a:ea typeface="+mn-ea"/>
                <a:cs typeface="+mn-cs"/>
                <a:sym typeface="Palatino"/>
              </a:defRPr>
            </a:pPr>
            <a:endParaRPr lang="zh-HK" sz="2800" b="0" i="0" dirty="0" smtClean="0">
              <a:solidFill>
                <a:srgbClr val="000000"/>
              </a:solidFill>
              <a:latin typeface="Century Gothic" panose="020B0502020202020204" pitchFamily="34" charset="0"/>
              <a:ea typeface="華康儷中黑" panose="020B0509000000000000" pitchFamily="49" charset="-120"/>
            </a:endParaRPr>
          </a:p>
        </p:txBody>
      </p:sp>
      <p:pic>
        <p:nvPicPr>
          <p:cNvPr id="2196" name="image5.png"/>
          <p:cNvPicPr>
            <a:picLocks noChangeAspect="1"/>
          </p:cNvPicPr>
          <p:nvPr/>
        </p:nvPicPr>
        <p:blipFill>
          <a:blip r:embed="rId2">
            <a:extLst/>
          </a:blip>
          <a:stretch>
            <a:fillRect/>
          </a:stretch>
        </p:blipFill>
        <p:spPr>
          <a:xfrm>
            <a:off x="5417456" y="6293715"/>
            <a:ext cx="1283646" cy="259486"/>
          </a:xfrm>
          <a:prstGeom prst="rect">
            <a:avLst/>
          </a:prstGeom>
          <a:ln w="12700">
            <a:miter lim="400000"/>
          </a:ln>
        </p:spPr>
      </p:pic>
      <p:sp>
        <p:nvSpPr>
          <p:cNvPr id="2" name="TextBox 1"/>
          <p:cNvSpPr txBox="1"/>
          <p:nvPr/>
        </p:nvSpPr>
        <p:spPr>
          <a:xfrm>
            <a:off x="657872" y="1977291"/>
            <a:ext cx="10832455" cy="413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spcBef>
                <a:spcPts val="1800"/>
              </a:spcBef>
              <a:defRPr sz="2400" b="1">
                <a:latin typeface="+mn-lt"/>
                <a:ea typeface="+mn-ea"/>
                <a:cs typeface="+mn-cs"/>
                <a:sym typeface="Palatino"/>
              </a:defRPr>
            </a:pPr>
            <a:r>
              <a:rPr lang="zh-HK" altLang="en-US" sz="3200" dirty="0">
                <a:latin typeface="Century Gothic" panose="020B0502020202020204" pitchFamily="34" charset="0"/>
                <a:ea typeface="華康儷中黑" panose="020B0509000000000000" pitchFamily="49" charset="-120"/>
                <a:sym typeface="Palatino"/>
              </a:rPr>
              <a:t>無需入會費</a:t>
            </a:r>
          </a:p>
          <a:p>
            <a:pPr>
              <a:spcBef>
                <a:spcPts val="1800"/>
              </a:spcBef>
              <a:defRPr sz="2400" b="1">
                <a:latin typeface="+mn-lt"/>
                <a:ea typeface="+mn-ea"/>
                <a:cs typeface="+mn-cs"/>
                <a:sym typeface="Palatino"/>
              </a:defRPr>
            </a:pPr>
            <a:r>
              <a:rPr lang="zh-HK" altLang="en-US" sz="3200" dirty="0">
                <a:latin typeface="Century Gothic" panose="020B0502020202020204" pitchFamily="34" charset="0"/>
                <a:ea typeface="華康儷中黑" panose="020B0509000000000000" pitchFamily="49" charset="-120"/>
                <a:sym typeface="Palatino"/>
              </a:rPr>
              <a:t>沒有</a:t>
            </a:r>
            <a:r>
              <a:rPr lang="en-US" altLang="zh-HK" sz="3200" dirty="0">
                <a:latin typeface="Century Gothic" panose="020B0502020202020204" pitchFamily="34" charset="0"/>
                <a:ea typeface="華康儷中黑" panose="020B0509000000000000" pitchFamily="49" charset="-120"/>
                <a:sym typeface="Palatino"/>
              </a:rPr>
              <a:t>HK.SHOP.COM</a:t>
            </a:r>
            <a:r>
              <a:rPr lang="zh-HK" altLang="en-US" sz="3200" dirty="0">
                <a:latin typeface="Century Gothic" panose="020B0502020202020204" pitchFamily="34" charset="0"/>
                <a:ea typeface="華康儷中黑" panose="020B0509000000000000" pitchFamily="49" charset="-120"/>
                <a:sym typeface="Palatino"/>
              </a:rPr>
              <a:t>網站</a:t>
            </a:r>
          </a:p>
          <a:p>
            <a:pPr>
              <a:spcBef>
                <a:spcPts val="1800"/>
              </a:spcBef>
              <a:defRPr sz="2400" b="1">
                <a:latin typeface="+mn-lt"/>
                <a:ea typeface="+mn-ea"/>
                <a:cs typeface="+mn-cs"/>
                <a:sym typeface="Palatino"/>
              </a:defRPr>
            </a:pPr>
            <a:r>
              <a:rPr lang="zh-HK" altLang="en-US" sz="3200" dirty="0">
                <a:latin typeface="Century Gothic" panose="020B0502020202020204" pitchFamily="34" charset="0"/>
                <a:ea typeface="華康儷中黑" panose="020B0509000000000000" pitchFamily="49" charset="-120"/>
                <a:sym typeface="Palatino"/>
              </a:rPr>
              <a:t>以超連鎖成本價購買產品，賺取零售利潤</a:t>
            </a:r>
          </a:p>
          <a:p>
            <a:pPr>
              <a:spcBef>
                <a:spcPts val="1800"/>
              </a:spcBef>
              <a:defRPr sz="2400" b="1">
                <a:latin typeface="+mn-lt"/>
                <a:ea typeface="+mn-ea"/>
                <a:cs typeface="+mn-cs"/>
                <a:sym typeface="Palatino"/>
              </a:defRPr>
            </a:pPr>
            <a:r>
              <a:rPr lang="zh-HK" altLang="en-US" sz="3200" dirty="0">
                <a:latin typeface="Century Gothic" panose="020B0502020202020204" pitchFamily="34" charset="0"/>
                <a:ea typeface="華康儷中黑" panose="020B0509000000000000" pitchFamily="49" charset="-120"/>
                <a:sym typeface="Palatino"/>
              </a:rPr>
              <a:t>不能參加管理業績紅利計劃及賺取佣金</a:t>
            </a:r>
          </a:p>
          <a:p>
            <a:pPr>
              <a:spcBef>
                <a:spcPts val="1800"/>
              </a:spcBef>
              <a:defRPr sz="2400" b="1">
                <a:latin typeface="+mn-lt"/>
                <a:ea typeface="+mn-ea"/>
                <a:cs typeface="+mn-cs"/>
                <a:sym typeface="Palatino"/>
              </a:defRPr>
            </a:pPr>
            <a:r>
              <a:rPr lang="zh-HK" altLang="en-US" sz="3200" dirty="0">
                <a:latin typeface="Century Gothic" panose="020B0502020202020204" pitchFamily="34" charset="0"/>
                <a:ea typeface="華康儷中黑" panose="020B0509000000000000" pitchFamily="49" charset="-120"/>
                <a:sym typeface="Palatino"/>
              </a:rPr>
              <a:t>不能借</a:t>
            </a:r>
            <a:r>
              <a:rPr lang="zh-HK" altLang="en-US" sz="3200" dirty="0" smtClean="0">
                <a:latin typeface="Century Gothic" panose="020B0502020202020204" pitchFamily="34" charset="0"/>
                <a:ea typeface="華康儷中黑" panose="020B0509000000000000" pitchFamily="49" charset="-120"/>
                <a:sym typeface="Palatino"/>
              </a:rPr>
              <a:t>力</a:t>
            </a:r>
            <a:endParaRPr lang="zh-HK" altLang="en-US" sz="3200" dirty="0">
              <a:latin typeface="Century Gothic" panose="020B0502020202020204" pitchFamily="34" charset="0"/>
              <a:ea typeface="華康儷中黑" panose="020B0509000000000000" pitchFamily="49" charset="-120"/>
              <a:sym typeface="Palatino"/>
            </a:endParaRPr>
          </a:p>
          <a:p>
            <a:pPr marL="0" marR="0" indent="0" algn="l" defTabSz="914103" rtl="0" fontAlgn="auto" latinLnBrk="0" hangingPunct="0">
              <a:lnSpc>
                <a:spcPct val="100000"/>
              </a:lnSpc>
              <a:spcBef>
                <a:spcPts val="0"/>
              </a:spcBef>
              <a:spcAft>
                <a:spcPts val="0"/>
              </a:spcAft>
              <a:buClrTx/>
              <a:buSzTx/>
              <a:buFontTx/>
              <a:buNone/>
              <a:tabLst/>
            </a:pPr>
            <a:endParaRPr kumimoji="0" lang="en-US" sz="2800" i="0" u="none" strike="noStrike" cap="none" spc="0" normalizeH="0" baseline="0" dirty="0">
              <a:ln>
                <a:noFill/>
              </a:ln>
              <a:solidFill>
                <a:srgbClr val="000000"/>
              </a:solidFill>
              <a:effectLst/>
              <a:uFillTx/>
              <a:latin typeface="Century Gothic" panose="020B0502020202020204" pitchFamily="34" charset="0"/>
              <a:ea typeface="華康儷中黑" panose="020B0509000000000000" pitchFamily="49" charset="-120"/>
              <a:sym typeface="Helvetica"/>
            </a:endParaRP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8" name="image9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0" y="7144"/>
            <a:ext cx="6805083" cy="6850755"/>
          </a:xfrm>
          <a:prstGeom prst="rect">
            <a:avLst/>
          </a:prstGeom>
          <a:ln w="12700">
            <a:miter lim="400000"/>
          </a:ln>
        </p:spPr>
      </p:pic>
      <p:pic>
        <p:nvPicPr>
          <p:cNvPr id="2" name="Picture 1"/>
          <p:cNvPicPr>
            <a:picLocks noChangeAspect="1"/>
          </p:cNvPicPr>
          <p:nvPr/>
        </p:nvPicPr>
        <p:blipFill rotWithShape="1">
          <a:blip r:embed="rId3">
            <a:alphaModFix/>
            <a:extLst>
              <a:ext uri="{28A0092B-C50C-407E-A947-70E740481C1C}">
                <a14:useLocalDpi xmlns:a14="http://schemas.microsoft.com/office/drawing/2010/main" val="0"/>
              </a:ext>
            </a:extLst>
          </a:blip>
          <a:srcRect l="19078" t="3624" r="22136" b="7405"/>
          <a:stretch/>
        </p:blipFill>
        <p:spPr>
          <a:xfrm>
            <a:off x="0" y="-1989"/>
            <a:ext cx="6808708" cy="6859888"/>
          </a:xfrm>
          <a:prstGeom prst="rect">
            <a:avLst/>
          </a:prstGeom>
        </p:spPr>
      </p:pic>
      <p:sp>
        <p:nvSpPr>
          <p:cNvPr id="2199" name="Shape 2199"/>
          <p:cNvSpPr/>
          <p:nvPr/>
        </p:nvSpPr>
        <p:spPr>
          <a:xfrm>
            <a:off x="7245888" y="1830732"/>
            <a:ext cx="4760538" cy="457047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spcBef>
                <a:spcPts val="1800"/>
              </a:spcBef>
              <a:defRPr sz="2200">
                <a:latin typeface="+mn-lt"/>
                <a:ea typeface="+mn-ea"/>
                <a:cs typeface="+mn-cs"/>
                <a:sym typeface="Palatino"/>
              </a:defRPr>
            </a:pPr>
            <a:r>
              <a:rPr lang="zh-HK" altLang="en-US" sz="2400" dirty="0" smtClean="0">
                <a:latin typeface="Century Gothic" panose="020B0502020202020204" pitchFamily="34" charset="0"/>
                <a:ea typeface="華康儷中黑" panose="020B0509000000000000" pitchFamily="49" charset="-120"/>
                <a:sym typeface="Palatino"/>
              </a:rPr>
              <a:t>入</a:t>
            </a:r>
            <a:r>
              <a:rPr lang="zh-HK" altLang="en-US" sz="2400" dirty="0">
                <a:latin typeface="Century Gothic" panose="020B0502020202020204" pitchFamily="34" charset="0"/>
                <a:ea typeface="華康儷中黑" panose="020B0509000000000000" pitchFamily="49" charset="-120"/>
                <a:sym typeface="Palatino"/>
              </a:rPr>
              <a:t>會費 </a:t>
            </a:r>
            <a:r>
              <a:rPr lang="en-US" altLang="zh-HK" sz="2400" dirty="0">
                <a:latin typeface="Century Gothic" panose="020B0502020202020204" pitchFamily="34" charset="0"/>
                <a:ea typeface="華康儷中黑" panose="020B0509000000000000" pitchFamily="49" charset="-120"/>
                <a:sym typeface="Palatino"/>
              </a:rPr>
              <a:t>- HK$790.00</a:t>
            </a:r>
          </a:p>
          <a:p>
            <a:pPr algn="ctr">
              <a:spcBef>
                <a:spcPts val="1800"/>
              </a:spcBef>
              <a:defRPr sz="2200">
                <a:latin typeface="+mn-lt"/>
                <a:ea typeface="+mn-ea"/>
                <a:cs typeface="+mn-cs"/>
                <a:sym typeface="Palatino"/>
              </a:defRPr>
            </a:pPr>
            <a:r>
              <a:rPr lang="en-US" altLang="zh-HK" sz="2400" dirty="0">
                <a:latin typeface="Century Gothic" panose="020B0502020202020204" pitchFamily="34" charset="0"/>
                <a:ea typeface="華康儷中黑" panose="020B0509000000000000" pitchFamily="49" charset="-120"/>
                <a:sym typeface="Palatino"/>
              </a:rPr>
              <a:t>hk.motivescosmetics.com</a:t>
            </a:r>
            <a:r>
              <a:rPr lang="zh-HK" altLang="en-US" sz="2400" dirty="0">
                <a:latin typeface="Century Gothic" panose="020B0502020202020204" pitchFamily="34" charset="0"/>
                <a:ea typeface="華康儷中黑" panose="020B0509000000000000" pitchFamily="49" charset="-120"/>
                <a:sym typeface="Palatino"/>
              </a:rPr>
              <a:t>網站</a:t>
            </a:r>
          </a:p>
          <a:p>
            <a:pPr algn="ctr">
              <a:spcBef>
                <a:spcPts val="1800"/>
              </a:spcBef>
              <a:defRPr sz="2200">
                <a:latin typeface="+mn-lt"/>
                <a:ea typeface="+mn-ea"/>
                <a:cs typeface="+mn-cs"/>
                <a:sym typeface="Palatino"/>
              </a:defRPr>
            </a:pPr>
            <a:r>
              <a:rPr lang="zh-HK" altLang="en-US" sz="2400" dirty="0" smtClean="0">
                <a:latin typeface="Century Gothic" panose="020B0502020202020204" pitchFamily="34" charset="0"/>
                <a:ea typeface="華康儷中黑" panose="020B0509000000000000" pitchFamily="49" charset="-120"/>
                <a:sym typeface="Palatino"/>
              </a:rPr>
              <a:t>進</a:t>
            </a:r>
            <a:r>
              <a:rPr lang="zh-HK" altLang="en-US" sz="2400" dirty="0">
                <a:latin typeface="Century Gothic" panose="020B0502020202020204" pitchFamily="34" charset="0"/>
                <a:ea typeface="華康儷中黑" panose="020B0509000000000000" pitchFamily="49" charset="-120"/>
                <a:sym typeface="Palatino"/>
              </a:rPr>
              <a:t>入後台管理區，以超連鎖成本價購買所有美安獨家品牌產品</a:t>
            </a:r>
          </a:p>
          <a:p>
            <a:pPr algn="ctr">
              <a:spcBef>
                <a:spcPts val="1800"/>
              </a:spcBef>
              <a:defRPr sz="2200">
                <a:latin typeface="+mn-lt"/>
                <a:ea typeface="+mn-ea"/>
                <a:cs typeface="+mn-cs"/>
                <a:sym typeface="Palatino"/>
              </a:defRPr>
            </a:pPr>
            <a:r>
              <a:rPr lang="zh-HK" altLang="en-US" sz="2400" dirty="0">
                <a:latin typeface="Century Gothic" panose="020B0502020202020204" pitchFamily="34" charset="0"/>
                <a:ea typeface="華康儷中黑" panose="020B0509000000000000" pitchFamily="49" charset="-120"/>
                <a:sym typeface="Palatino"/>
              </a:rPr>
              <a:t>擁有進入</a:t>
            </a:r>
            <a:r>
              <a:rPr lang="en-US" altLang="zh-HK" sz="2400" dirty="0">
                <a:latin typeface="Century Gothic" panose="020B0502020202020204" pitchFamily="34" charset="0"/>
                <a:ea typeface="華康儷中黑" panose="020B0509000000000000" pitchFamily="49" charset="-120"/>
                <a:sym typeface="Palatino"/>
              </a:rPr>
              <a:t>HK.SHOP.COM</a:t>
            </a:r>
            <a:r>
              <a:rPr lang="zh-HK" altLang="en-US" sz="2400" dirty="0">
                <a:latin typeface="Century Gothic" panose="020B0502020202020204" pitchFamily="34" charset="0"/>
                <a:ea typeface="華康儷中黑" panose="020B0509000000000000" pitchFamily="49" charset="-120"/>
                <a:sym typeface="Palatino"/>
              </a:rPr>
              <a:t>網站及</a:t>
            </a:r>
            <a:r>
              <a:rPr lang="en-US" altLang="zh-HK" sz="2400" dirty="0">
                <a:latin typeface="Century Gothic" panose="020B0502020202020204" pitchFamily="34" charset="0"/>
                <a:ea typeface="華康儷中黑" panose="020B0509000000000000" pitchFamily="49" charset="-120"/>
                <a:sym typeface="Palatino"/>
              </a:rPr>
              <a:t>unfranchise.com</a:t>
            </a:r>
            <a:r>
              <a:rPr lang="zh-HK" altLang="en-US" sz="2400" dirty="0">
                <a:latin typeface="Century Gothic" panose="020B0502020202020204" pitchFamily="34" charset="0"/>
                <a:ea typeface="華康儷中黑" panose="020B0509000000000000" pitchFamily="49" charset="-120"/>
                <a:sym typeface="Palatino"/>
              </a:rPr>
              <a:t>（後台管理區）的權限</a:t>
            </a:r>
          </a:p>
          <a:p>
            <a:pPr algn="ctr">
              <a:spcBef>
                <a:spcPts val="1800"/>
              </a:spcBef>
              <a:defRPr sz="2200">
                <a:latin typeface="+mn-lt"/>
                <a:ea typeface="+mn-ea"/>
                <a:cs typeface="+mn-cs"/>
                <a:sym typeface="Palatino"/>
              </a:defRPr>
            </a:pPr>
            <a:r>
              <a:rPr lang="zh-HK" altLang="en-US" sz="2400" dirty="0">
                <a:latin typeface="Century Gothic" panose="020B0502020202020204" pitchFamily="34" charset="0"/>
                <a:ea typeface="華康儷中黑" panose="020B0509000000000000" pitchFamily="49" charset="-120"/>
                <a:sym typeface="Palatino"/>
              </a:rPr>
              <a:t>可累積業績點數，賺取佣金</a:t>
            </a:r>
          </a:p>
          <a:p>
            <a:pPr algn="ctr">
              <a:spcBef>
                <a:spcPts val="1800"/>
              </a:spcBef>
              <a:defRPr sz="2200">
                <a:latin typeface="+mn-lt"/>
                <a:ea typeface="+mn-ea"/>
                <a:cs typeface="+mn-cs"/>
                <a:sym typeface="Palatino"/>
              </a:defRPr>
            </a:pPr>
            <a:endParaRPr lang="zh-HK" sz="2400" b="0" i="0" dirty="0" smtClean="0">
              <a:solidFill>
                <a:srgbClr val="000000"/>
              </a:solidFill>
              <a:latin typeface="Century Gothic" panose="020B0502020202020204" pitchFamily="34" charset="0"/>
              <a:ea typeface="華康儷中黑" panose="020B0509000000000000" pitchFamily="49" charset="-120"/>
            </a:endParaRPr>
          </a:p>
        </p:txBody>
      </p:sp>
      <p:sp>
        <p:nvSpPr>
          <p:cNvPr id="2200" name="Shape 2200"/>
          <p:cNvSpPr/>
          <p:nvPr/>
        </p:nvSpPr>
        <p:spPr>
          <a:xfrm>
            <a:off x="7429662" y="343307"/>
            <a:ext cx="4392991" cy="1294182"/>
          </a:xfrm>
          <a:prstGeom prst="rect">
            <a:avLst/>
          </a:prstGeom>
          <a:solidFill>
            <a:srgbClr val="86754D"/>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sz="2400" dirty="0">
              <a:latin typeface="Century Gothic" panose="020B0502020202020204" pitchFamily="34" charset="0"/>
              <a:ea typeface="華康儷中黑" panose="020B0509000000000000" pitchFamily="49" charset="-120"/>
            </a:endParaRPr>
          </a:p>
        </p:txBody>
      </p:sp>
      <p:grpSp>
        <p:nvGrpSpPr>
          <p:cNvPr id="2203" name="Group 2203"/>
          <p:cNvGrpSpPr/>
          <p:nvPr/>
        </p:nvGrpSpPr>
        <p:grpSpPr>
          <a:xfrm>
            <a:off x="7791538" y="522861"/>
            <a:ext cx="4256335" cy="1077214"/>
            <a:chOff x="0" y="0"/>
            <a:chExt cx="4256334" cy="1077212"/>
          </a:xfrm>
        </p:grpSpPr>
        <p:sp>
          <p:nvSpPr>
            <p:cNvPr id="2201" name="Shape 2201"/>
            <p:cNvSpPr/>
            <p:nvPr/>
          </p:nvSpPr>
          <p:spPr>
            <a:xfrm>
              <a:off x="0" y="0"/>
              <a:ext cx="4256334" cy="107721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defTabSz="457200">
                <a:defRPr sz="3400">
                  <a:solidFill>
                    <a:srgbClr val="FFFFFF"/>
                  </a:solidFill>
                  <a:latin typeface="+mn-lt"/>
                  <a:ea typeface="+mn-ea"/>
                  <a:cs typeface="+mn-cs"/>
                  <a:sym typeface="Palatino"/>
                </a:defRPr>
              </a:lvl1pPr>
            </a:lstStyle>
            <a:p>
              <a:r>
                <a:rPr lang="zh-HK" altLang="en-US" sz="3200" dirty="0">
                  <a:latin typeface="Century Gothic" panose="020B0502020202020204" pitchFamily="34" charset="0"/>
                  <a:ea typeface="華康儷中黑" panose="020B0509000000000000" pitchFamily="49" charset="-120"/>
                </a:rPr>
                <a:t>第</a:t>
              </a:r>
              <a:r>
                <a:rPr lang="en-US" altLang="zh-HK" sz="3200" dirty="0">
                  <a:latin typeface="Century Gothic" panose="020B0502020202020204" pitchFamily="34" charset="0"/>
                  <a:ea typeface="華康儷中黑" panose="020B0509000000000000" pitchFamily="49" charset="-120"/>
                </a:rPr>
                <a:t>1</a:t>
              </a:r>
              <a:r>
                <a:rPr lang="zh-HK" altLang="en-US" sz="3200" dirty="0">
                  <a:latin typeface="Century Gothic" panose="020B0502020202020204" pitchFamily="34" charset="0"/>
                  <a:ea typeface="華康儷中黑" panose="020B0509000000000000" pitchFamily="49" charset="-120"/>
                </a:rPr>
                <a:t>步</a:t>
              </a:r>
              <a:r>
                <a:rPr lang="en-US" altLang="zh-HK" sz="3200" dirty="0">
                  <a:latin typeface="Century Gothic" panose="020B0502020202020204" pitchFamily="34" charset="0"/>
                  <a:ea typeface="華康儷中黑" panose="020B0509000000000000" pitchFamily="49" charset="-120"/>
                </a:rPr>
                <a:t>–</a:t>
              </a:r>
              <a:r>
                <a:rPr lang="zh-HK" altLang="en-US" sz="3200" dirty="0">
                  <a:latin typeface="Century Gothic" panose="020B0502020202020204" pitchFamily="34" charset="0"/>
                  <a:ea typeface="華康儷中黑" panose="020B0509000000000000" pitchFamily="49" charset="-120"/>
                </a:rPr>
                <a:t>申請加入</a:t>
              </a:r>
            </a:p>
            <a:p>
              <a:endParaRPr lang="zh-HK" sz="3200" b="0" i="0" dirty="0" smtClean="0">
                <a:solidFill>
                  <a:srgbClr val="FFFFFF"/>
                </a:solidFill>
                <a:latin typeface="Century Gothic" panose="020B0502020202020204" pitchFamily="34" charset="0"/>
                <a:ea typeface="華康儷中黑" panose="020B0509000000000000" pitchFamily="49" charset="-120"/>
              </a:endParaRPr>
            </a:p>
          </p:txBody>
        </p:sp>
        <p:sp>
          <p:nvSpPr>
            <p:cNvPr id="2202" name="Shape 2202"/>
            <p:cNvSpPr/>
            <p:nvPr/>
          </p:nvSpPr>
          <p:spPr>
            <a:xfrm>
              <a:off x="0" y="513431"/>
              <a:ext cx="4234317" cy="46166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defTabSz="457200">
                <a:defRPr sz="2200">
                  <a:solidFill>
                    <a:srgbClr val="FFFFFF"/>
                  </a:solidFill>
                  <a:latin typeface="+mn-lt"/>
                  <a:ea typeface="+mn-ea"/>
                  <a:cs typeface="+mn-cs"/>
                  <a:sym typeface="Palatino"/>
                </a:defRPr>
              </a:pPr>
              <a:r>
                <a:rPr lang="zh-HK" sz="2400" b="0" i="0" dirty="0" smtClean="0">
                  <a:solidFill>
                    <a:schemeClr val="bg1"/>
                  </a:solidFill>
                  <a:latin typeface="Century Gothic" panose="020B0502020202020204" pitchFamily="34" charset="0"/>
                  <a:ea typeface="華康儷中黑" panose="020B0509000000000000" pitchFamily="49" charset="-120"/>
                </a:rPr>
                <a:t>超連鎖店主</a:t>
              </a:r>
            </a:p>
          </p:txBody>
        </p:sp>
      </p:grpSp>
      <p:pic>
        <p:nvPicPr>
          <p:cNvPr id="2205" name="image5.png"/>
          <p:cNvPicPr>
            <a:picLocks noChangeAspect="1"/>
          </p:cNvPicPr>
          <p:nvPr/>
        </p:nvPicPr>
        <p:blipFill>
          <a:blip r:embed="rId4">
            <a:extLst/>
          </a:blip>
          <a:stretch>
            <a:fillRect/>
          </a:stretch>
        </p:blipFill>
        <p:spPr>
          <a:xfrm>
            <a:off x="10605326" y="6458815"/>
            <a:ext cx="1283646" cy="25948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3" name="Shape 2213"/>
          <p:cNvSpPr/>
          <p:nvPr/>
        </p:nvSpPr>
        <p:spPr>
          <a:xfrm>
            <a:off x="484716" y="1967924"/>
            <a:ext cx="3561096" cy="1887692"/>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a:lnSpc>
                <a:spcPts val="2800"/>
              </a:lnSpc>
              <a:defRPr sz="1700">
                <a:latin typeface="+mn-lt"/>
                <a:ea typeface="+mn-ea"/>
                <a:cs typeface="+mn-cs"/>
                <a:sym typeface="Palatino"/>
              </a:defRPr>
            </a:pPr>
            <a:r>
              <a:rPr lang="zh-HK" sz="2400" b="0" i="0" dirty="0" smtClean="0">
                <a:solidFill>
                  <a:srgbClr val="000000"/>
                </a:solidFill>
                <a:latin typeface="Century Gothic" panose="020B0502020202020204" pitchFamily="34" charset="0"/>
                <a:ea typeface="華康儷中黑" panose="020B0509000000000000" pitchFamily="49" charset="-120"/>
              </a:rPr>
              <a:t>自用與網上購物</a:t>
            </a:r>
          </a:p>
          <a:p>
            <a:pPr algn="ctr">
              <a:lnSpc>
                <a:spcPts val="2800"/>
              </a:lnSpc>
              <a:defRPr sz="1700">
                <a:latin typeface="+mn-lt"/>
                <a:ea typeface="+mn-ea"/>
                <a:cs typeface="+mn-cs"/>
                <a:sym typeface="Palatino"/>
              </a:defRPr>
            </a:pPr>
            <a:r>
              <a:rPr lang="zh-HK" sz="2400" b="0" i="0" dirty="0" smtClean="0">
                <a:solidFill>
                  <a:srgbClr val="000000"/>
                </a:solidFill>
                <a:latin typeface="Century Gothic" panose="020B0502020202020204" pitchFamily="34" charset="0"/>
                <a:ea typeface="華康儷中黑" panose="020B0509000000000000" pitchFamily="49" charset="-120"/>
              </a:rPr>
              <a:t>顧客銷售與</a:t>
            </a:r>
            <a:r>
              <a:rPr lang="en-US" sz="2400" dirty="0" smtClean="0">
                <a:latin typeface="Century Gothic" panose="020B0502020202020204" pitchFamily="34" charset="0"/>
                <a:ea typeface="華康儷中黑" panose="020B0509000000000000" pitchFamily="49" charset="-120"/>
              </a:rPr>
              <a:t/>
            </a:r>
            <a:br>
              <a:rPr lang="en-US" sz="2400" dirty="0" smtClean="0">
                <a:latin typeface="Century Gothic" panose="020B0502020202020204" pitchFamily="34" charset="0"/>
                <a:ea typeface="華康儷中黑" panose="020B0509000000000000" pitchFamily="49" charset="-120"/>
              </a:rPr>
            </a:br>
            <a:r>
              <a:rPr lang="zh-HK" sz="2400" b="0" i="0" dirty="0" smtClean="0">
                <a:solidFill>
                  <a:srgbClr val="000000"/>
                </a:solidFill>
                <a:latin typeface="Century Gothic" panose="020B0502020202020204" pitchFamily="34" charset="0"/>
                <a:ea typeface="華康儷中黑" panose="020B0509000000000000" pitchFamily="49" charset="-120"/>
              </a:rPr>
              <a:t>網上購物</a:t>
            </a:r>
          </a:p>
          <a:p>
            <a:pPr algn="ctr">
              <a:lnSpc>
                <a:spcPts val="2800"/>
              </a:lnSpc>
              <a:defRPr sz="1700">
                <a:latin typeface="+mn-lt"/>
                <a:ea typeface="+mn-ea"/>
                <a:cs typeface="+mn-cs"/>
                <a:sym typeface="Palatino"/>
              </a:defRPr>
            </a:pPr>
            <a:r>
              <a:rPr lang="zh-HK" sz="2400" b="0" i="0" dirty="0" smtClean="0">
                <a:solidFill>
                  <a:srgbClr val="000000"/>
                </a:solidFill>
                <a:latin typeface="Century Gothic" panose="020B0502020202020204" pitchFamily="34" charset="0"/>
                <a:ea typeface="華康儷中黑" panose="020B0509000000000000" pitchFamily="49" charset="-120"/>
              </a:rPr>
              <a:t>超連鎖事業自動購貨</a:t>
            </a:r>
          </a:p>
          <a:p>
            <a:pPr algn="ctr">
              <a:lnSpc>
                <a:spcPts val="2800"/>
              </a:lnSpc>
              <a:defRPr sz="1700">
                <a:latin typeface="+mn-lt"/>
                <a:ea typeface="+mn-ea"/>
                <a:cs typeface="+mn-cs"/>
                <a:sym typeface="Palatino"/>
              </a:defRPr>
            </a:pPr>
            <a:r>
              <a:rPr lang="zh-HK" sz="2400" b="0" i="0" dirty="0" smtClean="0">
                <a:solidFill>
                  <a:srgbClr val="000000"/>
                </a:solidFill>
                <a:latin typeface="Century Gothic" panose="020B0502020202020204" pitchFamily="34" charset="0"/>
                <a:ea typeface="華康儷中黑" panose="020B0509000000000000" pitchFamily="49" charset="-120"/>
              </a:rPr>
              <a:t>建立關係</a:t>
            </a:r>
            <a:r>
              <a:rPr lang="zh-HK" altLang="en-US" sz="2400" dirty="0">
                <a:latin typeface="Century Gothic" panose="020B0502020202020204" pitchFamily="34" charset="0"/>
                <a:ea typeface="華康儷中黑" panose="020B0509000000000000" pitchFamily="49" charset="-120"/>
              </a:rPr>
              <a:t>／</a:t>
            </a:r>
            <a:r>
              <a:rPr lang="zh-HK" sz="2400" b="0" i="0" dirty="0" smtClean="0">
                <a:solidFill>
                  <a:srgbClr val="000000"/>
                </a:solidFill>
                <a:latin typeface="Century Gothic" panose="020B0502020202020204" pitchFamily="34" charset="0"/>
                <a:ea typeface="華康儷中黑" panose="020B0509000000000000" pitchFamily="49" charset="-120"/>
              </a:rPr>
              <a:t>行銷生活方式</a:t>
            </a:r>
          </a:p>
        </p:txBody>
      </p:sp>
      <p:sp>
        <p:nvSpPr>
          <p:cNvPr id="2214" name="Shape 2214"/>
          <p:cNvSpPr/>
          <p:nvPr/>
        </p:nvSpPr>
        <p:spPr>
          <a:xfrm>
            <a:off x="817818" y="1447509"/>
            <a:ext cx="2875914" cy="5355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marL="114264" indent="-114264" algn="ctr">
              <a:lnSpc>
                <a:spcPct val="120000"/>
              </a:lnSpc>
              <a:defRPr sz="2400">
                <a:solidFill>
                  <a:srgbClr val="161616"/>
                </a:solidFill>
                <a:latin typeface="+mn-lt"/>
                <a:ea typeface="+mn-ea"/>
                <a:cs typeface="+mn-cs"/>
                <a:sym typeface="Palatino"/>
              </a:defRPr>
            </a:lvl1pPr>
          </a:lstStyle>
          <a:p>
            <a:r>
              <a:rPr lang="zh-HK" b="0" i="0" dirty="0" smtClean="0">
                <a:solidFill>
                  <a:srgbClr val="161616"/>
                </a:solidFill>
                <a:latin typeface="Century Gothic" panose="020B0502020202020204" pitchFamily="34" charset="0"/>
                <a:ea typeface="華康儷中黑" panose="020B0509000000000000" pitchFamily="49" charset="-120"/>
              </a:rPr>
              <a:t>社交媒體</a:t>
            </a:r>
          </a:p>
        </p:txBody>
      </p:sp>
      <p:sp>
        <p:nvSpPr>
          <p:cNvPr id="2215" name="Shape 2215"/>
          <p:cNvSpPr/>
          <p:nvPr/>
        </p:nvSpPr>
        <p:spPr>
          <a:xfrm>
            <a:off x="485018" y="375708"/>
            <a:ext cx="11207644" cy="1097281"/>
          </a:xfrm>
          <a:prstGeom prst="rect">
            <a:avLst/>
          </a:prstGeom>
          <a:solidFill>
            <a:srgbClr val="221C35"/>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sp>
        <p:nvSpPr>
          <p:cNvPr id="2216" name="Shape 2216"/>
          <p:cNvSpPr/>
          <p:nvPr/>
        </p:nvSpPr>
        <p:spPr>
          <a:xfrm>
            <a:off x="465666" y="616572"/>
            <a:ext cx="11205658" cy="6463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defTabSz="457200">
              <a:defRPr sz="3400" spc="100">
                <a:solidFill>
                  <a:srgbClr val="FFFFFF"/>
                </a:solidFill>
                <a:latin typeface="+mn-lt"/>
                <a:ea typeface="+mn-ea"/>
                <a:cs typeface="+mn-cs"/>
                <a:sym typeface="Palatino"/>
              </a:defRPr>
            </a:pPr>
            <a:r>
              <a:rPr lang="zh-HK" altLang="en-US" sz="3600" spc="100" dirty="0">
                <a:solidFill>
                  <a:schemeClr val="bg1"/>
                </a:solidFill>
                <a:latin typeface="Century Gothic" panose="020B0502020202020204" pitchFamily="34" charset="0"/>
                <a:ea typeface="華康儷中黑" panose="020B0509000000000000" pitchFamily="49" charset="-120"/>
                <a:sym typeface="Palatino"/>
              </a:rPr>
              <a:t>第二步－產生業績點</a:t>
            </a:r>
            <a:r>
              <a:rPr lang="zh-HK" altLang="en-US" sz="3600" spc="100" dirty="0" smtClean="0">
                <a:solidFill>
                  <a:schemeClr val="bg1"/>
                </a:solidFill>
                <a:latin typeface="Century Gothic" panose="020B0502020202020204" pitchFamily="34" charset="0"/>
                <a:ea typeface="華康儷中黑" panose="020B0509000000000000" pitchFamily="49" charset="-120"/>
                <a:sym typeface="Palatino"/>
              </a:rPr>
              <a:t>數</a:t>
            </a:r>
            <a:r>
              <a:rPr lang="zh-TW" altLang="en-US" sz="3600" spc="100" dirty="0" smtClean="0">
                <a:solidFill>
                  <a:schemeClr val="bg1"/>
                </a:solidFill>
                <a:latin typeface="Century Gothic" panose="020B0502020202020204" pitchFamily="34" charset="0"/>
                <a:ea typeface="華康儷中黑" panose="020B0509000000000000" pitchFamily="49" charset="-120"/>
                <a:sym typeface="Palatino"/>
              </a:rPr>
              <a:t> </a:t>
            </a:r>
            <a:r>
              <a:rPr lang="en-US" altLang="zh-TW" sz="3600" spc="100" dirty="0" smtClean="0">
                <a:solidFill>
                  <a:schemeClr val="bg1"/>
                </a:solidFill>
                <a:latin typeface="Century Gothic" panose="020B0502020202020204" pitchFamily="34" charset="0"/>
                <a:ea typeface="華康儷中黑" panose="020B0509000000000000" pitchFamily="49" charset="-120"/>
                <a:sym typeface="Palatino"/>
              </a:rPr>
              <a:t>(</a:t>
            </a:r>
            <a:r>
              <a:rPr lang="en-US" altLang="zh-HK" sz="3600" spc="100" dirty="0" smtClean="0">
                <a:solidFill>
                  <a:schemeClr val="bg1"/>
                </a:solidFill>
                <a:latin typeface="Century Gothic" panose="020B0502020202020204" pitchFamily="34" charset="0"/>
                <a:ea typeface="華康儷中黑" panose="020B0509000000000000" pitchFamily="49" charset="-120"/>
                <a:sym typeface="Palatino"/>
              </a:rPr>
              <a:t>BV</a:t>
            </a:r>
            <a:r>
              <a:rPr lang="en-US" altLang="zh-TW" sz="3600" spc="100" dirty="0" smtClean="0">
                <a:solidFill>
                  <a:schemeClr val="bg1"/>
                </a:solidFill>
                <a:latin typeface="Century Gothic" panose="020B0502020202020204" pitchFamily="34" charset="0"/>
                <a:ea typeface="華康儷中黑" panose="020B0509000000000000" pitchFamily="49" charset="-120"/>
                <a:sym typeface="Palatino"/>
              </a:rPr>
              <a:t>)</a:t>
            </a:r>
            <a:endParaRPr lang="zh-HK" sz="3600" b="0" i="0" dirty="0" smtClean="0">
              <a:solidFill>
                <a:schemeClr val="bg1"/>
              </a:solidFill>
              <a:latin typeface="Century Gothic" panose="020B0502020202020204" pitchFamily="34" charset="0"/>
              <a:ea typeface="華康儷中黑" panose="020B0509000000000000" pitchFamily="49" charset="-120"/>
            </a:endParaRPr>
          </a:p>
        </p:txBody>
      </p:sp>
      <p:pic>
        <p:nvPicPr>
          <p:cNvPr id="2217" name="image94.jpeg"/>
          <p:cNvPicPr>
            <a:picLocks noChangeAspect="1"/>
          </p:cNvPicPr>
          <p:nvPr/>
        </p:nvPicPr>
        <p:blipFill>
          <a:blip r:embed="rId2">
            <a:extLst/>
          </a:blip>
          <a:srcRect l="7929" t="1479" r="7280" b="2255"/>
          <a:stretch>
            <a:fillRect/>
          </a:stretch>
        </p:blipFill>
        <p:spPr>
          <a:xfrm>
            <a:off x="713389" y="4301583"/>
            <a:ext cx="3338870" cy="2678789"/>
          </a:xfrm>
          <a:prstGeom prst="rect">
            <a:avLst/>
          </a:prstGeom>
          <a:ln w="12700">
            <a:miter lim="400000"/>
          </a:ln>
        </p:spPr>
      </p:pic>
      <p:pic>
        <p:nvPicPr>
          <p:cNvPr id="2218" name="image95.jpeg"/>
          <p:cNvPicPr>
            <a:picLocks noChangeAspect="1"/>
          </p:cNvPicPr>
          <p:nvPr/>
        </p:nvPicPr>
        <p:blipFill>
          <a:blip r:embed="rId3">
            <a:extLst/>
          </a:blip>
          <a:srcRect l="20450" t="1228" r="21652" b="2739"/>
          <a:stretch>
            <a:fillRect/>
          </a:stretch>
        </p:blipFill>
        <p:spPr>
          <a:xfrm>
            <a:off x="4052206" y="1579642"/>
            <a:ext cx="2542033" cy="2678789"/>
          </a:xfrm>
          <a:prstGeom prst="rect">
            <a:avLst/>
          </a:prstGeom>
          <a:ln w="12700">
            <a:miter lim="400000"/>
          </a:ln>
        </p:spPr>
      </p:pic>
      <p:pic>
        <p:nvPicPr>
          <p:cNvPr id="2219" name="image96.jpeg"/>
          <p:cNvPicPr>
            <a:picLocks noChangeAspect="1"/>
          </p:cNvPicPr>
          <p:nvPr/>
        </p:nvPicPr>
        <p:blipFill>
          <a:blip r:embed="rId4">
            <a:extLst/>
          </a:blip>
          <a:srcRect l="16679" t="1482" r="18866" b="2422"/>
          <a:stretch>
            <a:fillRect/>
          </a:stretch>
        </p:blipFill>
        <p:spPr>
          <a:xfrm>
            <a:off x="4051909" y="4301583"/>
            <a:ext cx="2542626" cy="2678788"/>
          </a:xfrm>
          <a:prstGeom prst="rect">
            <a:avLst/>
          </a:prstGeom>
          <a:ln w="12700">
            <a:miter lim="400000"/>
          </a:ln>
        </p:spPr>
      </p:pic>
      <p:grpSp>
        <p:nvGrpSpPr>
          <p:cNvPr id="2222" name="Group 2222"/>
          <p:cNvGrpSpPr/>
          <p:nvPr/>
        </p:nvGrpSpPr>
        <p:grpSpPr>
          <a:xfrm>
            <a:off x="713389" y="6439460"/>
            <a:ext cx="3303467" cy="760397"/>
            <a:chOff x="0" y="0"/>
            <a:chExt cx="3303466" cy="760395"/>
          </a:xfrm>
        </p:grpSpPr>
        <p:sp>
          <p:nvSpPr>
            <p:cNvPr id="2220" name="Shape 2220"/>
            <p:cNvSpPr/>
            <p:nvPr/>
          </p:nvSpPr>
          <p:spPr>
            <a:xfrm>
              <a:off x="36826" y="21037"/>
              <a:ext cx="3266639" cy="382866"/>
            </a:xfrm>
            <a:prstGeom prst="rect">
              <a:avLst/>
            </a:prstGeom>
            <a:solidFill>
              <a:srgbClr val="221C35">
                <a:alpha val="80000"/>
              </a:srgbClr>
            </a:solidFill>
            <a:ln w="12700" cap="flat">
              <a:noFill/>
              <a:miter lim="400000"/>
            </a:ln>
            <a:effectLst/>
          </p:spPr>
          <p:txBody>
            <a:bodyPr wrap="square" lIns="45718" tIns="45718" rIns="45718" bIns="45718" numCol="1" anchor="ctr">
              <a:noAutofit/>
            </a:bodyPr>
            <a:lstStyle/>
            <a:p>
              <a:pPr algn="ctr">
                <a:defRPr>
                  <a:solidFill>
                    <a:srgbClr val="93BF3E"/>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sp>
          <p:nvSpPr>
            <p:cNvPr id="2221" name="Shape 2221"/>
            <p:cNvSpPr/>
            <p:nvPr/>
          </p:nvSpPr>
          <p:spPr>
            <a:xfrm>
              <a:off x="0" y="0"/>
              <a:ext cx="3303466" cy="76039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marL="114264" indent="-114264" algn="ctr">
                <a:lnSpc>
                  <a:spcPct val="120000"/>
                </a:lnSpc>
                <a:defRPr sz="2000">
                  <a:solidFill>
                    <a:srgbClr val="FFFFFF"/>
                  </a:solidFill>
                  <a:latin typeface="+mn-lt"/>
                  <a:ea typeface="+mn-ea"/>
                  <a:cs typeface="+mn-cs"/>
                  <a:sym typeface="Palatino"/>
                </a:defRPr>
              </a:lvl1pPr>
            </a:lstStyle>
            <a:p>
              <a:r>
                <a:rPr lang="en-US" altLang="zh-HK" sz="1900" dirty="0">
                  <a:latin typeface="Century Gothic" panose="020B0502020202020204" pitchFamily="34" charset="0"/>
                  <a:ea typeface="華康儷中黑" panose="020B0509000000000000" pitchFamily="49" charset="-120"/>
                </a:rPr>
                <a:t>Facebook</a:t>
              </a:r>
            </a:p>
            <a:p>
              <a:endParaRPr lang="zh-HK" sz="1900" b="0" i="0" dirty="0" smtClean="0">
                <a:solidFill>
                  <a:srgbClr val="FFFFFF"/>
                </a:solidFill>
                <a:latin typeface="Century Gothic" panose="020B0502020202020204" pitchFamily="34" charset="0"/>
                <a:ea typeface="華康儷中黑" panose="020B0509000000000000" pitchFamily="49" charset="-120"/>
              </a:endParaRPr>
            </a:p>
          </p:txBody>
        </p:sp>
      </p:grpSp>
      <p:grpSp>
        <p:nvGrpSpPr>
          <p:cNvPr id="2225" name="Group 2225"/>
          <p:cNvGrpSpPr/>
          <p:nvPr/>
        </p:nvGrpSpPr>
        <p:grpSpPr>
          <a:xfrm>
            <a:off x="4103096" y="3712021"/>
            <a:ext cx="2440254" cy="760397"/>
            <a:chOff x="0" y="0"/>
            <a:chExt cx="2440253" cy="760395"/>
          </a:xfrm>
        </p:grpSpPr>
        <p:sp>
          <p:nvSpPr>
            <p:cNvPr id="2223" name="Shape 2223"/>
            <p:cNvSpPr/>
            <p:nvPr/>
          </p:nvSpPr>
          <p:spPr>
            <a:xfrm>
              <a:off x="27203" y="21037"/>
              <a:ext cx="2413049" cy="382866"/>
            </a:xfrm>
            <a:prstGeom prst="rect">
              <a:avLst/>
            </a:prstGeom>
            <a:solidFill>
              <a:srgbClr val="221C35">
                <a:alpha val="80000"/>
              </a:srgbClr>
            </a:solidFill>
            <a:ln w="12700" cap="flat">
              <a:noFill/>
              <a:miter lim="400000"/>
            </a:ln>
            <a:effectLst/>
          </p:spPr>
          <p:txBody>
            <a:bodyPr wrap="square" lIns="45718" tIns="45718" rIns="45718" bIns="45718" numCol="1" anchor="ctr">
              <a:noAutofit/>
            </a:bodyPr>
            <a:lstStyle/>
            <a:p>
              <a:pPr algn="ctr">
                <a:defRPr>
                  <a:solidFill>
                    <a:srgbClr val="93BF3E"/>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sp>
          <p:nvSpPr>
            <p:cNvPr id="2224" name="Shape 2224"/>
            <p:cNvSpPr/>
            <p:nvPr/>
          </p:nvSpPr>
          <p:spPr>
            <a:xfrm>
              <a:off x="0" y="0"/>
              <a:ext cx="2440253" cy="76039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marL="114264" indent="-114264" algn="ctr">
                <a:lnSpc>
                  <a:spcPct val="120000"/>
                </a:lnSpc>
                <a:defRPr sz="2000">
                  <a:solidFill>
                    <a:srgbClr val="FFFFFF"/>
                  </a:solidFill>
                  <a:latin typeface="+mn-lt"/>
                  <a:ea typeface="+mn-ea"/>
                  <a:cs typeface="+mn-cs"/>
                  <a:sym typeface="Palatino"/>
                </a:defRPr>
              </a:lvl1pPr>
            </a:lstStyle>
            <a:p>
              <a:r>
                <a:rPr lang="en-US" altLang="zh-HK" sz="1900" dirty="0">
                  <a:latin typeface="Century Gothic" panose="020B0502020202020204" pitchFamily="34" charset="0"/>
                  <a:ea typeface="華康儷中黑" panose="020B0509000000000000" pitchFamily="49" charset="-120"/>
                </a:rPr>
                <a:t>Instagram</a:t>
              </a:r>
            </a:p>
            <a:p>
              <a:endParaRPr lang="zh-HK" sz="1900" b="0" i="0" dirty="0" smtClean="0">
                <a:solidFill>
                  <a:srgbClr val="FFFFFF"/>
                </a:solidFill>
                <a:latin typeface="Century Gothic" panose="020B0502020202020204" pitchFamily="34" charset="0"/>
                <a:ea typeface="華康儷中黑" panose="020B0509000000000000" pitchFamily="49" charset="-120"/>
              </a:endParaRPr>
            </a:p>
          </p:txBody>
        </p:sp>
      </p:grpSp>
      <p:grpSp>
        <p:nvGrpSpPr>
          <p:cNvPr id="2228" name="Group 2228"/>
          <p:cNvGrpSpPr/>
          <p:nvPr/>
        </p:nvGrpSpPr>
        <p:grpSpPr>
          <a:xfrm>
            <a:off x="4098395" y="6439460"/>
            <a:ext cx="2449656" cy="760397"/>
            <a:chOff x="0" y="0"/>
            <a:chExt cx="2449654" cy="760395"/>
          </a:xfrm>
        </p:grpSpPr>
        <p:sp>
          <p:nvSpPr>
            <p:cNvPr id="2226" name="Shape 2226"/>
            <p:cNvSpPr/>
            <p:nvPr/>
          </p:nvSpPr>
          <p:spPr>
            <a:xfrm>
              <a:off x="27308" y="21037"/>
              <a:ext cx="2422346" cy="382866"/>
            </a:xfrm>
            <a:prstGeom prst="rect">
              <a:avLst/>
            </a:prstGeom>
            <a:solidFill>
              <a:srgbClr val="221C35">
                <a:alpha val="80000"/>
              </a:srgbClr>
            </a:solidFill>
            <a:ln w="12700" cap="flat">
              <a:noFill/>
              <a:miter lim="400000"/>
            </a:ln>
            <a:effectLst/>
          </p:spPr>
          <p:txBody>
            <a:bodyPr wrap="square" lIns="45718" tIns="45718" rIns="45718" bIns="45718" numCol="1" anchor="ctr">
              <a:noAutofit/>
            </a:bodyPr>
            <a:lstStyle/>
            <a:p>
              <a:pPr algn="ctr">
                <a:defRPr>
                  <a:solidFill>
                    <a:srgbClr val="93BF3E"/>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sp>
          <p:nvSpPr>
            <p:cNvPr id="2227" name="Shape 2227"/>
            <p:cNvSpPr/>
            <p:nvPr/>
          </p:nvSpPr>
          <p:spPr>
            <a:xfrm>
              <a:off x="0" y="0"/>
              <a:ext cx="2449654" cy="76039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marL="114264" indent="-114264" algn="ctr">
                <a:lnSpc>
                  <a:spcPct val="120000"/>
                </a:lnSpc>
                <a:defRPr sz="2000">
                  <a:solidFill>
                    <a:srgbClr val="FFFFFF"/>
                  </a:solidFill>
                  <a:latin typeface="+mn-lt"/>
                  <a:ea typeface="+mn-ea"/>
                  <a:cs typeface="+mn-cs"/>
                  <a:sym typeface="Palatino"/>
                </a:defRPr>
              </a:lvl1pPr>
            </a:lstStyle>
            <a:p>
              <a:r>
                <a:rPr lang="en-US" altLang="zh-HK" sz="1900" dirty="0">
                  <a:latin typeface="Century Gothic" panose="020B0502020202020204" pitchFamily="34" charset="0"/>
                  <a:ea typeface="華康儷中黑" panose="020B0509000000000000" pitchFamily="49" charset="-120"/>
                </a:rPr>
                <a:t>Twitter</a:t>
              </a:r>
            </a:p>
            <a:p>
              <a:endParaRPr lang="zh-HK" sz="1900" b="0" i="0" dirty="0" smtClean="0">
                <a:solidFill>
                  <a:srgbClr val="FFFFFF"/>
                </a:solidFill>
                <a:latin typeface="Century Gothic" panose="020B0502020202020204" pitchFamily="34" charset="0"/>
                <a:ea typeface="華康儷中黑" panose="020B0509000000000000" pitchFamily="49" charset="-120"/>
              </a:endParaRPr>
            </a:p>
          </p:txBody>
        </p:sp>
      </p:grpSp>
      <p:sp>
        <p:nvSpPr>
          <p:cNvPr id="2229" name="Shape 2229"/>
          <p:cNvSpPr/>
          <p:nvPr/>
        </p:nvSpPr>
        <p:spPr>
          <a:xfrm>
            <a:off x="6629588" y="5468257"/>
            <a:ext cx="2875916" cy="5355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114264" lvl="1" indent="-114264" algn="ctr">
              <a:lnSpc>
                <a:spcPct val="120000"/>
              </a:lnSpc>
              <a:defRPr sz="1600">
                <a:solidFill>
                  <a:srgbClr val="161616"/>
                </a:solidFill>
                <a:latin typeface="+mn-lt"/>
                <a:ea typeface="+mn-ea"/>
                <a:cs typeface="+mn-cs"/>
                <a:sym typeface="Palatino"/>
              </a:defRPr>
            </a:pPr>
            <a:r>
              <a:rPr lang="zh-HK" sz="2400" b="0" i="0" dirty="0" smtClean="0">
                <a:solidFill>
                  <a:srgbClr val="000000"/>
                </a:solidFill>
                <a:latin typeface="Century Gothic" panose="020B0502020202020204" pitchFamily="34" charset="0"/>
                <a:ea typeface="華康儷中黑" panose="020B0509000000000000" pitchFamily="49" charset="-120"/>
              </a:rPr>
              <a:t>購物智囊</a:t>
            </a:r>
          </a:p>
        </p:txBody>
      </p:sp>
      <p:pic>
        <p:nvPicPr>
          <p:cNvPr id="2230" name="image97.jpeg"/>
          <p:cNvPicPr>
            <a:picLocks noChangeAspect="1"/>
          </p:cNvPicPr>
          <p:nvPr/>
        </p:nvPicPr>
        <p:blipFill>
          <a:blip r:embed="rId5">
            <a:extLst/>
          </a:blip>
          <a:srcRect b="1993"/>
          <a:stretch>
            <a:fillRect/>
          </a:stretch>
        </p:blipFill>
        <p:spPr>
          <a:xfrm>
            <a:off x="9320783" y="4590682"/>
            <a:ext cx="2871217" cy="2267318"/>
          </a:xfrm>
          <a:prstGeom prst="rect">
            <a:avLst/>
          </a:prstGeom>
          <a:ln w="12700">
            <a:miter lim="400000"/>
          </a:ln>
        </p:spPr>
      </p:pic>
      <p:sp>
        <p:nvSpPr>
          <p:cNvPr id="2231" name="Shape 2231"/>
          <p:cNvSpPr/>
          <p:nvPr/>
        </p:nvSpPr>
        <p:spPr>
          <a:xfrm>
            <a:off x="6639351" y="2569010"/>
            <a:ext cx="2808434" cy="5355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marL="114264" indent="-114264" algn="ctr">
              <a:lnSpc>
                <a:spcPct val="120000"/>
              </a:lnSpc>
              <a:defRPr sz="1600">
                <a:solidFill>
                  <a:srgbClr val="161616"/>
                </a:solidFill>
                <a:latin typeface="+mn-lt"/>
                <a:ea typeface="+mn-ea"/>
                <a:cs typeface="+mn-cs"/>
                <a:sym typeface="Palatino"/>
              </a:defRPr>
            </a:lvl1pPr>
          </a:lstStyle>
          <a:p>
            <a:r>
              <a:rPr lang="zh-HK" sz="2400" b="0" i="0" dirty="0" smtClean="0">
                <a:solidFill>
                  <a:srgbClr val="161616"/>
                </a:solidFill>
                <a:latin typeface="Century Gothic" panose="020B0502020202020204" pitchFamily="34" charset="0"/>
                <a:ea typeface="華康儷中黑" panose="020B0509000000000000" pitchFamily="49" charset="-120"/>
              </a:rPr>
              <a:t>舉辦一場零售活動</a:t>
            </a:r>
          </a:p>
        </p:txBody>
      </p:sp>
      <p:pic>
        <p:nvPicPr>
          <p:cNvPr id="2232" name="image98.png"/>
          <p:cNvPicPr>
            <a:picLocks noChangeAspect="1"/>
          </p:cNvPicPr>
          <p:nvPr/>
        </p:nvPicPr>
        <p:blipFill>
          <a:blip r:embed="rId6">
            <a:extLst/>
          </a:blip>
          <a:stretch>
            <a:fillRect/>
          </a:stretch>
        </p:blipFill>
        <p:spPr>
          <a:xfrm>
            <a:off x="9447783" y="1748383"/>
            <a:ext cx="2871217" cy="201674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4" name="Shape 2234"/>
          <p:cNvSpPr/>
          <p:nvPr/>
        </p:nvSpPr>
        <p:spPr>
          <a:xfrm>
            <a:off x="6129337" y="0"/>
            <a:ext cx="6062664" cy="6858000"/>
          </a:xfrm>
          <a:prstGeom prst="rect">
            <a:avLst/>
          </a:prstGeom>
          <a:solidFill>
            <a:srgbClr val="221C35"/>
          </a:solidFill>
          <a:ln w="12700">
            <a:miter lim="400000"/>
          </a:ln>
        </p:spPr>
        <p:txBody>
          <a:bodyPr lIns="45718" tIns="45718" rIns="45718" bIns="45718" anchor="ctr"/>
          <a:lstStyle/>
          <a:p>
            <a:pPr algn="ctr">
              <a:defRPr>
                <a:solidFill>
                  <a:srgbClr val="FFFFFF"/>
                </a:solidFill>
              </a:defRPr>
            </a:pPr>
            <a:endParaRPr dirty="0">
              <a:latin typeface="微軟正黑體" panose="020B0604030504040204" pitchFamily="34" charset="-120"/>
              <a:ea typeface="微軟正黑體" panose="020B0604030504040204" pitchFamily="34" charset="-120"/>
            </a:endParaRPr>
          </a:p>
        </p:txBody>
      </p:sp>
      <p:sp>
        <p:nvSpPr>
          <p:cNvPr id="2235" name="Shape 2235"/>
          <p:cNvSpPr/>
          <p:nvPr/>
        </p:nvSpPr>
        <p:spPr>
          <a:xfrm>
            <a:off x="476251" y="1982821"/>
            <a:ext cx="5343980" cy="4478145"/>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spcBef>
                <a:spcPts val="1800"/>
              </a:spcBef>
              <a:defRPr sz="2400">
                <a:latin typeface="+mn-lt"/>
                <a:ea typeface="+mn-ea"/>
                <a:cs typeface="+mn-cs"/>
                <a:sym typeface="Palatino"/>
              </a:defRPr>
            </a:pPr>
            <a:r>
              <a:rPr lang="zh-HK" altLang="en-US" sz="2400" dirty="0">
                <a:latin typeface="Century Gothic" panose="020B0502020202020204" pitchFamily="34" charset="0"/>
                <a:ea typeface="華康儷中黑" panose="020B0509000000000000" pitchFamily="49" charset="-120"/>
                <a:sym typeface="Palatino"/>
              </a:rPr>
              <a:t>你必須累積</a:t>
            </a:r>
            <a:r>
              <a:rPr lang="en-US" altLang="zh-HK" sz="2400" dirty="0">
                <a:latin typeface="Century Gothic" panose="020B0502020202020204" pitchFamily="34" charset="0"/>
                <a:ea typeface="華康儷中黑" panose="020B0509000000000000" pitchFamily="49" charset="-120"/>
                <a:sym typeface="Palatino"/>
              </a:rPr>
              <a:t>200</a:t>
            </a:r>
            <a:r>
              <a:rPr lang="zh-HK" altLang="en-US" sz="2400" dirty="0">
                <a:latin typeface="Century Gothic" panose="020B0502020202020204" pitchFamily="34" charset="0"/>
                <a:ea typeface="華康儷中黑" panose="020B0509000000000000" pitchFamily="49" charset="-120"/>
                <a:sym typeface="Palatino"/>
              </a:rPr>
              <a:t>點業績點數，使你的商業發展中心</a:t>
            </a:r>
            <a:r>
              <a:rPr lang="zh-HK" altLang="en-US" sz="2400" u="sng" dirty="0">
                <a:latin typeface="Century Gothic" panose="020B0502020202020204" pitchFamily="34" charset="0"/>
                <a:ea typeface="華康儷中黑" panose="020B0509000000000000" pitchFamily="49" charset="-120"/>
                <a:sym typeface="Palatino"/>
              </a:rPr>
              <a:t>合格</a:t>
            </a:r>
            <a:r>
              <a:rPr lang="zh-HK" altLang="en-US" sz="2400" dirty="0">
                <a:latin typeface="Century Gothic" panose="020B0502020202020204" pitchFamily="34" charset="0"/>
                <a:ea typeface="華康儷中黑" panose="020B0509000000000000" pitchFamily="49" charset="-120"/>
                <a:sym typeface="Palatino"/>
              </a:rPr>
              <a:t>，即可開始從左、右兩側組織累積業績點</a:t>
            </a:r>
            <a:r>
              <a:rPr lang="zh-HK" altLang="en-US" sz="2400" dirty="0" smtClean="0">
                <a:latin typeface="Century Gothic" panose="020B0502020202020204" pitchFamily="34" charset="0"/>
                <a:ea typeface="華康儷中黑" panose="020B0509000000000000" pitchFamily="49" charset="-120"/>
                <a:sym typeface="Palatino"/>
              </a:rPr>
              <a:t>數</a:t>
            </a:r>
            <a:r>
              <a:rPr lang="en-US" altLang="zh-HK" sz="2400" dirty="0" smtClean="0">
                <a:latin typeface="Century Gothic" panose="020B0502020202020204" pitchFamily="34" charset="0"/>
                <a:ea typeface="華康儷中黑" panose="020B0509000000000000" pitchFamily="49" charset="-120"/>
                <a:sym typeface="Palatino"/>
              </a:rPr>
              <a:t>BV</a:t>
            </a:r>
            <a:r>
              <a:rPr lang="zh-HK" altLang="en-US" sz="2400" dirty="0" smtClean="0">
                <a:latin typeface="Century Gothic" panose="020B0502020202020204" pitchFamily="34" charset="0"/>
                <a:ea typeface="華康儷中黑" panose="020B0509000000000000" pitchFamily="49" charset="-120"/>
                <a:sym typeface="Palatino"/>
              </a:rPr>
              <a:t>（</a:t>
            </a:r>
            <a:r>
              <a:rPr lang="zh-HK" altLang="en-US" sz="2400" dirty="0">
                <a:latin typeface="Century Gothic" panose="020B0502020202020204" pitchFamily="34" charset="0"/>
                <a:ea typeface="華康儷中黑" panose="020B0509000000000000" pitchFamily="49" charset="-120"/>
                <a:sym typeface="Palatino"/>
              </a:rPr>
              <a:t>美安獨家產品）與獎勵業績點</a:t>
            </a:r>
            <a:r>
              <a:rPr lang="zh-HK" altLang="en-US" sz="2400" dirty="0" smtClean="0">
                <a:latin typeface="Century Gothic" panose="020B0502020202020204" pitchFamily="34" charset="0"/>
                <a:ea typeface="華康儷中黑" panose="020B0509000000000000" pitchFamily="49" charset="-120"/>
                <a:sym typeface="Palatino"/>
              </a:rPr>
              <a:t>數</a:t>
            </a:r>
            <a:r>
              <a:rPr lang="en-US" altLang="zh-HK" sz="2400" dirty="0" smtClean="0">
                <a:latin typeface="Century Gothic" panose="020B0502020202020204" pitchFamily="34" charset="0"/>
                <a:ea typeface="華康儷中黑" panose="020B0509000000000000" pitchFamily="49" charset="-120"/>
                <a:sym typeface="Palatino"/>
              </a:rPr>
              <a:t>IBV</a:t>
            </a:r>
            <a:r>
              <a:rPr lang="zh-HK" altLang="en-US" sz="2400" dirty="0" smtClean="0">
                <a:latin typeface="Century Gothic" panose="020B0502020202020204" pitchFamily="34" charset="0"/>
                <a:ea typeface="華康儷中黑" panose="020B0509000000000000" pitchFamily="49" charset="-120"/>
                <a:sym typeface="Palatino"/>
              </a:rPr>
              <a:t>（</a:t>
            </a:r>
            <a:r>
              <a:rPr lang="zh-HK" altLang="en-US" sz="2400" dirty="0">
                <a:latin typeface="Century Gothic" panose="020B0502020202020204" pitchFamily="34" charset="0"/>
                <a:ea typeface="華康儷中黑" panose="020B0509000000000000" pitchFamily="49" charset="-120"/>
                <a:sym typeface="Palatino"/>
              </a:rPr>
              <a:t>夥伴商店商品）</a:t>
            </a:r>
          </a:p>
          <a:p>
            <a:pPr>
              <a:spcBef>
                <a:spcPts val="1800"/>
              </a:spcBef>
              <a:defRPr sz="2400">
                <a:latin typeface="+mn-lt"/>
                <a:ea typeface="+mn-ea"/>
                <a:cs typeface="+mn-cs"/>
                <a:sym typeface="Palatino"/>
              </a:defRPr>
            </a:pPr>
            <a:r>
              <a:rPr lang="zh-HK" altLang="en-US" sz="2400" dirty="0">
                <a:latin typeface="Century Gothic" panose="020B0502020202020204" pitchFamily="34" charset="0"/>
                <a:ea typeface="華康儷中黑" panose="020B0509000000000000" pitchFamily="49" charset="-120"/>
                <a:sym typeface="Palatino"/>
              </a:rPr>
              <a:t>一旦你的商業發展中</a:t>
            </a:r>
            <a:r>
              <a:rPr lang="zh-HK" altLang="en-US" sz="2400" dirty="0" smtClean="0">
                <a:latin typeface="Century Gothic" panose="020B0502020202020204" pitchFamily="34" charset="0"/>
                <a:ea typeface="華康儷中黑" panose="020B0509000000000000" pitchFamily="49" charset="-120"/>
                <a:sym typeface="Palatino"/>
              </a:rPr>
              <a:t>心（</a:t>
            </a:r>
            <a:r>
              <a:rPr lang="en-US" altLang="zh-HK" sz="2400" dirty="0" smtClean="0">
                <a:latin typeface="Century Gothic" panose="020B0502020202020204" pitchFamily="34" charset="0"/>
                <a:ea typeface="華康儷中黑" panose="020B0509000000000000" pitchFamily="49" charset="-120"/>
                <a:sym typeface="Palatino"/>
              </a:rPr>
              <a:t>BDC</a:t>
            </a:r>
            <a:r>
              <a:rPr lang="zh-HK" altLang="en-US" sz="2400" dirty="0">
                <a:latin typeface="Century Gothic" panose="020B0502020202020204" pitchFamily="34" charset="0"/>
                <a:ea typeface="華康儷中黑" panose="020B0509000000000000" pitchFamily="49" charset="-120"/>
                <a:sym typeface="Palatino"/>
              </a:rPr>
              <a:t> </a:t>
            </a:r>
            <a:r>
              <a:rPr lang="zh-HK" altLang="en-US" sz="2400" dirty="0" smtClean="0">
                <a:latin typeface="Century Gothic" panose="020B0502020202020204" pitchFamily="34" charset="0"/>
                <a:ea typeface="華康儷中黑" panose="020B0509000000000000" pitchFamily="49" charset="-120"/>
                <a:sym typeface="Palatino"/>
              </a:rPr>
              <a:t>）合</a:t>
            </a:r>
            <a:r>
              <a:rPr lang="zh-HK" altLang="en-US" sz="2400" dirty="0">
                <a:latin typeface="Century Gothic" panose="020B0502020202020204" pitchFamily="34" charset="0"/>
                <a:ea typeface="華康儷中黑" panose="020B0509000000000000" pitchFamily="49" charset="-120"/>
                <a:sym typeface="Palatino"/>
              </a:rPr>
              <a:t>格後，即可開始累積業績點數（</a:t>
            </a:r>
            <a:r>
              <a:rPr lang="en-US" altLang="zh-HK" sz="2400" dirty="0">
                <a:latin typeface="Century Gothic" panose="020B0502020202020204" pitchFamily="34" charset="0"/>
                <a:ea typeface="華康儷中黑" panose="020B0509000000000000" pitchFamily="49" charset="-120"/>
                <a:sym typeface="Palatino"/>
              </a:rPr>
              <a:t>BV</a:t>
            </a:r>
            <a:r>
              <a:rPr lang="zh-HK" altLang="en-US" sz="2400" dirty="0">
                <a:latin typeface="Century Gothic" panose="020B0502020202020204" pitchFamily="34" charset="0"/>
                <a:ea typeface="華康儷中黑" panose="020B0509000000000000" pitchFamily="49" charset="-120"/>
                <a:sym typeface="Palatino"/>
              </a:rPr>
              <a:t>） </a:t>
            </a:r>
          </a:p>
          <a:p>
            <a:pPr>
              <a:spcBef>
                <a:spcPts val="1800"/>
              </a:spcBef>
              <a:defRPr sz="2000">
                <a:latin typeface="+mn-lt"/>
                <a:ea typeface="+mn-ea"/>
                <a:cs typeface="+mn-cs"/>
                <a:sym typeface="Palatino"/>
              </a:defRPr>
            </a:pPr>
            <a:r>
              <a:rPr lang="zh-HK" altLang="en-US" sz="2400" dirty="0">
                <a:latin typeface="Century Gothic" panose="020B0502020202020204" pitchFamily="34" charset="0"/>
                <a:ea typeface="華康儷中黑" panose="020B0509000000000000" pitchFamily="49" charset="-120"/>
                <a:sym typeface="Palatino"/>
              </a:rPr>
              <a:t>（你可以藉由投資</a:t>
            </a:r>
            <a:r>
              <a:rPr lang="en-US" altLang="zh-HK" sz="2400" dirty="0">
                <a:latin typeface="Century Gothic" panose="020B0502020202020204" pitchFamily="34" charset="0"/>
                <a:ea typeface="華康儷中黑" panose="020B0509000000000000" pitchFamily="49" charset="-120"/>
                <a:sym typeface="Palatino"/>
              </a:rPr>
              <a:t>Motives</a:t>
            </a:r>
            <a:r>
              <a:rPr lang="zh-HK" altLang="en-US" sz="2400" dirty="0">
                <a:latin typeface="Century Gothic" panose="020B0502020202020204" pitchFamily="34" charset="0"/>
                <a:ea typeface="華康儷中黑" panose="020B0509000000000000" pitchFamily="49" charset="-120"/>
                <a:sym typeface="Palatino"/>
              </a:rPr>
              <a:t>組合產品和</a:t>
            </a:r>
            <a:r>
              <a:rPr lang="en-US" altLang="zh-HK" sz="2400" dirty="0">
                <a:latin typeface="Century Gothic" panose="020B0502020202020204" pitchFamily="34" charset="0"/>
                <a:ea typeface="華康儷中黑" panose="020B0509000000000000" pitchFamily="49" charset="-120"/>
                <a:sym typeface="Palatino"/>
              </a:rPr>
              <a:t>/</a:t>
            </a:r>
            <a:r>
              <a:rPr lang="zh-HK" altLang="en-US" sz="2400" dirty="0">
                <a:latin typeface="Century Gothic" panose="020B0502020202020204" pitchFamily="34" charset="0"/>
                <a:ea typeface="華康儷中黑" panose="020B0509000000000000" pitchFamily="49" charset="-120"/>
                <a:sym typeface="Palatino"/>
              </a:rPr>
              <a:t>或累積零售額來累積業績點數）</a:t>
            </a:r>
          </a:p>
          <a:p>
            <a:pPr>
              <a:spcBef>
                <a:spcPts val="1800"/>
              </a:spcBef>
              <a:defRPr sz="2400">
                <a:latin typeface="+mn-lt"/>
                <a:ea typeface="+mn-ea"/>
                <a:cs typeface="+mn-cs"/>
                <a:sym typeface="Palatino"/>
              </a:defRPr>
            </a:pPr>
            <a:endParaRPr lang="zh-HK" sz="2400" b="0" i="0" dirty="0" smtClean="0">
              <a:solidFill>
                <a:srgbClr val="000000"/>
              </a:solidFill>
              <a:latin typeface="Century Gothic" panose="020B0502020202020204" pitchFamily="34" charset="0"/>
              <a:ea typeface="華康儷中黑" panose="020B0509000000000000" pitchFamily="49" charset="-120"/>
            </a:endParaRPr>
          </a:p>
        </p:txBody>
      </p:sp>
      <p:sp>
        <p:nvSpPr>
          <p:cNvPr id="2236" name="Shape 2236"/>
          <p:cNvSpPr/>
          <p:nvPr/>
        </p:nvSpPr>
        <p:spPr>
          <a:xfrm>
            <a:off x="778840" y="680978"/>
            <a:ext cx="4888535" cy="1097281"/>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dirty="0">
              <a:latin typeface="微軟正黑體" panose="020B0604030504040204" pitchFamily="34" charset="-120"/>
              <a:ea typeface="微軟正黑體" panose="020B0604030504040204" pitchFamily="34" charset="-120"/>
            </a:endParaRPr>
          </a:p>
        </p:txBody>
      </p:sp>
      <p:sp>
        <p:nvSpPr>
          <p:cNvPr id="2237" name="Shape 2237"/>
          <p:cNvSpPr/>
          <p:nvPr/>
        </p:nvSpPr>
        <p:spPr>
          <a:xfrm>
            <a:off x="778840" y="921841"/>
            <a:ext cx="4888535" cy="120032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defTabSz="457200">
              <a:defRPr sz="3400" spc="100">
                <a:solidFill>
                  <a:srgbClr val="FFFFFF"/>
                </a:solidFill>
                <a:latin typeface="+mn-lt"/>
                <a:ea typeface="+mn-ea"/>
                <a:cs typeface="+mn-cs"/>
                <a:sym typeface="Palatino"/>
              </a:defRPr>
            </a:lvl1pPr>
          </a:lstStyle>
          <a:p>
            <a:r>
              <a:rPr lang="zh-HK" altLang="en-US" sz="3600" dirty="0">
                <a:latin typeface="Century Gothic" panose="020B0502020202020204" pitchFamily="34" charset="0"/>
                <a:ea typeface="華康儷中黑" panose="020B0509000000000000" pitchFamily="49" charset="-120"/>
              </a:rPr>
              <a:t>第</a:t>
            </a:r>
            <a:r>
              <a:rPr lang="en-US" altLang="zh-HK" sz="3600" dirty="0">
                <a:latin typeface="Century Gothic" panose="020B0502020202020204" pitchFamily="34" charset="0"/>
                <a:ea typeface="華康儷中黑" panose="020B0509000000000000" pitchFamily="49" charset="-120"/>
              </a:rPr>
              <a:t>3</a:t>
            </a:r>
            <a:r>
              <a:rPr lang="zh-HK" altLang="en-US" sz="3600" dirty="0">
                <a:latin typeface="Century Gothic" panose="020B0502020202020204" pitchFamily="34" charset="0"/>
                <a:ea typeface="華康儷中黑" panose="020B0509000000000000" pitchFamily="49" charset="-120"/>
              </a:rPr>
              <a:t>步 </a:t>
            </a:r>
            <a:r>
              <a:rPr lang="en-US" altLang="zh-HK" sz="3600" dirty="0">
                <a:latin typeface="Century Gothic" panose="020B0502020202020204" pitchFamily="34" charset="0"/>
                <a:ea typeface="華康儷中黑" panose="020B0509000000000000" pitchFamily="49" charset="-120"/>
              </a:rPr>
              <a:t>- </a:t>
            </a:r>
            <a:r>
              <a:rPr lang="zh-HK" altLang="en-US" sz="3600" dirty="0">
                <a:latin typeface="Century Gothic" panose="020B0502020202020204" pitchFamily="34" charset="0"/>
                <a:ea typeface="華康儷中黑" panose="020B0509000000000000" pitchFamily="49" charset="-120"/>
              </a:rPr>
              <a:t>合格累積</a:t>
            </a:r>
          </a:p>
          <a:p>
            <a:endParaRPr lang="zh-HK" sz="3600" b="0" i="0" dirty="0" smtClean="0">
              <a:solidFill>
                <a:srgbClr val="FFFFFF"/>
              </a:solidFill>
              <a:latin typeface="Century Gothic" panose="020B0502020202020204" pitchFamily="34" charset="0"/>
              <a:ea typeface="華康儷中黑" panose="020B0509000000000000" pitchFamily="49" charset="-120"/>
            </a:endParaRPr>
          </a:p>
        </p:txBody>
      </p:sp>
      <p:pic>
        <p:nvPicPr>
          <p:cNvPr id="2238" name="image9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9337" y="0"/>
            <a:ext cx="6099048" cy="6858000"/>
          </a:xfrm>
          <a:prstGeom prst="rect">
            <a:avLst/>
          </a:prstGeom>
          <a:ln w="12700">
            <a:miter lim="400000"/>
          </a:ln>
        </p:spPr>
      </p:pic>
      <p:pic>
        <p:nvPicPr>
          <p:cNvPr id="2239" name="image100.png"/>
          <p:cNvPicPr>
            <a:picLocks noChangeAspect="1"/>
          </p:cNvPicPr>
          <p:nvPr/>
        </p:nvPicPr>
        <p:blipFill>
          <a:blip r:embed="rId3">
            <a:extLst/>
          </a:blip>
          <a:stretch>
            <a:fillRect/>
          </a:stretch>
        </p:blipFill>
        <p:spPr>
          <a:xfrm>
            <a:off x="6129337" y="0"/>
            <a:ext cx="6099048" cy="6858000"/>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2239"/>
                                        </p:tgtEl>
                                        <p:attrNameLst>
                                          <p:attrName>style.visibility</p:attrName>
                                        </p:attrNameLst>
                                      </p:cBhvr>
                                      <p:to>
                                        <p:strVal val="visible"/>
                                      </p:to>
                                    </p:set>
                                    <p:animEffect transition="in" filter="wipe(down)">
                                      <p:cBhvr>
                                        <p:cTn id="7" dur="2000"/>
                                        <p:tgtEl>
                                          <p:spTgt spid="2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9"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1" name="Shape 2241"/>
          <p:cNvSpPr/>
          <p:nvPr/>
        </p:nvSpPr>
        <p:spPr>
          <a:xfrm>
            <a:off x="507995" y="450519"/>
            <a:ext cx="11176008" cy="1143001"/>
          </a:xfrm>
          <a:prstGeom prst="rect">
            <a:avLst/>
          </a:prstGeom>
          <a:solidFill>
            <a:srgbClr val="86754D"/>
          </a:solidFill>
          <a:ln w="12700">
            <a:miter lim="400000"/>
          </a:ln>
        </p:spPr>
        <p:txBody>
          <a:bodyPr lIns="45718" tIns="45718" rIns="45718" bIns="45718" anchor="ctr"/>
          <a:lstStyle/>
          <a:p>
            <a:pPr algn="ctr" defTabSz="914103">
              <a:defRPr sz="2200">
                <a:solidFill>
                  <a:srgbClr val="FFFFFF"/>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sp>
        <p:nvSpPr>
          <p:cNvPr id="2242" name="Shape 2242"/>
          <p:cNvSpPr/>
          <p:nvPr/>
        </p:nvSpPr>
        <p:spPr>
          <a:xfrm>
            <a:off x="507995" y="649675"/>
            <a:ext cx="11176009" cy="707882"/>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nchor="ctr">
            <a:spAutoFit/>
          </a:bodyPr>
          <a:lstStyle>
            <a:lvl1pPr algn="ctr" defTabSz="914400">
              <a:defRPr sz="3400" cap="all" spc="100">
                <a:solidFill>
                  <a:srgbClr val="FFFFFF"/>
                </a:solidFill>
                <a:latin typeface="+mn-lt"/>
                <a:ea typeface="+mn-ea"/>
                <a:cs typeface="+mn-cs"/>
                <a:sym typeface="Palatino"/>
              </a:defRPr>
            </a:lvl1pPr>
          </a:lstStyle>
          <a:p>
            <a:r>
              <a:rPr lang="zh-HK" sz="4000" b="0" i="0" dirty="0" smtClean="0">
                <a:solidFill>
                  <a:srgbClr val="FFFFFF"/>
                </a:solidFill>
                <a:latin typeface="Century Gothic" panose="020B0502020202020204" pitchFamily="34" charset="0"/>
                <a:ea typeface="華康儷中黑" panose="020B0509000000000000" pitchFamily="49" charset="-120"/>
              </a:rPr>
              <a:t>合格累積的選項 </a:t>
            </a:r>
          </a:p>
        </p:txBody>
      </p:sp>
      <p:pic>
        <p:nvPicPr>
          <p:cNvPr id="2243" name="image5.png"/>
          <p:cNvPicPr>
            <a:picLocks noChangeAspect="1"/>
          </p:cNvPicPr>
          <p:nvPr/>
        </p:nvPicPr>
        <p:blipFill>
          <a:blip r:embed="rId2">
            <a:extLst/>
          </a:blip>
          <a:stretch>
            <a:fillRect/>
          </a:stretch>
        </p:blipFill>
        <p:spPr>
          <a:xfrm>
            <a:off x="2222500" y="6357215"/>
            <a:ext cx="1283646" cy="259488"/>
          </a:xfrm>
          <a:prstGeom prst="rect">
            <a:avLst/>
          </a:prstGeom>
          <a:ln w="12700">
            <a:miter lim="400000"/>
          </a:ln>
        </p:spPr>
      </p:pic>
      <p:sp>
        <p:nvSpPr>
          <p:cNvPr id="2244" name="Shape 2244"/>
          <p:cNvSpPr/>
          <p:nvPr/>
        </p:nvSpPr>
        <p:spPr>
          <a:xfrm>
            <a:off x="778837" y="1923386"/>
            <a:ext cx="5362276" cy="446275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spcBef>
                <a:spcPts val="1800"/>
              </a:spcBef>
              <a:buSzPct val="100000"/>
              <a:defRPr sz="2400">
                <a:latin typeface="+mn-lt"/>
                <a:ea typeface="+mn-ea"/>
                <a:cs typeface="+mn-cs"/>
                <a:sym typeface="Palatino"/>
              </a:defRPr>
            </a:pPr>
            <a:r>
              <a:rPr lang="zh-HK" altLang="en-US" sz="2800" dirty="0">
                <a:latin typeface="Century Gothic" panose="020B0502020202020204" pitchFamily="34" charset="0"/>
                <a:ea typeface="華康儷中黑" panose="020B0509000000000000" pitchFamily="49" charset="-120"/>
                <a:sym typeface="Palatino"/>
              </a:rPr>
              <a:t>親自選擇你最愛的產品，打造你個人專屬的組合</a:t>
            </a:r>
          </a:p>
          <a:p>
            <a:pPr>
              <a:spcBef>
                <a:spcPts val="1800"/>
              </a:spcBef>
              <a:buSzPct val="100000"/>
              <a:defRPr sz="2400">
                <a:latin typeface="+mn-lt"/>
                <a:ea typeface="+mn-ea"/>
                <a:cs typeface="+mn-cs"/>
                <a:sym typeface="Palatino"/>
              </a:defRPr>
            </a:pPr>
            <a:r>
              <a:rPr lang="zh-HK" altLang="en-US" sz="2800" dirty="0" smtClean="0">
                <a:latin typeface="Century Gothic" panose="020B0502020202020204" pitchFamily="34" charset="0"/>
                <a:ea typeface="華康儷中黑" panose="020B0509000000000000" pitchFamily="49" charset="-120"/>
                <a:sym typeface="Palatino"/>
              </a:rPr>
              <a:t>完成</a:t>
            </a:r>
            <a:r>
              <a:rPr lang="zh-TW" altLang="en-US" sz="2800" dirty="0">
                <a:latin typeface="Century Gothic" panose="020B0502020202020204" pitchFamily="34" charset="0"/>
                <a:ea typeface="華康儷中黑" panose="020B0509000000000000" pitchFamily="49" charset="-120"/>
                <a:sym typeface="Palatino"/>
              </a:rPr>
              <a:t>個人居家購物清</a:t>
            </a:r>
            <a:r>
              <a:rPr lang="zh-TW" altLang="en-US" sz="2800" dirty="0" smtClean="0">
                <a:latin typeface="Century Gothic" panose="020B0502020202020204" pitchFamily="34" charset="0"/>
                <a:ea typeface="華康儷中黑" panose="020B0509000000000000" pitchFamily="49" charset="-120"/>
                <a:sym typeface="Palatino"/>
              </a:rPr>
              <a:t>單</a:t>
            </a:r>
            <a:r>
              <a:rPr lang="zh-HK" altLang="en-US" sz="2800" dirty="0" smtClean="0">
                <a:latin typeface="Century Gothic" panose="020B0502020202020204" pitchFamily="34" charset="0"/>
                <a:ea typeface="華康儷中黑" panose="020B0509000000000000" pitchFamily="49" charset="-120"/>
                <a:sym typeface="Palatino"/>
              </a:rPr>
              <a:t>，選擇在未來</a:t>
            </a:r>
            <a:r>
              <a:rPr lang="en-US" altLang="zh-HK" sz="2800" dirty="0" smtClean="0">
                <a:latin typeface="Century Gothic" panose="020B0502020202020204" pitchFamily="34" charset="0"/>
                <a:ea typeface="華康儷中黑" panose="020B0509000000000000" pitchFamily="49" charset="-120"/>
                <a:sym typeface="Palatino"/>
              </a:rPr>
              <a:t>3-6</a:t>
            </a:r>
            <a:r>
              <a:rPr lang="zh-HK" altLang="en-US" sz="2800" dirty="0" smtClean="0">
                <a:latin typeface="Century Gothic" panose="020B0502020202020204" pitchFamily="34" charset="0"/>
                <a:ea typeface="華康儷中黑" panose="020B0509000000000000" pitchFamily="49" charset="-120"/>
                <a:sym typeface="Palatino"/>
              </a:rPr>
              <a:t>個月為你的</a:t>
            </a:r>
            <a:r>
              <a:rPr lang="zh-HK" altLang="en-US" sz="2800" dirty="0">
                <a:latin typeface="Century Gothic" panose="020B0502020202020204" pitchFamily="34" charset="0"/>
                <a:ea typeface="華康儷中黑" panose="020B0509000000000000" pitchFamily="49" charset="-120"/>
                <a:sym typeface="Palatino"/>
              </a:rPr>
              <a:t>家人／家</a:t>
            </a:r>
            <a:r>
              <a:rPr lang="zh-HK" altLang="en-US" sz="2800" dirty="0" smtClean="0">
                <a:latin typeface="Century Gothic" panose="020B0502020202020204" pitchFamily="34" charset="0"/>
                <a:ea typeface="華康儷中黑" panose="020B0509000000000000" pitchFamily="49" charset="-120"/>
                <a:sym typeface="Palatino"/>
              </a:rPr>
              <a:t>庭購買的產品</a:t>
            </a:r>
          </a:p>
          <a:p>
            <a:pPr>
              <a:spcBef>
                <a:spcPts val="1800"/>
              </a:spcBef>
              <a:buSzPct val="100000"/>
              <a:defRPr sz="2400">
                <a:latin typeface="+mn-lt"/>
                <a:ea typeface="+mn-ea"/>
                <a:cs typeface="+mn-cs"/>
                <a:sym typeface="Palatino"/>
              </a:defRPr>
            </a:pPr>
            <a:r>
              <a:rPr lang="zh-HK" altLang="en-US" sz="2800" dirty="0" smtClean="0">
                <a:latin typeface="Century Gothic" panose="020B0502020202020204" pitchFamily="34" charset="0"/>
                <a:ea typeface="華康儷中黑" panose="020B0509000000000000" pitchFamily="49" charset="-120"/>
                <a:sym typeface="Palatino"/>
              </a:rPr>
              <a:t>舉</a:t>
            </a:r>
            <a:r>
              <a:rPr lang="zh-HK" altLang="en-US" sz="2800" dirty="0">
                <a:latin typeface="Century Gothic" panose="020B0502020202020204" pitchFamily="34" charset="0"/>
                <a:ea typeface="華康儷中黑" panose="020B0509000000000000" pitchFamily="49" charset="-120"/>
                <a:sym typeface="Palatino"/>
              </a:rPr>
              <a:t>辦一場</a:t>
            </a:r>
            <a:r>
              <a:rPr lang="en-US" altLang="zh-HK" sz="2800" dirty="0">
                <a:latin typeface="Century Gothic" panose="020B0502020202020204" pitchFamily="34" charset="0"/>
                <a:ea typeface="華康儷中黑" panose="020B0509000000000000" pitchFamily="49" charset="-120"/>
                <a:sym typeface="Palatino"/>
              </a:rPr>
              <a:t>Motives</a:t>
            </a:r>
            <a:r>
              <a:rPr lang="en-US" altLang="zh-HK" sz="2800" baseline="30000" dirty="0">
                <a:latin typeface="Century Gothic" panose="020B0502020202020204" pitchFamily="34" charset="0"/>
                <a:ea typeface="華康儷中黑" panose="020B0509000000000000" pitchFamily="49" charset="-120"/>
                <a:sym typeface="Palatino"/>
              </a:rPr>
              <a:t>®</a:t>
            </a:r>
            <a:r>
              <a:rPr lang="zh-HK" altLang="en-US" sz="2800" dirty="0">
                <a:latin typeface="Century Gothic" panose="020B0502020202020204" pitchFamily="34" charset="0"/>
                <a:ea typeface="華康儷中黑" panose="020B0509000000000000" pitchFamily="49" charset="-120"/>
                <a:sym typeface="Palatino"/>
              </a:rPr>
              <a:t>活動</a:t>
            </a:r>
          </a:p>
          <a:p>
            <a:pPr>
              <a:spcBef>
                <a:spcPts val="1800"/>
              </a:spcBef>
              <a:buSzPct val="100000"/>
              <a:defRPr sz="2400">
                <a:latin typeface="+mn-lt"/>
                <a:ea typeface="+mn-ea"/>
                <a:cs typeface="+mn-cs"/>
                <a:sym typeface="Palatino"/>
              </a:defRPr>
            </a:pPr>
            <a:r>
              <a:rPr lang="zh-HK" altLang="en-US" sz="2800" dirty="0">
                <a:latin typeface="Century Gothic" panose="020B0502020202020204" pitchFamily="34" charset="0"/>
                <a:ea typeface="華康儷中黑" panose="020B0509000000000000" pitchFamily="49" charset="-120"/>
                <a:sym typeface="Palatino"/>
              </a:rPr>
              <a:t>透過美安目錄等工具確認訂單</a:t>
            </a:r>
          </a:p>
          <a:p>
            <a:pPr defTabSz="914103">
              <a:spcBef>
                <a:spcPts val="1800"/>
              </a:spcBef>
              <a:buSzPct val="100000"/>
              <a:defRPr sz="2400">
                <a:latin typeface="+mn-lt"/>
                <a:ea typeface="+mn-ea"/>
                <a:cs typeface="+mn-cs"/>
                <a:sym typeface="Palatino"/>
              </a:defRPr>
            </a:pPr>
            <a:endParaRPr lang="zh-HK" sz="2800" b="0" i="0" dirty="0" smtClean="0">
              <a:solidFill>
                <a:srgbClr val="000000"/>
              </a:solidFill>
              <a:latin typeface="Century Gothic" panose="020B0502020202020204" pitchFamily="34" charset="0"/>
              <a:ea typeface="華康儷中黑" panose="020B0509000000000000" pitchFamily="49" charset="-120"/>
            </a:endParaRPr>
          </a:p>
        </p:txBody>
      </p:sp>
      <p:pic>
        <p:nvPicPr>
          <p:cNvPr id="2245" name="image85.png"/>
          <p:cNvPicPr>
            <a:picLocks noChangeAspect="1"/>
          </p:cNvPicPr>
          <p:nvPr/>
        </p:nvPicPr>
        <p:blipFill>
          <a:blip r:embed="rId3">
            <a:extLst/>
          </a:blip>
          <a:stretch>
            <a:fillRect/>
          </a:stretch>
        </p:blipFill>
        <p:spPr>
          <a:xfrm>
            <a:off x="6258150" y="3903023"/>
            <a:ext cx="2047756" cy="2064457"/>
          </a:xfrm>
          <a:prstGeom prst="rect">
            <a:avLst/>
          </a:prstGeom>
          <a:ln w="12700">
            <a:miter lim="400000"/>
          </a:ln>
        </p:spPr>
      </p:pic>
      <p:pic>
        <p:nvPicPr>
          <p:cNvPr id="2247" name="image87.png"/>
          <p:cNvPicPr>
            <a:picLocks noChangeAspect="1"/>
          </p:cNvPicPr>
          <p:nvPr/>
        </p:nvPicPr>
        <p:blipFill>
          <a:blip r:embed="rId4">
            <a:extLst/>
          </a:blip>
          <a:stretch>
            <a:fillRect/>
          </a:stretch>
        </p:blipFill>
        <p:spPr>
          <a:xfrm>
            <a:off x="8920467" y="1945272"/>
            <a:ext cx="2121690" cy="1341212"/>
          </a:xfrm>
          <a:prstGeom prst="rect">
            <a:avLst/>
          </a:prstGeom>
          <a:ln w="12700">
            <a:miter lim="400000"/>
          </a:ln>
        </p:spPr>
      </p:pic>
      <p:pic>
        <p:nvPicPr>
          <p:cNvPr id="2248" name="image88.png"/>
          <p:cNvPicPr>
            <a:picLocks noChangeAspect="1"/>
          </p:cNvPicPr>
          <p:nvPr/>
        </p:nvPicPr>
        <p:blipFill>
          <a:blip r:embed="rId5">
            <a:extLst/>
          </a:blip>
          <a:stretch>
            <a:fillRect/>
          </a:stretch>
        </p:blipFill>
        <p:spPr>
          <a:xfrm>
            <a:off x="8422944" y="3429677"/>
            <a:ext cx="3116736" cy="313815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0" name="Shape 2250"/>
          <p:cNvSpPr/>
          <p:nvPr/>
        </p:nvSpPr>
        <p:spPr>
          <a:xfrm>
            <a:off x="304800" y="1751936"/>
            <a:ext cx="5591033" cy="4801310"/>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a:spcBef>
                <a:spcPts val="1800"/>
              </a:spcBef>
              <a:defRPr sz="2400">
                <a:latin typeface="+mn-lt"/>
                <a:ea typeface="+mn-ea"/>
                <a:cs typeface="+mn-cs"/>
                <a:sym typeface="Palatino"/>
              </a:defRPr>
            </a:pPr>
            <a:r>
              <a:rPr lang="en-US" altLang="zh-HK" sz="2800" dirty="0">
                <a:latin typeface="Century Gothic" panose="020B0502020202020204" pitchFamily="34" charset="0"/>
                <a:ea typeface="華康儷中黑" panose="020B0509000000000000" pitchFamily="49" charset="-120"/>
                <a:sym typeface="Palatino"/>
              </a:rPr>
              <a:t>HK$3,237 </a:t>
            </a:r>
          </a:p>
          <a:p>
            <a:pPr algn="ctr">
              <a:spcBef>
                <a:spcPts val="1800"/>
              </a:spcBef>
              <a:defRPr sz="2400">
                <a:latin typeface="+mn-lt"/>
                <a:ea typeface="+mn-ea"/>
                <a:cs typeface="+mn-cs"/>
                <a:sym typeface="Palatino"/>
              </a:defRPr>
            </a:pPr>
            <a:r>
              <a:rPr lang="zh-HK" altLang="en-US" sz="2800" dirty="0">
                <a:latin typeface="Century Gothic" panose="020B0502020202020204" pitchFamily="34" charset="0"/>
                <a:ea typeface="華康儷中黑" panose="020B0509000000000000" pitchFamily="49" charset="-120"/>
                <a:sym typeface="Palatino"/>
              </a:rPr>
              <a:t>包含入會申請與入會資料</a:t>
            </a:r>
          </a:p>
          <a:p>
            <a:pPr algn="ctr">
              <a:spcBef>
                <a:spcPts val="1800"/>
              </a:spcBef>
              <a:defRPr sz="2400">
                <a:latin typeface="+mn-lt"/>
                <a:ea typeface="+mn-ea"/>
                <a:cs typeface="+mn-cs"/>
                <a:sym typeface="Palatino"/>
              </a:defRPr>
            </a:pPr>
            <a:r>
              <a:rPr lang="zh-HK" altLang="en-US" sz="2800" dirty="0">
                <a:latin typeface="Century Gothic" panose="020B0502020202020204" pitchFamily="34" charset="0"/>
                <a:ea typeface="華康儷中黑" panose="020B0509000000000000" pitchFamily="49" charset="-120"/>
                <a:sym typeface="Palatino"/>
              </a:rPr>
              <a:t>價值</a:t>
            </a:r>
            <a:r>
              <a:rPr lang="en-US" altLang="zh-HK" sz="2800" dirty="0" smtClean="0">
                <a:latin typeface="Century Gothic" panose="020B0502020202020204" pitchFamily="34" charset="0"/>
                <a:ea typeface="華康儷中黑" panose="020B0509000000000000" pitchFamily="49" charset="-120"/>
                <a:sym typeface="Palatino"/>
              </a:rPr>
              <a:t>300</a:t>
            </a:r>
            <a:r>
              <a:rPr lang="en-US" altLang="zh-TW" sz="2800" dirty="0" smtClean="0">
                <a:latin typeface="Century Gothic" panose="020B0502020202020204" pitchFamily="34" charset="0"/>
                <a:ea typeface="華康儷中黑" panose="020B0509000000000000" pitchFamily="49" charset="-120"/>
                <a:sym typeface="Palatino"/>
              </a:rPr>
              <a:t>BV</a:t>
            </a:r>
            <a:r>
              <a:rPr lang="zh-HK" altLang="en-US" sz="2800" dirty="0" smtClean="0">
                <a:latin typeface="Century Gothic" panose="020B0502020202020204" pitchFamily="34" charset="0"/>
                <a:ea typeface="華康儷中黑" panose="020B0509000000000000" pitchFamily="49" charset="-120"/>
                <a:sym typeface="Palatino"/>
              </a:rPr>
              <a:t>的</a:t>
            </a:r>
            <a:r>
              <a:rPr lang="zh-HK" altLang="en-US" sz="2800" dirty="0">
                <a:latin typeface="Century Gothic" panose="020B0502020202020204" pitchFamily="34" charset="0"/>
                <a:ea typeface="華康儷中黑" panose="020B0509000000000000" pitchFamily="49" charset="-120"/>
                <a:sym typeface="Palatino"/>
              </a:rPr>
              <a:t>彩妝品</a:t>
            </a:r>
          </a:p>
          <a:p>
            <a:pPr algn="ctr">
              <a:spcBef>
                <a:spcPts val="1800"/>
              </a:spcBef>
              <a:defRPr sz="2400">
                <a:latin typeface="+mn-lt"/>
                <a:ea typeface="+mn-ea"/>
                <a:cs typeface="+mn-cs"/>
                <a:sym typeface="Palatino"/>
              </a:defRPr>
            </a:pPr>
            <a:r>
              <a:rPr lang="zh-HK" altLang="en-US" sz="2800" dirty="0">
                <a:latin typeface="Century Gothic" panose="020B0502020202020204" pitchFamily="34" charset="0"/>
                <a:ea typeface="華康儷中黑" panose="020B0509000000000000" pitchFamily="49" charset="-120"/>
                <a:sym typeface="Palatino"/>
              </a:rPr>
              <a:t>美安目錄及訂購表格</a:t>
            </a:r>
          </a:p>
          <a:p>
            <a:pPr algn="ctr">
              <a:spcBef>
                <a:spcPts val="1800"/>
              </a:spcBef>
              <a:defRPr sz="2400">
                <a:latin typeface="+mn-lt"/>
                <a:ea typeface="+mn-ea"/>
                <a:cs typeface="+mn-cs"/>
                <a:sym typeface="Palatino"/>
              </a:defRPr>
            </a:pPr>
            <a:r>
              <a:rPr lang="en-US" altLang="zh-HK" sz="2800" dirty="0" smtClean="0">
                <a:latin typeface="Century Gothic" panose="020B0502020202020204" pitchFamily="34" charset="0"/>
                <a:ea typeface="華康儷中黑" panose="020B0509000000000000" pitchFamily="49" charset="-120"/>
                <a:sym typeface="Palatino"/>
              </a:rPr>
              <a:t>Motives</a:t>
            </a:r>
            <a:r>
              <a:rPr lang="en-US" altLang="zh-HK" sz="2800" baseline="30000" dirty="0" smtClean="0">
                <a:latin typeface="Century Gothic" panose="020B0502020202020204" pitchFamily="34" charset="0"/>
                <a:ea typeface="華康儷中黑" panose="020B0509000000000000" pitchFamily="49" charset="-120"/>
                <a:sym typeface="Palatino"/>
              </a:rPr>
              <a:t>®</a:t>
            </a:r>
            <a:r>
              <a:rPr lang="zh-HK" altLang="en-US" sz="2800" dirty="0">
                <a:latin typeface="Century Gothic" panose="020B0502020202020204" pitchFamily="34" charset="0"/>
                <a:ea typeface="華康儷中黑" panose="020B0509000000000000" pitchFamily="49" charset="-120"/>
                <a:sym typeface="Palatino"/>
              </a:rPr>
              <a:t>瑰麗化妝掃套裝（</a:t>
            </a:r>
            <a:r>
              <a:rPr lang="en-US" altLang="zh-HK" sz="2800" dirty="0">
                <a:latin typeface="Century Gothic" panose="020B0502020202020204" pitchFamily="34" charset="0"/>
                <a:ea typeface="華康儷中黑" panose="020B0509000000000000" pitchFamily="49" charset="-120"/>
                <a:sym typeface="Palatino"/>
              </a:rPr>
              <a:t>8</a:t>
            </a:r>
            <a:r>
              <a:rPr lang="zh-HK" altLang="en-US" sz="2800" dirty="0">
                <a:latin typeface="Century Gothic" panose="020B0502020202020204" pitchFamily="34" charset="0"/>
                <a:ea typeface="華康儷中黑" panose="020B0509000000000000" pitchFamily="49" charset="-120"/>
                <a:sym typeface="Palatino"/>
              </a:rPr>
              <a:t>件）</a:t>
            </a:r>
          </a:p>
          <a:p>
            <a:pPr algn="ctr">
              <a:spcBef>
                <a:spcPts val="1800"/>
              </a:spcBef>
              <a:defRPr sz="2400">
                <a:latin typeface="+mn-lt"/>
                <a:ea typeface="+mn-ea"/>
                <a:cs typeface="+mn-cs"/>
                <a:sym typeface="Palatino"/>
              </a:defRPr>
            </a:pPr>
            <a:r>
              <a:rPr lang="zh-HK" altLang="en-US" sz="2800" dirty="0">
                <a:latin typeface="Century Gothic" panose="020B0502020202020204" pitchFamily="34" charset="0"/>
                <a:ea typeface="華康儷中黑" panose="020B0509000000000000" pitchFamily="49" charset="-120"/>
                <a:sym typeface="Palatino"/>
              </a:rPr>
              <a:t>超連鎖管理系統（後台管理區）</a:t>
            </a:r>
            <a:r>
              <a:rPr lang="en-US" altLang="zh-HK" sz="2800" dirty="0">
                <a:latin typeface="Century Gothic" panose="020B0502020202020204" pitchFamily="34" charset="0"/>
                <a:ea typeface="華康儷中黑" panose="020B0509000000000000" pitchFamily="49" charset="-120"/>
                <a:sym typeface="Palatino"/>
              </a:rPr>
              <a:t>2</a:t>
            </a:r>
            <a:r>
              <a:rPr lang="zh-HK" altLang="en-US" sz="2800" dirty="0">
                <a:latin typeface="Century Gothic" panose="020B0502020202020204" pitchFamily="34" charset="0"/>
                <a:ea typeface="華康儷中黑" panose="020B0509000000000000" pitchFamily="49" charset="-120"/>
                <a:sym typeface="Palatino"/>
              </a:rPr>
              <a:t>個月使用期</a:t>
            </a:r>
          </a:p>
          <a:p>
            <a:pPr algn="ctr">
              <a:spcBef>
                <a:spcPts val="1800"/>
              </a:spcBef>
              <a:defRPr sz="2400">
                <a:latin typeface="+mn-lt"/>
                <a:ea typeface="+mn-ea"/>
                <a:cs typeface="+mn-cs"/>
                <a:sym typeface="Palatino"/>
              </a:defRPr>
            </a:pPr>
            <a:endParaRPr lang="zh-HK" sz="2000" b="0" i="0" dirty="0" smtClean="0">
              <a:solidFill>
                <a:srgbClr val="000000"/>
              </a:solidFill>
              <a:latin typeface="Century Gothic" panose="020B0502020202020204" pitchFamily="34" charset="0"/>
              <a:ea typeface="華康儷中黑" panose="020B0509000000000000" pitchFamily="49" charset="-120"/>
            </a:endParaRPr>
          </a:p>
        </p:txBody>
      </p:sp>
      <p:sp>
        <p:nvSpPr>
          <p:cNvPr id="2251" name="Shape 2251"/>
          <p:cNvSpPr/>
          <p:nvPr/>
        </p:nvSpPr>
        <p:spPr>
          <a:xfrm>
            <a:off x="778840" y="680978"/>
            <a:ext cx="4888535" cy="1097281"/>
          </a:xfrm>
          <a:prstGeom prst="rect">
            <a:avLst/>
          </a:prstGeom>
          <a:solidFill>
            <a:srgbClr val="86754D"/>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sp>
        <p:nvSpPr>
          <p:cNvPr id="2252" name="Shape 2252"/>
          <p:cNvSpPr/>
          <p:nvPr/>
        </p:nvSpPr>
        <p:spPr>
          <a:xfrm>
            <a:off x="778840" y="937232"/>
            <a:ext cx="4888535" cy="5847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defTabSz="914400">
              <a:defRPr sz="3400" cap="all" spc="100">
                <a:solidFill>
                  <a:srgbClr val="FFFFFF"/>
                </a:solidFill>
                <a:latin typeface="+mn-lt"/>
                <a:ea typeface="+mn-ea"/>
                <a:cs typeface="+mn-cs"/>
                <a:sym typeface="Palatino"/>
              </a:defRPr>
            </a:lvl1pPr>
          </a:lstStyle>
          <a:p>
            <a:r>
              <a:rPr lang="zh-HK" sz="3200" b="0" i="0" dirty="0" smtClean="0">
                <a:solidFill>
                  <a:srgbClr val="FFFFFF"/>
                </a:solidFill>
                <a:latin typeface="Century Gothic" panose="020B0502020202020204" pitchFamily="34" charset="0"/>
                <a:ea typeface="華康儷中黑" panose="020B0509000000000000" pitchFamily="49" charset="-120"/>
              </a:rPr>
              <a:t>快速</a:t>
            </a:r>
            <a:r>
              <a:rPr lang="zh-TW" altLang="en-US" sz="3200" b="0" i="0" dirty="0" smtClean="0">
                <a:solidFill>
                  <a:srgbClr val="FFFFFF"/>
                </a:solidFill>
                <a:latin typeface="Century Gothic" panose="020B0502020202020204" pitchFamily="34" charset="0"/>
                <a:ea typeface="華康儷中黑" panose="020B0509000000000000" pitchFamily="49" charset="-120"/>
              </a:rPr>
              <a:t>起步套裝</a:t>
            </a:r>
            <a:endParaRPr lang="zh-HK" sz="3200" b="0" i="0" dirty="0" smtClean="0">
              <a:solidFill>
                <a:srgbClr val="FFFFFF"/>
              </a:solidFill>
              <a:latin typeface="Century Gothic" panose="020B0502020202020204" pitchFamily="34" charset="0"/>
              <a:ea typeface="華康儷中黑" panose="020B0509000000000000" pitchFamily="49" charset="-120"/>
            </a:endParaRPr>
          </a:p>
        </p:txBody>
      </p:sp>
      <p:pic>
        <p:nvPicPr>
          <p:cNvPr id="2253" name="image1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0433" y="5141"/>
            <a:ext cx="6089904" cy="6847718"/>
          </a:xfrm>
          <a:prstGeom prst="rect">
            <a:avLst/>
          </a:prstGeom>
          <a:ln w="12700">
            <a:miter lim="400000"/>
          </a:ln>
        </p:spPr>
      </p:pic>
      <p:pic>
        <p:nvPicPr>
          <p:cNvPr id="2254" name="image5.png"/>
          <p:cNvPicPr>
            <a:picLocks noChangeAspect="1"/>
          </p:cNvPicPr>
          <p:nvPr/>
        </p:nvPicPr>
        <p:blipFill>
          <a:blip r:embed="rId3">
            <a:extLst/>
          </a:blip>
          <a:stretch>
            <a:fillRect/>
          </a:stretch>
        </p:blipFill>
        <p:spPr>
          <a:xfrm>
            <a:off x="2222500" y="6357215"/>
            <a:ext cx="1283646" cy="25948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 name="image1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 y="0"/>
            <a:ext cx="12188952" cy="6858000"/>
          </a:xfrm>
          <a:prstGeom prst="rect">
            <a:avLst/>
          </a:prstGeom>
          <a:ln w="12700">
            <a:miter lim="400000"/>
          </a:ln>
        </p:spPr>
      </p:pic>
      <p:sp>
        <p:nvSpPr>
          <p:cNvPr id="2260" name="Shape 2260"/>
          <p:cNvSpPr/>
          <p:nvPr/>
        </p:nvSpPr>
        <p:spPr>
          <a:xfrm>
            <a:off x="200720" y="237979"/>
            <a:ext cx="11775692" cy="721027"/>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sz="3200" dirty="0">
              <a:latin typeface="Palatino Regular" charset="0"/>
            </a:endParaRPr>
          </a:p>
        </p:txBody>
      </p:sp>
      <p:sp>
        <p:nvSpPr>
          <p:cNvPr id="2261" name="Shape 2261"/>
          <p:cNvSpPr/>
          <p:nvPr/>
        </p:nvSpPr>
        <p:spPr>
          <a:xfrm>
            <a:off x="0" y="237979"/>
            <a:ext cx="12192000" cy="107721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ctr">
              <a:tabLst>
                <a:tab pos="101600" algn="l"/>
              </a:tabLst>
              <a:defRPr sz="3200" spc="100">
                <a:solidFill>
                  <a:srgbClr val="FFFFFF"/>
                </a:solidFill>
                <a:latin typeface="+mn-lt"/>
                <a:ea typeface="+mn-ea"/>
                <a:cs typeface="+mn-cs"/>
                <a:sym typeface="Palatino"/>
              </a:defRPr>
            </a:lvl1pPr>
          </a:lstStyle>
          <a:p>
            <a:r>
              <a:rPr lang="zh-HK" altLang="en-US" dirty="0">
                <a:latin typeface="Century Gothic" panose="020B0502020202020204" pitchFamily="34" charset="0"/>
                <a:ea typeface="華康儷中黑" panose="020B0509000000000000" pitchFamily="49" charset="-120"/>
              </a:rPr>
              <a:t>第</a:t>
            </a:r>
            <a:r>
              <a:rPr lang="en-US" altLang="zh-HK" dirty="0">
                <a:latin typeface="Century Gothic" panose="020B0502020202020204" pitchFamily="34" charset="0"/>
                <a:ea typeface="華康儷中黑" panose="020B0509000000000000" pitchFamily="49" charset="-120"/>
              </a:rPr>
              <a:t>4</a:t>
            </a:r>
            <a:r>
              <a:rPr lang="zh-HK" altLang="en-US" dirty="0">
                <a:latin typeface="Century Gothic" panose="020B0502020202020204" pitchFamily="34" charset="0"/>
                <a:ea typeface="華康儷中黑" panose="020B0509000000000000" pitchFamily="49" charset="-120"/>
              </a:rPr>
              <a:t>步</a:t>
            </a:r>
            <a:r>
              <a:rPr lang="en-US" altLang="zh-HK" dirty="0">
                <a:latin typeface="Century Gothic" panose="020B0502020202020204" pitchFamily="34" charset="0"/>
                <a:ea typeface="華康儷中黑" panose="020B0509000000000000" pitchFamily="49" charset="-120"/>
              </a:rPr>
              <a:t>–</a:t>
            </a:r>
            <a:r>
              <a:rPr lang="zh-HK" altLang="en-US" dirty="0">
                <a:latin typeface="Century Gothic" panose="020B0502020202020204" pitchFamily="34" charset="0"/>
                <a:ea typeface="華康儷中黑" panose="020B0509000000000000" pitchFamily="49" charset="-120"/>
              </a:rPr>
              <a:t>擴展業務</a:t>
            </a:r>
          </a:p>
          <a:p>
            <a:endParaRPr lang="zh-HK" b="0" i="0" dirty="0" smtClean="0">
              <a:solidFill>
                <a:srgbClr val="FFFFFF"/>
              </a:solidFill>
              <a:latin typeface="Century Gothic" panose="020B0502020202020204" pitchFamily="34" charset="0"/>
              <a:ea typeface="華康儷中黑" panose="020B0509000000000000" pitchFamily="49" charset="-120"/>
            </a:endParaRPr>
          </a:p>
        </p:txBody>
      </p:sp>
      <p:pic>
        <p:nvPicPr>
          <p:cNvPr id="2265" name="image104.png"/>
          <p:cNvPicPr>
            <a:picLocks noChangeAspect="1"/>
          </p:cNvPicPr>
          <p:nvPr/>
        </p:nvPicPr>
        <p:blipFill>
          <a:blip r:embed="rId3">
            <a:extLst/>
          </a:blip>
          <a:stretch>
            <a:fillRect/>
          </a:stretch>
        </p:blipFill>
        <p:spPr>
          <a:xfrm>
            <a:off x="77724" y="0"/>
            <a:ext cx="12192000" cy="6858000"/>
          </a:xfrm>
          <a:prstGeom prst="rect">
            <a:avLst/>
          </a:prstGeom>
          <a:ln w="12700">
            <a:miter lim="400000"/>
          </a:ln>
        </p:spPr>
      </p:pic>
      <p:pic>
        <p:nvPicPr>
          <p:cNvPr id="2264" name="image103.png"/>
          <p:cNvPicPr>
            <a:picLocks noChangeAspect="1"/>
          </p:cNvPicPr>
          <p:nvPr/>
        </p:nvPicPr>
        <p:blipFill>
          <a:blip r:embed="rId4">
            <a:extLst/>
          </a:blip>
          <a:stretch>
            <a:fillRect/>
          </a:stretch>
        </p:blipFill>
        <p:spPr>
          <a:xfrm>
            <a:off x="200720" y="0"/>
            <a:ext cx="12192000" cy="6858000"/>
          </a:xfrm>
          <a:prstGeom prst="rect">
            <a:avLst/>
          </a:prstGeom>
          <a:ln w="12700">
            <a:miter lim="400000"/>
          </a:ln>
        </p:spPr>
      </p:pic>
      <p:sp>
        <p:nvSpPr>
          <p:cNvPr id="2266" name="Shape 2266"/>
          <p:cNvSpPr/>
          <p:nvPr/>
        </p:nvSpPr>
        <p:spPr>
          <a:xfrm>
            <a:off x="6097270" y="4422097"/>
            <a:ext cx="1" cy="1160997"/>
          </a:xfrm>
          <a:prstGeom prst="line">
            <a:avLst/>
          </a:prstGeom>
          <a:ln w="28575">
            <a:solidFill>
              <a:srgbClr val="FFFFFF"/>
            </a:solidFill>
            <a:prstDash val="dash"/>
            <a:miter/>
            <a:tailEnd type="triangle"/>
          </a:ln>
        </p:spPr>
        <p:txBody>
          <a:bodyPr lIns="45718" tIns="45718" rIns="45718" bIns="45718"/>
          <a:lstStyle/>
          <a:p>
            <a:endParaRPr sz="3200" dirty="0">
              <a:latin typeface="Palatino Regular" charset="0"/>
            </a:endParaRPr>
          </a:p>
        </p:txBody>
      </p:sp>
      <p:sp>
        <p:nvSpPr>
          <p:cNvPr id="2262" name="Shape 2262"/>
          <p:cNvSpPr/>
          <p:nvPr/>
        </p:nvSpPr>
        <p:spPr>
          <a:xfrm>
            <a:off x="0" y="1132379"/>
            <a:ext cx="12192000" cy="120032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lgn="ctr">
              <a:defRPr sz="2000" b="1">
                <a:solidFill>
                  <a:srgbClr val="FFFFFF"/>
                </a:solidFill>
                <a:latin typeface="+mn-lt"/>
                <a:ea typeface="+mn-ea"/>
                <a:cs typeface="+mn-cs"/>
                <a:sym typeface="Palatino"/>
              </a:defRPr>
            </a:pPr>
            <a:r>
              <a:rPr lang="zh-HK" altLang="en-US" sz="2400" dirty="0">
                <a:solidFill>
                  <a:schemeClr val="bg1"/>
                </a:solidFill>
                <a:latin typeface="Century Gothic" panose="020B0502020202020204" pitchFamily="34" charset="0"/>
                <a:ea typeface="華康儷中黑" panose="020B0509000000000000" pitchFamily="49" charset="-120"/>
                <a:sym typeface="Palatino"/>
              </a:rPr>
              <a:t>在你左右兩邊的組織裡親自推薦一位合格的超連鎖</a:t>
            </a:r>
            <a:r>
              <a:rPr lang="zh-HK" altLang="en-US" sz="2400" baseline="30000" dirty="0">
                <a:solidFill>
                  <a:schemeClr val="bg1"/>
                </a:solidFill>
                <a:latin typeface="Century Gothic" panose="020B0502020202020204" pitchFamily="34" charset="0"/>
                <a:ea typeface="華康儷中黑" panose="020B0509000000000000" pitchFamily="49" charset="-120"/>
                <a:sym typeface="Palatino"/>
              </a:rPr>
              <a:t>™</a:t>
            </a:r>
            <a:r>
              <a:rPr lang="zh-HK" altLang="en-US" sz="2400" dirty="0">
                <a:solidFill>
                  <a:schemeClr val="bg1"/>
                </a:solidFill>
                <a:latin typeface="Century Gothic" panose="020B0502020202020204" pitchFamily="34" charset="0"/>
                <a:ea typeface="華康儷中黑" panose="020B0509000000000000" pitchFamily="49" charset="-120"/>
                <a:sym typeface="Palatino"/>
              </a:rPr>
              <a:t>店主（做夥伴</a:t>
            </a:r>
            <a:r>
              <a:rPr lang="zh-HK" altLang="en-US" sz="2400" dirty="0" smtClean="0">
                <a:solidFill>
                  <a:schemeClr val="bg1"/>
                </a:solidFill>
                <a:latin typeface="Century Gothic" panose="020B0502020202020204" pitchFamily="34" charset="0"/>
                <a:ea typeface="華康儷中黑" panose="020B0509000000000000" pitchFamily="49" charset="-120"/>
                <a:sym typeface="Palatino"/>
              </a:rPr>
              <a:t>），</a:t>
            </a:r>
            <a:endParaRPr lang="en-US" altLang="zh-HK" sz="2400" dirty="0">
              <a:solidFill>
                <a:schemeClr val="bg1"/>
              </a:solidFill>
              <a:latin typeface="Century Gothic" panose="020B0502020202020204" pitchFamily="34" charset="0"/>
              <a:ea typeface="華康儷中黑" panose="020B0509000000000000" pitchFamily="49" charset="-120"/>
              <a:sym typeface="Palatino"/>
            </a:endParaRPr>
          </a:p>
          <a:p>
            <a:pPr algn="ctr">
              <a:defRPr sz="2000" b="1">
                <a:solidFill>
                  <a:srgbClr val="FFFFFF"/>
                </a:solidFill>
                <a:latin typeface="+mn-lt"/>
                <a:ea typeface="+mn-ea"/>
                <a:cs typeface="+mn-cs"/>
                <a:sym typeface="Palatino"/>
              </a:defRPr>
            </a:pPr>
            <a:r>
              <a:rPr lang="zh-HK" altLang="en-US" sz="2400" dirty="0">
                <a:solidFill>
                  <a:schemeClr val="bg1"/>
                </a:solidFill>
                <a:latin typeface="Century Gothic" panose="020B0502020202020204" pitchFamily="34" charset="0"/>
                <a:ea typeface="華康儷中黑" panose="020B0509000000000000" pitchFamily="49" charset="-120"/>
                <a:sym typeface="Palatino"/>
              </a:rPr>
              <a:t>才有資格賺取佣金</a:t>
            </a:r>
          </a:p>
          <a:p>
            <a:pPr algn="ctr">
              <a:defRPr sz="2000" b="1">
                <a:solidFill>
                  <a:srgbClr val="FFFFFF"/>
                </a:solidFill>
                <a:latin typeface="+mn-lt"/>
                <a:ea typeface="+mn-ea"/>
                <a:cs typeface="+mn-cs"/>
                <a:sym typeface="Palatino"/>
              </a:defRPr>
            </a:pPr>
            <a:endParaRPr lang="zh-HK" sz="2400" b="0" i="0" dirty="0" smtClean="0">
              <a:solidFill>
                <a:schemeClr val="bg1"/>
              </a:solidFill>
              <a:latin typeface="Century Gothic" panose="020B0502020202020204" pitchFamily="34" charset="0"/>
              <a:ea typeface="華康儷中黑" panose="020B0509000000000000" pitchFamily="49" charset="-120"/>
            </a:endParaRPr>
          </a:p>
        </p:txBody>
      </p:sp>
    </p:spTree>
  </p:cSld>
  <p:clrMapOvr>
    <a:masterClrMapping/>
  </p:clrMapOvr>
  <mc:AlternateContent xmlns:mc="http://schemas.openxmlformats.org/markup-compatibility/2006" xmlns:p14="http://schemas.microsoft.com/office/powerpoint/2010/main">
    <mc:Choice Requires="p14">
      <p:transition spd="slow" p14:dur="12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264"/>
                                        </p:tgtEl>
                                        <p:attrNameLst>
                                          <p:attrName>style.visibility</p:attrName>
                                        </p:attrNameLst>
                                      </p:cBhvr>
                                      <p:to>
                                        <p:strVal val="visible"/>
                                      </p:to>
                                    </p:set>
                                    <p:animEffect transition="in" filter="dissolve">
                                      <p:cBhvr>
                                        <p:cTn id="7" dur="500"/>
                                        <p:tgtEl>
                                          <p:spTgt spid="226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2265"/>
                                        </p:tgtEl>
                                        <p:attrNameLst>
                                          <p:attrName>style.visibility</p:attrName>
                                        </p:attrNameLst>
                                      </p:cBhvr>
                                      <p:to>
                                        <p:strVal val="visible"/>
                                      </p:to>
                                    </p:set>
                                    <p:animEffect transition="in" filter="dissolve">
                                      <p:cBhvr>
                                        <p:cTn id="12" dur="500"/>
                                        <p:tgtEl>
                                          <p:spTgt spid="2265"/>
                                        </p:tgtEl>
                                      </p:cBhvr>
                                    </p:animEffect>
                                  </p:childTnLst>
                                </p:cTn>
                              </p:par>
                            </p:childTnLst>
                          </p:cTn>
                        </p:par>
                        <p:par>
                          <p:cTn id="13" fill="hold">
                            <p:stCondLst>
                              <p:cond delay="500"/>
                            </p:stCondLst>
                            <p:childTnLst>
                              <p:par>
                                <p:cTn id="14" presetID="22" presetClass="entr" presetSubtype="1" fill="hold" grpId="3" nodeType="afterEffect">
                                  <p:stCondLst>
                                    <p:cond delay="0"/>
                                  </p:stCondLst>
                                  <p:iterate>
                                    <p:tmAbs val="0"/>
                                  </p:iterate>
                                  <p:childTnLst>
                                    <p:set>
                                      <p:cBhvr>
                                        <p:cTn id="15" fill="hold"/>
                                        <p:tgtEl>
                                          <p:spTgt spid="2266"/>
                                        </p:tgtEl>
                                        <p:attrNameLst>
                                          <p:attrName>style.visibility</p:attrName>
                                        </p:attrNameLst>
                                      </p:cBhvr>
                                      <p:to>
                                        <p:strVal val="visible"/>
                                      </p:to>
                                    </p:set>
                                    <p:animEffect transition="in" filter="wipe(up)">
                                      <p:cBhvr>
                                        <p:cTn id="16" dur="500"/>
                                        <p:tgtEl>
                                          <p:spTgt spid="2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5" grpId="2" animBg="1" advAuto="0"/>
      <p:bldP spid="2264" grpId="1" animBg="1" advAuto="0"/>
      <p:bldP spid="2266" grpId="3"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4" name="image1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8434" y="-820575"/>
            <a:ext cx="15105820" cy="8499149"/>
          </a:xfrm>
          <a:prstGeom prst="rect">
            <a:avLst/>
          </a:prstGeom>
          <a:ln w="12700">
            <a:miter lim="400000"/>
          </a:ln>
        </p:spPr>
      </p:pic>
      <p:pic>
        <p:nvPicPr>
          <p:cNvPr id="2268" name="image105.png"/>
          <p:cNvPicPr>
            <a:picLocks noChangeAspect="1"/>
          </p:cNvPicPr>
          <p:nvPr/>
        </p:nvPicPr>
        <p:blipFill>
          <a:blip r:embed="rId3">
            <a:extLst/>
          </a:blip>
          <a:stretch>
            <a:fillRect/>
          </a:stretch>
        </p:blipFill>
        <p:spPr>
          <a:xfrm>
            <a:off x="-1450698" y="-820575"/>
            <a:ext cx="15109599" cy="8499149"/>
          </a:xfrm>
          <a:prstGeom prst="rect">
            <a:avLst/>
          </a:prstGeom>
          <a:ln w="12700">
            <a:miter lim="400000"/>
          </a:ln>
        </p:spPr>
      </p:pic>
      <p:pic>
        <p:nvPicPr>
          <p:cNvPr id="2269" name="image106.png"/>
          <p:cNvPicPr>
            <a:picLocks noChangeAspect="1"/>
          </p:cNvPicPr>
          <p:nvPr/>
        </p:nvPicPr>
        <p:blipFill>
          <a:blip r:embed="rId4">
            <a:extLst/>
          </a:blip>
          <a:stretch>
            <a:fillRect/>
          </a:stretch>
        </p:blipFill>
        <p:spPr>
          <a:xfrm>
            <a:off x="-1460323" y="-820575"/>
            <a:ext cx="15109598" cy="8499149"/>
          </a:xfrm>
          <a:prstGeom prst="rect">
            <a:avLst/>
          </a:prstGeom>
          <a:ln w="12700">
            <a:miter lim="400000"/>
          </a:ln>
        </p:spPr>
      </p:pic>
      <p:pic>
        <p:nvPicPr>
          <p:cNvPr id="2270" name="image107.png"/>
          <p:cNvPicPr>
            <a:picLocks noChangeAspect="1"/>
          </p:cNvPicPr>
          <p:nvPr/>
        </p:nvPicPr>
        <p:blipFill>
          <a:blip r:embed="rId5">
            <a:extLst/>
          </a:blip>
          <a:stretch>
            <a:fillRect/>
          </a:stretch>
        </p:blipFill>
        <p:spPr>
          <a:xfrm>
            <a:off x="-1460323" y="-820575"/>
            <a:ext cx="15109598" cy="8499149"/>
          </a:xfrm>
          <a:prstGeom prst="rect">
            <a:avLst/>
          </a:prstGeom>
          <a:ln w="12700">
            <a:miter lim="400000"/>
          </a:ln>
        </p:spPr>
      </p:pic>
      <p:pic>
        <p:nvPicPr>
          <p:cNvPr id="2271" name="image108.png"/>
          <p:cNvPicPr>
            <a:picLocks noChangeAspect="1"/>
          </p:cNvPicPr>
          <p:nvPr/>
        </p:nvPicPr>
        <p:blipFill>
          <a:blip r:embed="rId6">
            <a:extLst/>
          </a:blip>
          <a:stretch>
            <a:fillRect/>
          </a:stretch>
        </p:blipFill>
        <p:spPr>
          <a:xfrm>
            <a:off x="-1460323" y="-820575"/>
            <a:ext cx="15109598" cy="8499149"/>
          </a:xfrm>
          <a:prstGeom prst="rect">
            <a:avLst/>
          </a:prstGeom>
          <a:ln w="12700">
            <a:miter lim="400000"/>
          </a:ln>
        </p:spPr>
      </p:pic>
      <p:pic>
        <p:nvPicPr>
          <p:cNvPr id="2272" name="image109.png"/>
          <p:cNvPicPr>
            <a:picLocks noChangeAspect="1"/>
          </p:cNvPicPr>
          <p:nvPr/>
        </p:nvPicPr>
        <p:blipFill>
          <a:blip r:embed="rId7">
            <a:extLst/>
          </a:blip>
          <a:stretch>
            <a:fillRect/>
          </a:stretch>
        </p:blipFill>
        <p:spPr>
          <a:xfrm>
            <a:off x="-1460323" y="-820575"/>
            <a:ext cx="15109597" cy="8499149"/>
          </a:xfrm>
          <a:prstGeom prst="rect">
            <a:avLst/>
          </a:prstGeom>
          <a:ln w="12700">
            <a:miter lim="400000"/>
          </a:ln>
        </p:spPr>
      </p:pic>
      <p:pic>
        <p:nvPicPr>
          <p:cNvPr id="2273" name="image110.png"/>
          <p:cNvPicPr>
            <a:picLocks noChangeAspect="1"/>
          </p:cNvPicPr>
          <p:nvPr/>
        </p:nvPicPr>
        <p:blipFill>
          <a:blip r:embed="rId8">
            <a:extLst/>
          </a:blip>
          <a:stretch>
            <a:fillRect/>
          </a:stretch>
        </p:blipFill>
        <p:spPr>
          <a:xfrm>
            <a:off x="-1460323" y="-820575"/>
            <a:ext cx="15109597" cy="8499149"/>
          </a:xfrm>
          <a:prstGeom prst="rect">
            <a:avLst/>
          </a:prstGeom>
          <a:ln w="12700">
            <a:miter lim="400000"/>
          </a:ln>
        </p:spPr>
      </p:pic>
      <p:sp>
        <p:nvSpPr>
          <p:cNvPr id="2275" name="Shape 2275"/>
          <p:cNvSpPr/>
          <p:nvPr/>
        </p:nvSpPr>
        <p:spPr>
          <a:xfrm>
            <a:off x="200720" y="237979"/>
            <a:ext cx="11775692" cy="721027"/>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sp>
        <p:nvSpPr>
          <p:cNvPr id="2276" name="Shape 2276"/>
          <p:cNvSpPr/>
          <p:nvPr/>
        </p:nvSpPr>
        <p:spPr>
          <a:xfrm>
            <a:off x="0" y="238013"/>
            <a:ext cx="12192000" cy="107721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ctr">
              <a:tabLst>
                <a:tab pos="101600" algn="l"/>
              </a:tabLst>
              <a:defRPr sz="3200" spc="-60">
                <a:solidFill>
                  <a:srgbClr val="FFFFFF"/>
                </a:solidFill>
                <a:latin typeface="+mn-lt"/>
                <a:ea typeface="+mn-ea"/>
                <a:cs typeface="+mn-cs"/>
                <a:sym typeface="Palatino"/>
              </a:defRPr>
            </a:lvl1pPr>
          </a:lstStyle>
          <a:p>
            <a:r>
              <a:rPr lang="zh-HK" altLang="en-US" dirty="0">
                <a:latin typeface="Century Gothic" panose="020B0502020202020204" pitchFamily="34" charset="0"/>
                <a:ea typeface="華康儷中黑" panose="020B0509000000000000" pitchFamily="49" charset="-120"/>
              </a:rPr>
              <a:t>第</a:t>
            </a:r>
            <a:r>
              <a:rPr lang="en-US" altLang="zh-HK" dirty="0">
                <a:latin typeface="Century Gothic" panose="020B0502020202020204" pitchFamily="34" charset="0"/>
                <a:ea typeface="華康儷中黑" panose="020B0509000000000000" pitchFamily="49" charset="-120"/>
              </a:rPr>
              <a:t>5</a:t>
            </a:r>
            <a:r>
              <a:rPr lang="zh-HK" altLang="en-US" dirty="0">
                <a:latin typeface="Century Gothic" panose="020B0502020202020204" pitchFamily="34" charset="0"/>
                <a:ea typeface="華康儷中黑" panose="020B0509000000000000" pitchFamily="49" charset="-120"/>
              </a:rPr>
              <a:t>步</a:t>
            </a:r>
            <a:r>
              <a:rPr lang="en-US" altLang="zh-HK" dirty="0">
                <a:latin typeface="Century Gothic" panose="020B0502020202020204" pitchFamily="34" charset="0"/>
                <a:ea typeface="華康儷中黑" panose="020B0509000000000000" pitchFamily="49" charset="-120"/>
              </a:rPr>
              <a:t>–</a:t>
            </a:r>
            <a:r>
              <a:rPr lang="zh-HK" altLang="en-US" dirty="0">
                <a:latin typeface="Century Gothic" panose="020B0502020202020204" pitchFamily="34" charset="0"/>
                <a:ea typeface="華康儷中黑" panose="020B0509000000000000" pitchFamily="49" charset="-120"/>
              </a:rPr>
              <a:t>教導、管理並幫助他人</a:t>
            </a:r>
          </a:p>
          <a:p>
            <a:endParaRPr lang="zh-HK" b="0" i="0" dirty="0" smtClean="0">
              <a:solidFill>
                <a:srgbClr val="FFFFFF"/>
              </a:solidFill>
              <a:latin typeface="Century Gothic" panose="020B0502020202020204" pitchFamily="34" charset="0"/>
              <a:ea typeface="華康儷中黑" panose="020B0509000000000000" pitchFamily="49" charset="-120"/>
            </a:endParaRPr>
          </a:p>
        </p:txBody>
      </p:sp>
      <p:sp>
        <p:nvSpPr>
          <p:cNvPr id="2277" name="Shape 2277"/>
          <p:cNvSpPr/>
          <p:nvPr/>
        </p:nvSpPr>
        <p:spPr>
          <a:xfrm flipH="1">
            <a:off x="6094412" y="2690657"/>
            <a:ext cx="1589" cy="2758131"/>
          </a:xfrm>
          <a:prstGeom prst="line">
            <a:avLst/>
          </a:prstGeom>
          <a:ln w="28575">
            <a:solidFill>
              <a:srgbClr val="FFFFFF"/>
            </a:solidFill>
            <a:prstDash val="dash"/>
            <a:miter/>
            <a:tailEnd type="triangle"/>
          </a:ln>
        </p:spPr>
        <p:txBody>
          <a:bodyPr lIns="45718" tIns="45718" rIns="45718" bIns="45718"/>
          <a:lstStyle/>
          <a:p>
            <a:endParaRPr dirty="0">
              <a:latin typeface="Century Gothic" panose="020B0502020202020204" pitchFamily="34" charset="0"/>
              <a:ea typeface="華康儷中黑" panose="020B0509000000000000" pitchFamily="49" charset="-120"/>
            </a:endParaRPr>
          </a:p>
        </p:txBody>
      </p:sp>
      <p:sp>
        <p:nvSpPr>
          <p:cNvPr id="2278" name="Shape 2278"/>
          <p:cNvSpPr/>
          <p:nvPr/>
        </p:nvSpPr>
        <p:spPr>
          <a:xfrm>
            <a:off x="1513611" y="5517456"/>
            <a:ext cx="1929939" cy="52321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ctr">
              <a:defRPr sz="2400">
                <a:solidFill>
                  <a:srgbClr val="FFFFFF"/>
                </a:solidFill>
                <a:latin typeface="+mn-lt"/>
                <a:ea typeface="+mn-ea"/>
                <a:cs typeface="+mn-cs"/>
                <a:sym typeface="Palatino"/>
              </a:defRPr>
            </a:lvl1pPr>
          </a:lstStyle>
          <a:p>
            <a:r>
              <a:rPr lang="en-US" altLang="zh-HK" sz="2800" dirty="0">
                <a:latin typeface="Century Gothic" panose="020B0502020202020204" pitchFamily="34" charset="0"/>
                <a:ea typeface="華康儷中黑" panose="020B0509000000000000" pitchFamily="49" charset="-120"/>
              </a:rPr>
              <a:t>1. </a:t>
            </a:r>
            <a:r>
              <a:rPr lang="zh-HK" altLang="en-US" sz="2800" dirty="0">
                <a:latin typeface="Century Gothic" panose="020B0502020202020204" pitchFamily="34" charset="0"/>
                <a:ea typeface="華康儷中黑" panose="020B0509000000000000" pitchFamily="49" charset="-120"/>
              </a:rPr>
              <a:t>申請加</a:t>
            </a:r>
            <a:r>
              <a:rPr lang="zh-HK" altLang="en-US" sz="2800" dirty="0" smtClean="0">
                <a:latin typeface="Century Gothic" panose="020B0502020202020204" pitchFamily="34" charset="0"/>
                <a:ea typeface="華康儷中黑" panose="020B0509000000000000" pitchFamily="49" charset="-120"/>
              </a:rPr>
              <a:t>入</a:t>
            </a:r>
            <a:endParaRPr lang="zh-HK" altLang="en-US" sz="2800" dirty="0">
              <a:latin typeface="Century Gothic" panose="020B0502020202020204" pitchFamily="34" charset="0"/>
              <a:ea typeface="華康儷中黑" panose="020B0509000000000000" pitchFamily="49" charset="-120"/>
            </a:endParaRPr>
          </a:p>
        </p:txBody>
      </p:sp>
      <p:sp>
        <p:nvSpPr>
          <p:cNvPr id="2279" name="Shape 2279"/>
          <p:cNvSpPr/>
          <p:nvPr/>
        </p:nvSpPr>
        <p:spPr>
          <a:xfrm>
            <a:off x="3897929" y="5517456"/>
            <a:ext cx="1929938" cy="52321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ctr">
              <a:defRPr sz="2400">
                <a:solidFill>
                  <a:srgbClr val="FFFFFF"/>
                </a:solidFill>
                <a:latin typeface="+mn-lt"/>
                <a:ea typeface="+mn-ea"/>
                <a:cs typeface="+mn-cs"/>
                <a:sym typeface="Palatino"/>
              </a:defRPr>
            </a:lvl1pPr>
          </a:lstStyle>
          <a:p>
            <a:r>
              <a:rPr lang="en-US" altLang="zh-HK" sz="2800" dirty="0">
                <a:latin typeface="Century Gothic" panose="020B0502020202020204" pitchFamily="34" charset="0"/>
                <a:ea typeface="華康儷中黑" panose="020B0509000000000000" pitchFamily="49" charset="-120"/>
              </a:rPr>
              <a:t>2. </a:t>
            </a:r>
            <a:r>
              <a:rPr lang="zh-HK" altLang="en-US" sz="2800" dirty="0">
                <a:latin typeface="Century Gothic" panose="020B0502020202020204" pitchFamily="34" charset="0"/>
                <a:ea typeface="華康儷中黑" panose="020B0509000000000000" pitchFamily="49" charset="-120"/>
              </a:rPr>
              <a:t>建</a:t>
            </a:r>
            <a:r>
              <a:rPr lang="zh-HK" altLang="en-US" sz="2800" dirty="0" smtClean="0">
                <a:latin typeface="Century Gothic" panose="020B0502020202020204" pitchFamily="34" charset="0"/>
                <a:ea typeface="華康儷中黑" panose="020B0509000000000000" pitchFamily="49" charset="-120"/>
              </a:rPr>
              <a:t>立</a:t>
            </a:r>
            <a:endParaRPr lang="zh-HK" altLang="en-US" sz="2800" dirty="0">
              <a:latin typeface="Century Gothic" panose="020B0502020202020204" pitchFamily="34" charset="0"/>
              <a:ea typeface="華康儷中黑" panose="020B0509000000000000" pitchFamily="49" charset="-120"/>
            </a:endParaRPr>
          </a:p>
        </p:txBody>
      </p:sp>
      <p:sp>
        <p:nvSpPr>
          <p:cNvPr id="2280" name="Shape 2280"/>
          <p:cNvSpPr/>
          <p:nvPr/>
        </p:nvSpPr>
        <p:spPr>
          <a:xfrm>
            <a:off x="6282247" y="5517456"/>
            <a:ext cx="1929938" cy="52321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ctr">
              <a:defRPr sz="2400">
                <a:solidFill>
                  <a:srgbClr val="FFFFFF"/>
                </a:solidFill>
                <a:latin typeface="+mn-lt"/>
                <a:ea typeface="+mn-ea"/>
                <a:cs typeface="+mn-cs"/>
                <a:sym typeface="Palatino"/>
              </a:defRPr>
            </a:lvl1pPr>
          </a:lstStyle>
          <a:p>
            <a:r>
              <a:rPr lang="en-US" altLang="zh-HK" sz="2800" dirty="0">
                <a:latin typeface="Century Gothic" panose="020B0502020202020204" pitchFamily="34" charset="0"/>
                <a:ea typeface="華康儷中黑" panose="020B0509000000000000" pitchFamily="49" charset="-120"/>
              </a:rPr>
              <a:t>3. </a:t>
            </a:r>
            <a:r>
              <a:rPr lang="zh-HK" altLang="en-US" sz="2800" dirty="0">
                <a:latin typeface="Century Gothic" panose="020B0502020202020204" pitchFamily="34" charset="0"/>
                <a:ea typeface="華康儷中黑" panose="020B0509000000000000" pitchFamily="49" charset="-120"/>
              </a:rPr>
              <a:t>合格累</a:t>
            </a:r>
            <a:r>
              <a:rPr lang="zh-HK" altLang="en-US" sz="2800" dirty="0" smtClean="0">
                <a:latin typeface="Century Gothic" panose="020B0502020202020204" pitchFamily="34" charset="0"/>
                <a:ea typeface="華康儷中黑" panose="020B0509000000000000" pitchFamily="49" charset="-120"/>
              </a:rPr>
              <a:t>積</a:t>
            </a:r>
            <a:endParaRPr lang="zh-HK" altLang="en-US" sz="2800" dirty="0">
              <a:latin typeface="Century Gothic" panose="020B0502020202020204" pitchFamily="34" charset="0"/>
              <a:ea typeface="華康儷中黑" panose="020B0509000000000000" pitchFamily="49" charset="-120"/>
            </a:endParaRPr>
          </a:p>
        </p:txBody>
      </p:sp>
      <p:sp>
        <p:nvSpPr>
          <p:cNvPr id="2281" name="Shape 2281"/>
          <p:cNvSpPr/>
          <p:nvPr/>
        </p:nvSpPr>
        <p:spPr>
          <a:xfrm>
            <a:off x="8666564" y="5517456"/>
            <a:ext cx="2055979" cy="52321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ctr">
              <a:defRPr sz="2400">
                <a:solidFill>
                  <a:srgbClr val="FFFFFF"/>
                </a:solidFill>
                <a:latin typeface="+mn-lt"/>
                <a:ea typeface="+mn-ea"/>
                <a:cs typeface="+mn-cs"/>
                <a:sym typeface="Palatino"/>
              </a:defRPr>
            </a:lvl1pPr>
          </a:lstStyle>
          <a:p>
            <a:r>
              <a:rPr lang="en-US" altLang="zh-HK" sz="2800" dirty="0">
                <a:latin typeface="Century Gothic" panose="020B0502020202020204" pitchFamily="34" charset="0"/>
                <a:ea typeface="華康儷中黑" panose="020B0509000000000000" pitchFamily="49" charset="-120"/>
              </a:rPr>
              <a:t>4. </a:t>
            </a:r>
            <a:r>
              <a:rPr lang="zh-HK" altLang="en-US" sz="2800" dirty="0">
                <a:latin typeface="Century Gothic" panose="020B0502020202020204" pitchFamily="34" charset="0"/>
                <a:ea typeface="華康儷中黑" panose="020B0509000000000000" pitchFamily="49" charset="-120"/>
              </a:rPr>
              <a:t>擴展業</a:t>
            </a:r>
            <a:r>
              <a:rPr lang="zh-HK" altLang="en-US" sz="2800" dirty="0" smtClean="0">
                <a:latin typeface="Century Gothic" panose="020B0502020202020204" pitchFamily="34" charset="0"/>
                <a:ea typeface="華康儷中黑" panose="020B0509000000000000" pitchFamily="49" charset="-120"/>
              </a:rPr>
              <a:t>務</a:t>
            </a:r>
            <a:endParaRPr lang="zh-HK" altLang="en-US" sz="2800" dirty="0">
              <a:latin typeface="Century Gothic" panose="020B0502020202020204" pitchFamily="34" charset="0"/>
              <a:ea typeface="華康儷中黑" panose="020B0509000000000000" pitchFamily="49" charset="-120"/>
            </a:endParaRPr>
          </a:p>
        </p:txBody>
      </p:sp>
      <p:sp>
        <p:nvSpPr>
          <p:cNvPr id="2283" name="Shape 2283"/>
          <p:cNvSpPr/>
          <p:nvPr/>
        </p:nvSpPr>
        <p:spPr>
          <a:xfrm>
            <a:off x="0" y="6129937"/>
            <a:ext cx="12192000" cy="4001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algn="ctr">
              <a:defRPr sz="1400" b="1">
                <a:solidFill>
                  <a:srgbClr val="FFFFFF"/>
                </a:solidFill>
                <a:latin typeface="+mn-lt"/>
                <a:ea typeface="+mn-ea"/>
                <a:cs typeface="+mn-cs"/>
                <a:sym typeface="Palatino"/>
              </a:defRPr>
            </a:pPr>
            <a:r>
              <a:rPr lang="zh-HK" altLang="en-US" sz="2000" dirty="0">
                <a:solidFill>
                  <a:schemeClr val="bg1"/>
                </a:solidFill>
                <a:latin typeface="Century Gothic" panose="020B0502020202020204" pitchFamily="34" charset="0"/>
                <a:ea typeface="華康儷中黑" panose="020B0509000000000000" pitchFamily="49" charset="-120"/>
                <a:sym typeface="Palatino"/>
              </a:rPr>
              <a:t>*灰色表示親自推薦的超連</a:t>
            </a:r>
            <a:r>
              <a:rPr lang="zh-HK" altLang="en-US" sz="2000" dirty="0" smtClean="0">
                <a:solidFill>
                  <a:schemeClr val="bg1"/>
                </a:solidFill>
                <a:latin typeface="Century Gothic" panose="020B0502020202020204" pitchFamily="34" charset="0"/>
                <a:ea typeface="華康儷中黑" panose="020B0509000000000000" pitchFamily="49" charset="-120"/>
                <a:sym typeface="Palatino"/>
              </a:rPr>
              <a:t>鎖™店主</a:t>
            </a:r>
            <a:endParaRPr lang="zh-HK" altLang="en-US" sz="2000" dirty="0">
              <a:solidFill>
                <a:schemeClr val="bg1"/>
              </a:solidFill>
              <a:latin typeface="Century Gothic" panose="020B0502020202020204" pitchFamily="34" charset="0"/>
              <a:ea typeface="華康儷中黑" panose="020B0509000000000000" pitchFamily="49" charset="-120"/>
              <a:sym typeface="Palatino"/>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274"/>
                                        </p:tgtEl>
                                        <p:attrNameLst>
                                          <p:attrName>style.visibility</p:attrName>
                                        </p:attrNameLst>
                                      </p:cBhvr>
                                      <p:to>
                                        <p:strVal val="visible"/>
                                      </p:to>
                                    </p:set>
                                    <p:animEffect transition="in" filter="dissolve">
                                      <p:cBhvr>
                                        <p:cTn id="7" dur="500"/>
                                        <p:tgtEl>
                                          <p:spTgt spid="2274"/>
                                        </p:tgtEl>
                                      </p:cBhvr>
                                    </p:animEffect>
                                  </p:childTnLst>
                                </p:cTn>
                              </p:par>
                            </p:childTnLst>
                          </p:cTn>
                        </p:par>
                        <p:par>
                          <p:cTn id="8" fill="hold">
                            <p:stCondLst>
                              <p:cond delay="500"/>
                            </p:stCondLst>
                            <p:childTnLst>
                              <p:par>
                                <p:cTn id="9" presetID="22" presetClass="entr" presetSubtype="1" fill="hold" grpId="2" nodeType="afterEffect">
                                  <p:stCondLst>
                                    <p:cond delay="0"/>
                                  </p:stCondLst>
                                  <p:iterate>
                                    <p:tmAbs val="0"/>
                                  </p:iterate>
                                  <p:childTnLst>
                                    <p:set>
                                      <p:cBhvr>
                                        <p:cTn id="10" fill="hold"/>
                                        <p:tgtEl>
                                          <p:spTgt spid="2277"/>
                                        </p:tgtEl>
                                        <p:attrNameLst>
                                          <p:attrName>style.visibility</p:attrName>
                                        </p:attrNameLst>
                                      </p:cBhvr>
                                      <p:to>
                                        <p:strVal val="visible"/>
                                      </p:to>
                                    </p:set>
                                    <p:animEffect transition="in" filter="wipe(up)">
                                      <p:cBhvr>
                                        <p:cTn id="11" dur="500"/>
                                        <p:tgtEl>
                                          <p:spTgt spid="2277"/>
                                        </p:tgtEl>
                                      </p:cBhvr>
                                    </p:animEffect>
                                  </p:childTnLst>
                                </p:cTn>
                              </p:par>
                            </p:childTnLst>
                          </p:cTn>
                        </p:par>
                        <p:par>
                          <p:cTn id="12" fill="hold">
                            <p:stCondLst>
                              <p:cond delay="1000"/>
                            </p:stCondLst>
                            <p:childTnLst>
                              <p:par>
                                <p:cTn id="13" presetID="9" presetClass="entr" fill="hold" grpId="3" nodeType="afterEffect">
                                  <p:stCondLst>
                                    <p:cond delay="0"/>
                                  </p:stCondLst>
                                  <p:iterate>
                                    <p:tmAbs val="0"/>
                                  </p:iterate>
                                  <p:childTnLst>
                                    <p:set>
                                      <p:cBhvr>
                                        <p:cTn id="14" fill="hold"/>
                                        <p:tgtEl>
                                          <p:spTgt spid="2272"/>
                                        </p:tgtEl>
                                        <p:attrNameLst>
                                          <p:attrName>style.visibility</p:attrName>
                                        </p:attrNameLst>
                                      </p:cBhvr>
                                      <p:to>
                                        <p:strVal val="visible"/>
                                      </p:to>
                                    </p:set>
                                    <p:animEffect transition="in" filter="dissolve">
                                      <p:cBhvr>
                                        <p:cTn id="15" dur="500"/>
                                        <p:tgtEl>
                                          <p:spTgt spid="2272"/>
                                        </p:tgtEl>
                                      </p:cBhvr>
                                    </p:animEffect>
                                  </p:childTnLst>
                                </p:cTn>
                              </p:par>
                            </p:childTnLst>
                          </p:cTn>
                        </p:par>
                        <p:par>
                          <p:cTn id="16" fill="hold">
                            <p:stCondLst>
                              <p:cond delay="1500"/>
                            </p:stCondLst>
                            <p:childTnLst>
                              <p:par>
                                <p:cTn id="17" presetID="9" presetClass="entr" fill="hold" grpId="4" nodeType="afterEffect">
                                  <p:stCondLst>
                                    <p:cond delay="0"/>
                                  </p:stCondLst>
                                  <p:iterate>
                                    <p:tmAbs val="0"/>
                                  </p:iterate>
                                  <p:childTnLst>
                                    <p:set>
                                      <p:cBhvr>
                                        <p:cTn id="18" fill="hold"/>
                                        <p:tgtEl>
                                          <p:spTgt spid="2273"/>
                                        </p:tgtEl>
                                        <p:attrNameLst>
                                          <p:attrName>style.visibility</p:attrName>
                                        </p:attrNameLst>
                                      </p:cBhvr>
                                      <p:to>
                                        <p:strVal val="visible"/>
                                      </p:to>
                                    </p:set>
                                    <p:animEffect transition="in" filter="dissolve">
                                      <p:cBhvr>
                                        <p:cTn id="19" dur="500"/>
                                        <p:tgtEl>
                                          <p:spTgt spid="2273"/>
                                        </p:tgtEl>
                                      </p:cBhvr>
                                    </p:animEffect>
                                  </p:childTnLst>
                                </p:cTn>
                              </p:par>
                            </p:childTnLst>
                          </p:cTn>
                        </p:par>
                        <p:par>
                          <p:cTn id="20" fill="hold">
                            <p:stCondLst>
                              <p:cond delay="2000"/>
                            </p:stCondLst>
                            <p:childTnLst>
                              <p:par>
                                <p:cTn id="21" presetID="9" presetClass="entr" fill="hold" grpId="6" nodeType="afterEffect">
                                  <p:stCondLst>
                                    <p:cond delay="0"/>
                                  </p:stCondLst>
                                  <p:iterate>
                                    <p:tmAbs val="0"/>
                                  </p:iterate>
                                  <p:childTnLst>
                                    <p:set>
                                      <p:cBhvr>
                                        <p:cTn id="22" fill="hold"/>
                                        <p:tgtEl>
                                          <p:spTgt spid="2271"/>
                                        </p:tgtEl>
                                        <p:attrNameLst>
                                          <p:attrName>style.visibility</p:attrName>
                                        </p:attrNameLst>
                                      </p:cBhvr>
                                      <p:to>
                                        <p:strVal val="visible"/>
                                      </p:to>
                                    </p:set>
                                    <p:animEffect transition="in" filter="dissolve">
                                      <p:cBhvr>
                                        <p:cTn id="23" dur="500"/>
                                        <p:tgtEl>
                                          <p:spTgt spid="2271"/>
                                        </p:tgtEl>
                                      </p:cBhvr>
                                    </p:animEffect>
                                  </p:childTnLst>
                                </p:cTn>
                              </p:par>
                            </p:childTnLst>
                          </p:cTn>
                        </p:par>
                        <p:par>
                          <p:cTn id="24" fill="hold">
                            <p:stCondLst>
                              <p:cond delay="2500"/>
                            </p:stCondLst>
                            <p:childTnLst>
                              <p:par>
                                <p:cTn id="25" presetID="9" presetClass="entr" fill="hold" grpId="7" nodeType="afterEffect">
                                  <p:stCondLst>
                                    <p:cond delay="0"/>
                                  </p:stCondLst>
                                  <p:iterate>
                                    <p:tmAbs val="0"/>
                                  </p:iterate>
                                  <p:childTnLst>
                                    <p:set>
                                      <p:cBhvr>
                                        <p:cTn id="26" fill="hold"/>
                                        <p:tgtEl>
                                          <p:spTgt spid="2270"/>
                                        </p:tgtEl>
                                        <p:attrNameLst>
                                          <p:attrName>style.visibility</p:attrName>
                                        </p:attrNameLst>
                                      </p:cBhvr>
                                      <p:to>
                                        <p:strVal val="visible"/>
                                      </p:to>
                                    </p:set>
                                    <p:animEffect transition="in" filter="dissolve">
                                      <p:cBhvr>
                                        <p:cTn id="27" dur="500"/>
                                        <p:tgtEl>
                                          <p:spTgt spid="2270"/>
                                        </p:tgtEl>
                                      </p:cBhvr>
                                    </p:animEffect>
                                  </p:childTnLst>
                                </p:cTn>
                              </p:par>
                            </p:childTnLst>
                          </p:cTn>
                        </p:par>
                        <p:par>
                          <p:cTn id="28" fill="hold">
                            <p:stCondLst>
                              <p:cond delay="3000"/>
                            </p:stCondLst>
                            <p:childTnLst>
                              <p:par>
                                <p:cTn id="29" presetID="9" presetClass="entr" fill="hold" grpId="8" nodeType="afterEffect">
                                  <p:stCondLst>
                                    <p:cond delay="0"/>
                                  </p:stCondLst>
                                  <p:iterate>
                                    <p:tmAbs val="0"/>
                                  </p:iterate>
                                  <p:childTnLst>
                                    <p:set>
                                      <p:cBhvr>
                                        <p:cTn id="30" fill="hold"/>
                                        <p:tgtEl>
                                          <p:spTgt spid="2269"/>
                                        </p:tgtEl>
                                        <p:attrNameLst>
                                          <p:attrName>style.visibility</p:attrName>
                                        </p:attrNameLst>
                                      </p:cBhvr>
                                      <p:to>
                                        <p:strVal val="visible"/>
                                      </p:to>
                                    </p:set>
                                    <p:animEffect transition="in" filter="dissolve">
                                      <p:cBhvr>
                                        <p:cTn id="31" dur="500"/>
                                        <p:tgtEl>
                                          <p:spTgt spid="2269"/>
                                        </p:tgtEl>
                                      </p:cBhvr>
                                    </p:animEffect>
                                  </p:childTnLst>
                                </p:cTn>
                              </p:par>
                            </p:childTnLst>
                          </p:cTn>
                        </p:par>
                        <p:par>
                          <p:cTn id="32" fill="hold">
                            <p:stCondLst>
                              <p:cond delay="3500"/>
                            </p:stCondLst>
                            <p:childTnLst>
                              <p:par>
                                <p:cTn id="33" presetID="9" presetClass="entr" fill="hold" grpId="9" nodeType="afterEffect">
                                  <p:stCondLst>
                                    <p:cond delay="0"/>
                                  </p:stCondLst>
                                  <p:iterate>
                                    <p:tmAbs val="0"/>
                                  </p:iterate>
                                  <p:childTnLst>
                                    <p:set>
                                      <p:cBhvr>
                                        <p:cTn id="34" fill="hold"/>
                                        <p:tgtEl>
                                          <p:spTgt spid="2268"/>
                                        </p:tgtEl>
                                        <p:attrNameLst>
                                          <p:attrName>style.visibility</p:attrName>
                                        </p:attrNameLst>
                                      </p:cBhvr>
                                      <p:to>
                                        <p:strVal val="visible"/>
                                      </p:to>
                                    </p:set>
                                    <p:animEffect transition="in" filter="dissolve">
                                      <p:cBhvr>
                                        <p:cTn id="35" dur="500"/>
                                        <p:tgtEl>
                                          <p:spTgt spid="2268"/>
                                        </p:tgtEl>
                                      </p:cBhvr>
                                    </p:animEffect>
                                  </p:childTnLst>
                                </p:cTn>
                              </p:par>
                            </p:childTnLst>
                          </p:cTn>
                        </p:par>
                        <p:par>
                          <p:cTn id="36" fill="hold">
                            <p:stCondLst>
                              <p:cond delay="4000"/>
                            </p:stCondLst>
                            <p:childTnLst>
                              <p:par>
                                <p:cTn id="37" presetID="9" presetClass="entr" fill="hold" grpId="10" nodeType="afterEffect">
                                  <p:stCondLst>
                                    <p:cond delay="0"/>
                                  </p:stCondLst>
                                  <p:iterate>
                                    <p:tmAbs val="0"/>
                                  </p:iterate>
                                  <p:childTnLst>
                                    <p:set>
                                      <p:cBhvr>
                                        <p:cTn id="38" fill="hold"/>
                                        <p:tgtEl>
                                          <p:spTgt spid="2278"/>
                                        </p:tgtEl>
                                        <p:attrNameLst>
                                          <p:attrName>style.visibility</p:attrName>
                                        </p:attrNameLst>
                                      </p:cBhvr>
                                      <p:to>
                                        <p:strVal val="visible"/>
                                      </p:to>
                                    </p:set>
                                    <p:animEffect transition="in" filter="dissolve">
                                      <p:cBhvr>
                                        <p:cTn id="39" dur="500"/>
                                        <p:tgtEl>
                                          <p:spTgt spid="2278"/>
                                        </p:tgtEl>
                                      </p:cBhvr>
                                    </p:animEffect>
                                  </p:childTnLst>
                                </p:cTn>
                              </p:par>
                            </p:childTnLst>
                          </p:cTn>
                        </p:par>
                        <p:par>
                          <p:cTn id="40" fill="hold">
                            <p:stCondLst>
                              <p:cond delay="4500"/>
                            </p:stCondLst>
                            <p:childTnLst>
                              <p:par>
                                <p:cTn id="41" presetID="9" presetClass="entr" fill="hold" grpId="11" nodeType="afterEffect">
                                  <p:stCondLst>
                                    <p:cond delay="0"/>
                                  </p:stCondLst>
                                  <p:iterate>
                                    <p:tmAbs val="0"/>
                                  </p:iterate>
                                  <p:childTnLst>
                                    <p:set>
                                      <p:cBhvr>
                                        <p:cTn id="42" fill="hold"/>
                                        <p:tgtEl>
                                          <p:spTgt spid="2279"/>
                                        </p:tgtEl>
                                        <p:attrNameLst>
                                          <p:attrName>style.visibility</p:attrName>
                                        </p:attrNameLst>
                                      </p:cBhvr>
                                      <p:to>
                                        <p:strVal val="visible"/>
                                      </p:to>
                                    </p:set>
                                    <p:animEffect transition="in" filter="dissolve">
                                      <p:cBhvr>
                                        <p:cTn id="43" dur="500"/>
                                        <p:tgtEl>
                                          <p:spTgt spid="2279"/>
                                        </p:tgtEl>
                                      </p:cBhvr>
                                    </p:animEffect>
                                  </p:childTnLst>
                                </p:cTn>
                              </p:par>
                            </p:childTnLst>
                          </p:cTn>
                        </p:par>
                        <p:par>
                          <p:cTn id="44" fill="hold">
                            <p:stCondLst>
                              <p:cond delay="5000"/>
                            </p:stCondLst>
                            <p:childTnLst>
                              <p:par>
                                <p:cTn id="45" presetID="9" presetClass="entr" fill="hold" grpId="12" nodeType="afterEffect">
                                  <p:stCondLst>
                                    <p:cond delay="0"/>
                                  </p:stCondLst>
                                  <p:iterate>
                                    <p:tmAbs val="0"/>
                                  </p:iterate>
                                  <p:childTnLst>
                                    <p:set>
                                      <p:cBhvr>
                                        <p:cTn id="46" fill="hold"/>
                                        <p:tgtEl>
                                          <p:spTgt spid="2280"/>
                                        </p:tgtEl>
                                        <p:attrNameLst>
                                          <p:attrName>style.visibility</p:attrName>
                                        </p:attrNameLst>
                                      </p:cBhvr>
                                      <p:to>
                                        <p:strVal val="visible"/>
                                      </p:to>
                                    </p:set>
                                    <p:animEffect transition="in" filter="dissolve">
                                      <p:cBhvr>
                                        <p:cTn id="47" dur="500"/>
                                        <p:tgtEl>
                                          <p:spTgt spid="2280"/>
                                        </p:tgtEl>
                                      </p:cBhvr>
                                    </p:animEffect>
                                  </p:childTnLst>
                                </p:cTn>
                              </p:par>
                            </p:childTnLst>
                          </p:cTn>
                        </p:par>
                        <p:par>
                          <p:cTn id="48" fill="hold">
                            <p:stCondLst>
                              <p:cond delay="5500"/>
                            </p:stCondLst>
                            <p:childTnLst>
                              <p:par>
                                <p:cTn id="49" presetID="9" presetClass="entr" fill="hold" grpId="13" nodeType="afterEffect">
                                  <p:stCondLst>
                                    <p:cond delay="0"/>
                                  </p:stCondLst>
                                  <p:iterate>
                                    <p:tmAbs val="0"/>
                                  </p:iterate>
                                  <p:childTnLst>
                                    <p:set>
                                      <p:cBhvr>
                                        <p:cTn id="50" fill="hold"/>
                                        <p:tgtEl>
                                          <p:spTgt spid="2281"/>
                                        </p:tgtEl>
                                        <p:attrNameLst>
                                          <p:attrName>style.visibility</p:attrName>
                                        </p:attrNameLst>
                                      </p:cBhvr>
                                      <p:to>
                                        <p:strVal val="visible"/>
                                      </p:to>
                                    </p:set>
                                    <p:animEffect transition="in" filter="dissolve">
                                      <p:cBhvr>
                                        <p:cTn id="51" dur="500"/>
                                        <p:tgtEl>
                                          <p:spTgt spid="2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4" grpId="1" animBg="1" advAuto="0"/>
      <p:bldP spid="2268" grpId="9" animBg="1" advAuto="0"/>
      <p:bldP spid="2269" grpId="8" animBg="1" advAuto="0"/>
      <p:bldP spid="2270" grpId="7" animBg="1" advAuto="0"/>
      <p:bldP spid="2271" grpId="6" animBg="1" advAuto="0"/>
      <p:bldP spid="2272" grpId="3" animBg="1" advAuto="0"/>
      <p:bldP spid="2273" grpId="4" animBg="1" advAuto="0"/>
      <p:bldP spid="2277" grpId="2" animBg="1" advAuto="0"/>
      <p:bldP spid="2278" grpId="10" animBg="1" advAuto="0"/>
      <p:bldP spid="2279" grpId="11" animBg="1" advAuto="0"/>
      <p:bldP spid="2280" grpId="12" animBg="1" advAuto="0"/>
      <p:bldP spid="2281" grpId="13"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8" name="image1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 y="857"/>
            <a:ext cx="12185907" cy="6856287"/>
          </a:xfrm>
          <a:prstGeom prst="rect">
            <a:avLst/>
          </a:prstGeom>
          <a:ln w="12700">
            <a:miter lim="400000"/>
          </a:ln>
        </p:spPr>
      </p:pic>
      <p:pic>
        <p:nvPicPr>
          <p:cNvPr id="2290" name="image1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 y="857"/>
            <a:ext cx="12185907" cy="6856287"/>
          </a:xfrm>
          <a:prstGeom prst="rect">
            <a:avLst/>
          </a:prstGeom>
          <a:ln w="12700">
            <a:miter lim="400000"/>
          </a:ln>
        </p:spPr>
      </p:pic>
      <p:pic>
        <p:nvPicPr>
          <p:cNvPr id="2295" name="image1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 y="857"/>
            <a:ext cx="12185907" cy="6856287"/>
          </a:xfrm>
          <a:prstGeom prst="rect">
            <a:avLst/>
          </a:prstGeom>
          <a:ln w="12700">
            <a:miter lim="400000"/>
          </a:ln>
        </p:spPr>
      </p:pic>
      <p:pic>
        <p:nvPicPr>
          <p:cNvPr id="2286" name="image112.png"/>
          <p:cNvPicPr>
            <a:picLocks noChangeAspect="1"/>
          </p:cNvPicPr>
          <p:nvPr/>
        </p:nvPicPr>
        <p:blipFill>
          <a:blip r:embed="rId5">
            <a:extLst/>
          </a:blip>
          <a:stretch>
            <a:fillRect/>
          </a:stretch>
        </p:blipFill>
        <p:spPr>
          <a:xfrm>
            <a:off x="0" y="857"/>
            <a:ext cx="12188953" cy="6856287"/>
          </a:xfrm>
          <a:prstGeom prst="rect">
            <a:avLst/>
          </a:prstGeom>
          <a:ln w="12700">
            <a:miter lim="400000"/>
          </a:ln>
        </p:spPr>
      </p:pic>
      <p:pic>
        <p:nvPicPr>
          <p:cNvPr id="2287" name="image113.png"/>
          <p:cNvPicPr>
            <a:picLocks noChangeAspect="1"/>
          </p:cNvPicPr>
          <p:nvPr/>
        </p:nvPicPr>
        <p:blipFill>
          <a:blip r:embed="rId6">
            <a:extLst/>
          </a:blip>
          <a:stretch>
            <a:fillRect/>
          </a:stretch>
        </p:blipFill>
        <p:spPr>
          <a:xfrm>
            <a:off x="0" y="857"/>
            <a:ext cx="12188953" cy="6856287"/>
          </a:xfrm>
          <a:prstGeom prst="rect">
            <a:avLst/>
          </a:prstGeom>
          <a:ln w="12700">
            <a:miter lim="400000"/>
          </a:ln>
        </p:spPr>
      </p:pic>
      <p:pic>
        <p:nvPicPr>
          <p:cNvPr id="2288" name="image114.png"/>
          <p:cNvPicPr>
            <a:picLocks noChangeAspect="1"/>
          </p:cNvPicPr>
          <p:nvPr/>
        </p:nvPicPr>
        <p:blipFill>
          <a:blip r:embed="rId7">
            <a:extLst/>
          </a:blip>
          <a:stretch>
            <a:fillRect/>
          </a:stretch>
        </p:blipFill>
        <p:spPr>
          <a:xfrm>
            <a:off x="0" y="857"/>
            <a:ext cx="12188953" cy="6856287"/>
          </a:xfrm>
          <a:prstGeom prst="rect">
            <a:avLst/>
          </a:prstGeom>
          <a:ln w="12700">
            <a:miter lim="400000"/>
          </a:ln>
        </p:spPr>
      </p:pic>
      <p:pic>
        <p:nvPicPr>
          <p:cNvPr id="2289" name="image115.png"/>
          <p:cNvPicPr>
            <a:picLocks noChangeAspect="1"/>
          </p:cNvPicPr>
          <p:nvPr/>
        </p:nvPicPr>
        <p:blipFill>
          <a:blip r:embed="rId8">
            <a:extLst/>
          </a:blip>
          <a:stretch>
            <a:fillRect/>
          </a:stretch>
        </p:blipFill>
        <p:spPr>
          <a:xfrm>
            <a:off x="0" y="857"/>
            <a:ext cx="12188953" cy="6856287"/>
          </a:xfrm>
          <a:prstGeom prst="rect">
            <a:avLst/>
          </a:prstGeom>
          <a:ln w="12700">
            <a:miter lim="400000"/>
          </a:ln>
        </p:spPr>
      </p:pic>
      <p:pic>
        <p:nvPicPr>
          <p:cNvPr id="2291" name="image117.png"/>
          <p:cNvPicPr>
            <a:picLocks noChangeAspect="1"/>
          </p:cNvPicPr>
          <p:nvPr/>
        </p:nvPicPr>
        <p:blipFill>
          <a:blip r:embed="rId9">
            <a:extLst/>
          </a:blip>
          <a:stretch>
            <a:fillRect/>
          </a:stretch>
        </p:blipFill>
        <p:spPr>
          <a:xfrm>
            <a:off x="0" y="857"/>
            <a:ext cx="12188953" cy="6856287"/>
          </a:xfrm>
          <a:prstGeom prst="rect">
            <a:avLst/>
          </a:prstGeom>
          <a:ln w="12700">
            <a:miter lim="400000"/>
          </a:ln>
        </p:spPr>
      </p:pic>
      <p:pic>
        <p:nvPicPr>
          <p:cNvPr id="2292" name="image118.png"/>
          <p:cNvPicPr>
            <a:picLocks noChangeAspect="1"/>
          </p:cNvPicPr>
          <p:nvPr/>
        </p:nvPicPr>
        <p:blipFill>
          <a:blip r:embed="rId10">
            <a:extLst/>
          </a:blip>
          <a:stretch>
            <a:fillRect/>
          </a:stretch>
        </p:blipFill>
        <p:spPr>
          <a:xfrm>
            <a:off x="0" y="857"/>
            <a:ext cx="12188953" cy="6856287"/>
          </a:xfrm>
          <a:prstGeom prst="rect">
            <a:avLst/>
          </a:prstGeom>
          <a:ln w="12700">
            <a:miter lim="400000"/>
          </a:ln>
        </p:spPr>
      </p:pic>
      <p:pic>
        <p:nvPicPr>
          <p:cNvPr id="2294" name="image120.png"/>
          <p:cNvPicPr>
            <a:picLocks noChangeAspect="1"/>
          </p:cNvPicPr>
          <p:nvPr/>
        </p:nvPicPr>
        <p:blipFill>
          <a:blip r:embed="rId11">
            <a:extLst/>
          </a:blip>
          <a:stretch>
            <a:fillRect/>
          </a:stretch>
        </p:blipFill>
        <p:spPr>
          <a:xfrm>
            <a:off x="0" y="857"/>
            <a:ext cx="12188953" cy="6856287"/>
          </a:xfrm>
          <a:prstGeom prst="rect">
            <a:avLst/>
          </a:prstGeom>
          <a:ln w="12700">
            <a:miter lim="400000"/>
          </a:ln>
        </p:spPr>
      </p:pic>
      <p:pic>
        <p:nvPicPr>
          <p:cNvPr id="2293" name="image119.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3" y="857"/>
            <a:ext cx="12185907" cy="6856287"/>
          </a:xfrm>
          <a:prstGeom prst="rect">
            <a:avLst/>
          </a:prstGeom>
          <a:ln w="12700">
            <a:miter lim="400000"/>
          </a:ln>
        </p:spPr>
      </p:pic>
      <p:pic>
        <p:nvPicPr>
          <p:cNvPr id="2296" name="image122.png"/>
          <p:cNvPicPr>
            <a:picLocks noChangeAspect="1"/>
          </p:cNvPicPr>
          <p:nvPr/>
        </p:nvPicPr>
        <p:blipFill>
          <a:blip r:embed="rId13">
            <a:extLst/>
          </a:blip>
          <a:stretch>
            <a:fillRect/>
          </a:stretch>
        </p:blipFill>
        <p:spPr>
          <a:xfrm>
            <a:off x="0" y="857"/>
            <a:ext cx="12188953" cy="6856287"/>
          </a:xfrm>
          <a:prstGeom prst="rect">
            <a:avLst/>
          </a:prstGeom>
          <a:ln w="12700">
            <a:miter lim="400000"/>
          </a:ln>
        </p:spPr>
      </p:pic>
      <p:pic>
        <p:nvPicPr>
          <p:cNvPr id="2297" name="image123.png"/>
          <p:cNvPicPr>
            <a:picLocks noChangeAspect="1"/>
          </p:cNvPicPr>
          <p:nvPr/>
        </p:nvPicPr>
        <p:blipFill>
          <a:blip r:embed="rId14">
            <a:extLst/>
          </a:blip>
          <a:stretch>
            <a:fillRect/>
          </a:stretch>
        </p:blipFill>
        <p:spPr>
          <a:xfrm>
            <a:off x="0" y="857"/>
            <a:ext cx="12188953" cy="6856287"/>
          </a:xfrm>
          <a:prstGeom prst="rect">
            <a:avLst/>
          </a:prstGeom>
          <a:ln w="12700">
            <a:miter lim="400000"/>
          </a:ln>
        </p:spPr>
      </p:pic>
      <p:pic>
        <p:nvPicPr>
          <p:cNvPr id="2299" name="image125.png"/>
          <p:cNvPicPr>
            <a:picLocks noChangeAspect="1"/>
          </p:cNvPicPr>
          <p:nvPr/>
        </p:nvPicPr>
        <p:blipFill>
          <a:blip r:embed="rId15">
            <a:extLst/>
          </a:blip>
          <a:stretch>
            <a:fillRect/>
          </a:stretch>
        </p:blipFill>
        <p:spPr>
          <a:xfrm>
            <a:off x="0" y="857"/>
            <a:ext cx="12188953" cy="6856287"/>
          </a:xfrm>
          <a:prstGeom prst="rect">
            <a:avLst/>
          </a:prstGeom>
          <a:ln w="12700">
            <a:miter lim="400000"/>
          </a:ln>
        </p:spPr>
      </p:pic>
      <p:pic>
        <p:nvPicPr>
          <p:cNvPr id="2300" name="image126.png"/>
          <p:cNvPicPr>
            <a:picLocks noChangeAspect="1"/>
          </p:cNvPicPr>
          <p:nvPr/>
        </p:nvPicPr>
        <p:blipFill>
          <a:blip r:embed="rId16">
            <a:extLst/>
          </a:blip>
          <a:stretch>
            <a:fillRect/>
          </a:stretch>
        </p:blipFill>
        <p:spPr>
          <a:xfrm>
            <a:off x="0" y="0"/>
            <a:ext cx="12188953" cy="6858000"/>
          </a:xfrm>
          <a:prstGeom prst="rect">
            <a:avLst/>
          </a:prstGeom>
          <a:ln w="12700">
            <a:miter lim="400000"/>
          </a:ln>
        </p:spPr>
      </p:pic>
      <p:pic>
        <p:nvPicPr>
          <p:cNvPr id="2301" name="image127.png"/>
          <p:cNvPicPr>
            <a:picLocks noChangeAspect="1"/>
          </p:cNvPicPr>
          <p:nvPr/>
        </p:nvPicPr>
        <p:blipFill>
          <a:blip r:embed="rId17">
            <a:extLst/>
          </a:blip>
          <a:stretch>
            <a:fillRect/>
          </a:stretch>
        </p:blipFill>
        <p:spPr>
          <a:xfrm>
            <a:off x="-5910" y="1"/>
            <a:ext cx="12188953" cy="6858001"/>
          </a:xfrm>
          <a:prstGeom prst="rect">
            <a:avLst/>
          </a:prstGeom>
          <a:ln w="12700">
            <a:miter lim="400000"/>
          </a:ln>
        </p:spPr>
      </p:pic>
      <p:pic>
        <p:nvPicPr>
          <p:cNvPr id="2302" name="image128.png"/>
          <p:cNvPicPr>
            <a:picLocks noChangeAspect="1"/>
          </p:cNvPicPr>
          <p:nvPr/>
        </p:nvPicPr>
        <p:blipFill>
          <a:blip r:embed="rId18">
            <a:extLst/>
          </a:blip>
          <a:stretch>
            <a:fillRect/>
          </a:stretch>
        </p:blipFill>
        <p:spPr>
          <a:xfrm>
            <a:off x="0" y="0"/>
            <a:ext cx="12188953" cy="6858000"/>
          </a:xfrm>
          <a:prstGeom prst="rect">
            <a:avLst/>
          </a:prstGeom>
          <a:ln w="12700">
            <a:miter lim="400000"/>
          </a:ln>
        </p:spPr>
      </p:pic>
      <p:pic>
        <p:nvPicPr>
          <p:cNvPr id="2303" name="image129.png"/>
          <p:cNvPicPr>
            <a:picLocks noChangeAspect="1"/>
          </p:cNvPicPr>
          <p:nvPr/>
        </p:nvPicPr>
        <p:blipFill>
          <a:blip r:embed="rId19">
            <a:extLst/>
          </a:blip>
          <a:stretch>
            <a:fillRect/>
          </a:stretch>
        </p:blipFill>
        <p:spPr>
          <a:xfrm>
            <a:off x="1" y="858"/>
            <a:ext cx="12188950" cy="6856284"/>
          </a:xfrm>
          <a:prstGeom prst="rect">
            <a:avLst/>
          </a:prstGeom>
          <a:ln w="12700">
            <a:miter lim="400000"/>
          </a:ln>
        </p:spPr>
      </p:pic>
      <p:pic>
        <p:nvPicPr>
          <p:cNvPr id="2304" name="image130.png"/>
          <p:cNvPicPr>
            <a:picLocks noChangeAspect="1"/>
          </p:cNvPicPr>
          <p:nvPr/>
        </p:nvPicPr>
        <p:blipFill>
          <a:blip r:embed="rId20">
            <a:extLst/>
          </a:blip>
          <a:stretch>
            <a:fillRect/>
          </a:stretch>
        </p:blipFill>
        <p:spPr>
          <a:xfrm>
            <a:off x="0" y="857"/>
            <a:ext cx="12188953" cy="6856287"/>
          </a:xfrm>
          <a:prstGeom prst="rect">
            <a:avLst/>
          </a:prstGeom>
          <a:ln w="12700">
            <a:miter lim="400000"/>
          </a:ln>
        </p:spPr>
      </p:pic>
      <p:pic>
        <p:nvPicPr>
          <p:cNvPr id="2305" name="image131.png"/>
          <p:cNvPicPr>
            <a:picLocks noChangeAspect="1"/>
          </p:cNvPicPr>
          <p:nvPr/>
        </p:nvPicPr>
        <p:blipFill>
          <a:blip r:embed="rId21">
            <a:extLst/>
          </a:blip>
          <a:stretch>
            <a:fillRect/>
          </a:stretch>
        </p:blipFill>
        <p:spPr>
          <a:xfrm>
            <a:off x="3049" y="858"/>
            <a:ext cx="12188950" cy="6856285"/>
          </a:xfrm>
          <a:prstGeom prst="rect">
            <a:avLst/>
          </a:prstGeom>
          <a:ln w="12700">
            <a:miter lim="400000"/>
          </a:ln>
        </p:spPr>
      </p:pic>
      <p:sp>
        <p:nvSpPr>
          <p:cNvPr id="2306" name="Shape 2306"/>
          <p:cNvSpPr/>
          <p:nvPr/>
        </p:nvSpPr>
        <p:spPr>
          <a:xfrm flipH="1">
            <a:off x="6094411" y="2943921"/>
            <a:ext cx="1590" cy="3155937"/>
          </a:xfrm>
          <a:prstGeom prst="line">
            <a:avLst/>
          </a:prstGeom>
          <a:ln w="28575">
            <a:solidFill>
              <a:srgbClr val="FFFFFF"/>
            </a:solidFill>
            <a:prstDash val="dash"/>
            <a:miter/>
            <a:tailEnd type="triangle"/>
          </a:ln>
        </p:spPr>
        <p:txBody>
          <a:bodyPr lIns="45718" tIns="45718" rIns="45718" bIns="45718"/>
          <a:lstStyle/>
          <a:p>
            <a:endParaRPr dirty="0">
              <a:latin typeface="Palatino Regular" charset="0"/>
            </a:endParaRPr>
          </a:p>
        </p:txBody>
      </p:sp>
      <p:sp>
        <p:nvSpPr>
          <p:cNvPr id="2307" name="Shape 2307"/>
          <p:cNvSpPr/>
          <p:nvPr/>
        </p:nvSpPr>
        <p:spPr>
          <a:xfrm rot="10800000" flipV="1">
            <a:off x="674193" y="1385793"/>
            <a:ext cx="8933633" cy="47140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1569" y="21600"/>
                </a:lnTo>
              </a:path>
            </a:pathLst>
          </a:custGeom>
          <a:ln w="28575">
            <a:solidFill>
              <a:srgbClr val="FFFFFF"/>
            </a:solidFill>
            <a:miter/>
            <a:tailEnd type="triangle"/>
          </a:ln>
        </p:spPr>
        <p:txBody>
          <a:bodyPr lIns="45718" tIns="45718" rIns="45718" bIns="45718" anchor="ctr"/>
          <a:lstStyle/>
          <a:p>
            <a:pPr>
              <a:defRPr>
                <a:latin typeface="+mn-lt"/>
                <a:ea typeface="+mn-ea"/>
                <a:cs typeface="+mn-cs"/>
                <a:sym typeface="Palatino"/>
              </a:defRPr>
            </a:pPr>
            <a:endParaRPr dirty="0">
              <a:latin typeface="Palatino Regular" charset="0"/>
            </a:endParaRPr>
          </a:p>
        </p:txBody>
      </p:sp>
      <p:sp>
        <p:nvSpPr>
          <p:cNvPr id="2308" name="Shape 2308"/>
          <p:cNvSpPr/>
          <p:nvPr/>
        </p:nvSpPr>
        <p:spPr>
          <a:xfrm>
            <a:off x="200720" y="237979"/>
            <a:ext cx="11775692" cy="721027"/>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dirty="0">
              <a:latin typeface="Palatino Regular" charset="0"/>
            </a:endParaRPr>
          </a:p>
        </p:txBody>
      </p:sp>
      <p:sp>
        <p:nvSpPr>
          <p:cNvPr id="2309" name="Shape 2309"/>
          <p:cNvSpPr/>
          <p:nvPr/>
        </p:nvSpPr>
        <p:spPr>
          <a:xfrm>
            <a:off x="0" y="268009"/>
            <a:ext cx="12192000" cy="5847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ctr">
              <a:defRPr sz="3200" spc="100">
                <a:solidFill>
                  <a:srgbClr val="FFFFFF"/>
                </a:solidFill>
                <a:latin typeface="+mn-lt"/>
                <a:ea typeface="+mn-ea"/>
                <a:cs typeface="+mn-cs"/>
                <a:sym typeface="Palatino"/>
              </a:defRPr>
            </a:lvl1pPr>
          </a:lstStyle>
          <a:p>
            <a:r>
              <a:rPr lang="zh-HK" b="0" i="0" dirty="0" smtClean="0">
                <a:solidFill>
                  <a:srgbClr val="FFFFFF"/>
                </a:solidFill>
                <a:latin typeface="華康儷中黑" panose="020B0509000000000000" pitchFamily="49" charset="-120"/>
                <a:ea typeface="華康儷中黑" panose="020B0509000000000000" pitchFamily="49" charset="-120"/>
              </a:rPr>
              <a:t>現有夥伴帶來更多夥伴</a:t>
            </a:r>
          </a:p>
        </p:txBody>
      </p:sp>
      <p:sp>
        <p:nvSpPr>
          <p:cNvPr id="2311" name="Shape 2311"/>
          <p:cNvSpPr/>
          <p:nvPr/>
        </p:nvSpPr>
        <p:spPr>
          <a:xfrm>
            <a:off x="0" y="6427089"/>
            <a:ext cx="12192000" cy="3847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algn="ctr">
              <a:defRPr sz="1400" b="1">
                <a:solidFill>
                  <a:srgbClr val="FFFFFF"/>
                </a:solidFill>
                <a:latin typeface="+mn-lt"/>
                <a:ea typeface="+mn-ea"/>
                <a:cs typeface="+mn-cs"/>
                <a:sym typeface="Palatino"/>
              </a:defRPr>
            </a:pPr>
            <a:r>
              <a:rPr lang="zh-HK" sz="1900" b="0" i="0" dirty="0" smtClean="0">
                <a:solidFill>
                  <a:schemeClr val="bg1"/>
                </a:solidFill>
                <a:latin typeface="Century Gothic" panose="020B0502020202020204" pitchFamily="34" charset="0"/>
                <a:ea typeface="華康儷中黑" panose="020B0509000000000000" pitchFamily="49" charset="-120"/>
              </a:rPr>
              <a:t>*灰色表示親自推薦的超連鎖</a:t>
            </a:r>
            <a:r>
              <a:rPr lang="zh-HK" altLang="en-US" sz="1900" b="0" i="0" dirty="0" smtClean="0">
                <a:solidFill>
                  <a:schemeClr val="bg1"/>
                </a:solidFill>
                <a:latin typeface="Century Gothic" panose="020B0502020202020204" pitchFamily="34" charset="0"/>
                <a:ea typeface="華康儷中黑" panose="020B0509000000000000" pitchFamily="49" charset="-120"/>
              </a:rPr>
              <a:t>™</a:t>
            </a:r>
            <a:r>
              <a:rPr lang="zh-HK" sz="1900" b="0" i="0" dirty="0" smtClean="0">
                <a:solidFill>
                  <a:schemeClr val="bg1"/>
                </a:solidFill>
                <a:latin typeface="Century Gothic" panose="020B0502020202020204" pitchFamily="34" charset="0"/>
                <a:ea typeface="華康儷中黑" panose="020B0509000000000000" pitchFamily="49" charset="-120"/>
              </a:rPr>
              <a:t>店主</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299"/>
                                        </p:tgtEl>
                                        <p:attrNameLst>
                                          <p:attrName>style.visibility</p:attrName>
                                        </p:attrNameLst>
                                      </p:cBhvr>
                                      <p:to>
                                        <p:strVal val="visible"/>
                                      </p:to>
                                    </p:set>
                                    <p:animEffect transition="in" filter="dissolve">
                                      <p:cBhvr>
                                        <p:cTn id="7" dur="500"/>
                                        <p:tgtEl>
                                          <p:spTgt spid="2299"/>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2295"/>
                                        </p:tgtEl>
                                        <p:attrNameLst>
                                          <p:attrName>style.visibility</p:attrName>
                                        </p:attrNameLst>
                                      </p:cBhvr>
                                      <p:to>
                                        <p:strVal val="visible"/>
                                      </p:to>
                                    </p:set>
                                    <p:animEffect transition="in" filter="dissolve">
                                      <p:cBhvr>
                                        <p:cTn id="11" dur="500"/>
                                        <p:tgtEl>
                                          <p:spTgt spid="2295"/>
                                        </p:tgtEl>
                                      </p:cBhvr>
                                    </p:animEffect>
                                  </p:childTnLst>
                                </p:cTn>
                              </p:par>
                            </p:childTnLst>
                          </p:cTn>
                        </p:par>
                        <p:par>
                          <p:cTn id="12" fill="hold">
                            <p:stCondLst>
                              <p:cond delay="1000"/>
                            </p:stCondLst>
                            <p:childTnLst>
                              <p:par>
                                <p:cTn id="13" presetID="9" presetClass="entr" fill="hold" grpId="3" nodeType="afterEffect">
                                  <p:stCondLst>
                                    <p:cond delay="0"/>
                                  </p:stCondLst>
                                  <p:iterate>
                                    <p:tmAbs val="0"/>
                                  </p:iterate>
                                  <p:childTnLst>
                                    <p:set>
                                      <p:cBhvr>
                                        <p:cTn id="14" fill="hold"/>
                                        <p:tgtEl>
                                          <p:spTgt spid="2306"/>
                                        </p:tgtEl>
                                        <p:attrNameLst>
                                          <p:attrName>style.visibility</p:attrName>
                                        </p:attrNameLst>
                                      </p:cBhvr>
                                      <p:to>
                                        <p:strVal val="visible"/>
                                      </p:to>
                                    </p:set>
                                    <p:animEffect transition="in" filter="dissolve">
                                      <p:cBhvr>
                                        <p:cTn id="15" dur="500"/>
                                        <p:tgtEl>
                                          <p:spTgt spid="230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4" nodeType="clickEffect">
                                  <p:stCondLst>
                                    <p:cond delay="0"/>
                                  </p:stCondLst>
                                  <p:iterate>
                                    <p:tmAbs val="0"/>
                                  </p:iterate>
                                  <p:childTnLst>
                                    <p:set>
                                      <p:cBhvr>
                                        <p:cTn id="19" fill="hold"/>
                                        <p:tgtEl>
                                          <p:spTgt spid="2297"/>
                                        </p:tgtEl>
                                        <p:attrNameLst>
                                          <p:attrName>style.visibility</p:attrName>
                                        </p:attrNameLst>
                                      </p:cBhvr>
                                      <p:to>
                                        <p:strVal val="visible"/>
                                      </p:to>
                                    </p:set>
                                    <p:animEffect transition="in" filter="dissolve">
                                      <p:cBhvr>
                                        <p:cTn id="20" dur="500"/>
                                        <p:tgtEl>
                                          <p:spTgt spid="2297"/>
                                        </p:tgtEl>
                                      </p:cBhvr>
                                    </p:animEffect>
                                  </p:childTnLst>
                                </p:cTn>
                              </p:par>
                            </p:childTnLst>
                          </p:cTn>
                        </p:par>
                        <p:par>
                          <p:cTn id="21" fill="hold">
                            <p:stCondLst>
                              <p:cond delay="500"/>
                            </p:stCondLst>
                            <p:childTnLst>
                              <p:par>
                                <p:cTn id="22" presetID="9" presetClass="entr" fill="hold" grpId="5" nodeType="afterEffect">
                                  <p:stCondLst>
                                    <p:cond delay="0"/>
                                  </p:stCondLst>
                                  <p:iterate>
                                    <p:tmAbs val="0"/>
                                  </p:iterate>
                                  <p:childTnLst>
                                    <p:set>
                                      <p:cBhvr>
                                        <p:cTn id="23" fill="hold"/>
                                        <p:tgtEl>
                                          <p:spTgt spid="2294"/>
                                        </p:tgtEl>
                                        <p:attrNameLst>
                                          <p:attrName>style.visibility</p:attrName>
                                        </p:attrNameLst>
                                      </p:cBhvr>
                                      <p:to>
                                        <p:strVal val="visible"/>
                                      </p:to>
                                    </p:set>
                                    <p:animEffect transition="in" filter="dissolve">
                                      <p:cBhvr>
                                        <p:cTn id="24" dur="500"/>
                                        <p:tgtEl>
                                          <p:spTgt spid="2294"/>
                                        </p:tgtEl>
                                      </p:cBhvr>
                                    </p:animEffect>
                                  </p:childTnLst>
                                </p:cTn>
                              </p:par>
                            </p:childTnLst>
                          </p:cTn>
                        </p:par>
                        <p:par>
                          <p:cTn id="25" fill="hold">
                            <p:stCondLst>
                              <p:cond delay="1000"/>
                            </p:stCondLst>
                            <p:childTnLst>
                              <p:par>
                                <p:cTn id="26" presetID="9" presetClass="entr" fill="hold" grpId="6" nodeType="afterEffect">
                                  <p:stCondLst>
                                    <p:cond delay="0"/>
                                  </p:stCondLst>
                                  <p:iterate>
                                    <p:tmAbs val="0"/>
                                  </p:iterate>
                                  <p:childTnLst>
                                    <p:set>
                                      <p:cBhvr>
                                        <p:cTn id="27" fill="hold"/>
                                        <p:tgtEl>
                                          <p:spTgt spid="2293"/>
                                        </p:tgtEl>
                                        <p:attrNameLst>
                                          <p:attrName>style.visibility</p:attrName>
                                        </p:attrNameLst>
                                      </p:cBhvr>
                                      <p:to>
                                        <p:strVal val="visible"/>
                                      </p:to>
                                    </p:set>
                                    <p:animEffect transition="in" filter="dissolve">
                                      <p:cBhvr>
                                        <p:cTn id="28" dur="500"/>
                                        <p:tgtEl>
                                          <p:spTgt spid="2293"/>
                                        </p:tgtEl>
                                      </p:cBhvr>
                                    </p:animEffect>
                                  </p:childTnLst>
                                </p:cTn>
                              </p:par>
                            </p:childTnLst>
                          </p:cTn>
                        </p:par>
                        <p:par>
                          <p:cTn id="29" fill="hold">
                            <p:stCondLst>
                              <p:cond delay="1500"/>
                            </p:stCondLst>
                            <p:childTnLst>
                              <p:par>
                                <p:cTn id="30" presetID="9" presetClass="entr" fill="hold" grpId="7" nodeType="afterEffect">
                                  <p:stCondLst>
                                    <p:cond delay="0"/>
                                  </p:stCondLst>
                                  <p:iterate>
                                    <p:tmAbs val="0"/>
                                  </p:iterate>
                                  <p:childTnLst>
                                    <p:set>
                                      <p:cBhvr>
                                        <p:cTn id="31" fill="hold"/>
                                        <p:tgtEl>
                                          <p:spTgt spid="2291"/>
                                        </p:tgtEl>
                                        <p:attrNameLst>
                                          <p:attrName>style.visibility</p:attrName>
                                        </p:attrNameLst>
                                      </p:cBhvr>
                                      <p:to>
                                        <p:strVal val="visible"/>
                                      </p:to>
                                    </p:set>
                                    <p:animEffect transition="in" filter="dissolve">
                                      <p:cBhvr>
                                        <p:cTn id="32" dur="500"/>
                                        <p:tgtEl>
                                          <p:spTgt spid="2291"/>
                                        </p:tgtEl>
                                      </p:cBhvr>
                                    </p:animEffect>
                                  </p:childTnLst>
                                </p:cTn>
                              </p:par>
                            </p:childTnLst>
                          </p:cTn>
                        </p:par>
                        <p:par>
                          <p:cTn id="33" fill="hold">
                            <p:stCondLst>
                              <p:cond delay="2000"/>
                            </p:stCondLst>
                            <p:childTnLst>
                              <p:par>
                                <p:cTn id="34" presetID="9" presetClass="entr" fill="hold" grpId="8" nodeType="afterEffect">
                                  <p:stCondLst>
                                    <p:cond delay="0"/>
                                  </p:stCondLst>
                                  <p:iterate>
                                    <p:tmAbs val="0"/>
                                  </p:iterate>
                                  <p:childTnLst>
                                    <p:set>
                                      <p:cBhvr>
                                        <p:cTn id="35" fill="hold"/>
                                        <p:tgtEl>
                                          <p:spTgt spid="2292"/>
                                        </p:tgtEl>
                                        <p:attrNameLst>
                                          <p:attrName>style.visibility</p:attrName>
                                        </p:attrNameLst>
                                      </p:cBhvr>
                                      <p:to>
                                        <p:strVal val="visible"/>
                                      </p:to>
                                    </p:set>
                                    <p:animEffect transition="in" filter="dissolve">
                                      <p:cBhvr>
                                        <p:cTn id="36" dur="500"/>
                                        <p:tgtEl>
                                          <p:spTgt spid="2292"/>
                                        </p:tgtEl>
                                      </p:cBhvr>
                                    </p:animEffect>
                                  </p:childTnLst>
                                </p:cTn>
                              </p:par>
                            </p:childTnLst>
                          </p:cTn>
                        </p:par>
                        <p:par>
                          <p:cTn id="37" fill="hold">
                            <p:stCondLst>
                              <p:cond delay="2500"/>
                            </p:stCondLst>
                            <p:childTnLst>
                              <p:par>
                                <p:cTn id="38" presetID="9" presetClass="entr" fill="hold" grpId="9" nodeType="afterEffect">
                                  <p:stCondLst>
                                    <p:cond delay="0"/>
                                  </p:stCondLst>
                                  <p:iterate>
                                    <p:tmAbs val="0"/>
                                  </p:iterate>
                                  <p:childTnLst>
                                    <p:set>
                                      <p:cBhvr>
                                        <p:cTn id="39" fill="hold"/>
                                        <p:tgtEl>
                                          <p:spTgt spid="2290"/>
                                        </p:tgtEl>
                                        <p:attrNameLst>
                                          <p:attrName>style.visibility</p:attrName>
                                        </p:attrNameLst>
                                      </p:cBhvr>
                                      <p:to>
                                        <p:strVal val="visible"/>
                                      </p:to>
                                    </p:set>
                                    <p:animEffect transition="in" filter="dissolve">
                                      <p:cBhvr>
                                        <p:cTn id="40" dur="500"/>
                                        <p:tgtEl>
                                          <p:spTgt spid="2290"/>
                                        </p:tgtEl>
                                      </p:cBhvr>
                                    </p:animEffect>
                                  </p:childTnLst>
                                </p:cTn>
                              </p:par>
                            </p:childTnLst>
                          </p:cTn>
                        </p:par>
                        <p:par>
                          <p:cTn id="41" fill="hold">
                            <p:stCondLst>
                              <p:cond delay="3000"/>
                            </p:stCondLst>
                            <p:childTnLst>
                              <p:par>
                                <p:cTn id="42" presetID="9" presetClass="entr" fill="hold" grpId="10" nodeType="afterEffect">
                                  <p:stCondLst>
                                    <p:cond delay="0"/>
                                  </p:stCondLst>
                                  <p:iterate>
                                    <p:tmAbs val="0"/>
                                  </p:iterate>
                                  <p:childTnLst>
                                    <p:set>
                                      <p:cBhvr>
                                        <p:cTn id="43" fill="hold"/>
                                        <p:tgtEl>
                                          <p:spTgt spid="2289"/>
                                        </p:tgtEl>
                                        <p:attrNameLst>
                                          <p:attrName>style.visibility</p:attrName>
                                        </p:attrNameLst>
                                      </p:cBhvr>
                                      <p:to>
                                        <p:strVal val="visible"/>
                                      </p:to>
                                    </p:set>
                                    <p:animEffect transition="in" filter="dissolve">
                                      <p:cBhvr>
                                        <p:cTn id="44" dur="500"/>
                                        <p:tgtEl>
                                          <p:spTgt spid="2289"/>
                                        </p:tgtEl>
                                      </p:cBhvr>
                                    </p:animEffect>
                                  </p:childTnLst>
                                </p:cTn>
                              </p:par>
                            </p:childTnLst>
                          </p:cTn>
                        </p:par>
                        <p:par>
                          <p:cTn id="45" fill="hold">
                            <p:stCondLst>
                              <p:cond delay="3500"/>
                            </p:stCondLst>
                            <p:childTnLst>
                              <p:par>
                                <p:cTn id="46" presetID="9" presetClass="entr" fill="hold" grpId="11" nodeType="afterEffect">
                                  <p:stCondLst>
                                    <p:cond delay="0"/>
                                  </p:stCondLst>
                                  <p:iterate>
                                    <p:tmAbs val="0"/>
                                  </p:iterate>
                                  <p:childTnLst>
                                    <p:set>
                                      <p:cBhvr>
                                        <p:cTn id="47" fill="hold"/>
                                        <p:tgtEl>
                                          <p:spTgt spid="2288"/>
                                        </p:tgtEl>
                                        <p:attrNameLst>
                                          <p:attrName>style.visibility</p:attrName>
                                        </p:attrNameLst>
                                      </p:cBhvr>
                                      <p:to>
                                        <p:strVal val="visible"/>
                                      </p:to>
                                    </p:set>
                                    <p:animEffect transition="in" filter="dissolve">
                                      <p:cBhvr>
                                        <p:cTn id="48" dur="500"/>
                                        <p:tgtEl>
                                          <p:spTgt spid="2288"/>
                                        </p:tgtEl>
                                      </p:cBhvr>
                                    </p:animEffect>
                                  </p:childTnLst>
                                </p:cTn>
                              </p:par>
                            </p:childTnLst>
                          </p:cTn>
                        </p:par>
                        <p:par>
                          <p:cTn id="49" fill="hold">
                            <p:stCondLst>
                              <p:cond delay="4000"/>
                            </p:stCondLst>
                            <p:childTnLst>
                              <p:par>
                                <p:cTn id="50" presetID="9" presetClass="entr" fill="hold" grpId="12" nodeType="afterEffect">
                                  <p:stCondLst>
                                    <p:cond delay="0"/>
                                  </p:stCondLst>
                                  <p:iterate>
                                    <p:tmAbs val="0"/>
                                  </p:iterate>
                                  <p:childTnLst>
                                    <p:set>
                                      <p:cBhvr>
                                        <p:cTn id="51" fill="hold"/>
                                        <p:tgtEl>
                                          <p:spTgt spid="2287"/>
                                        </p:tgtEl>
                                        <p:attrNameLst>
                                          <p:attrName>style.visibility</p:attrName>
                                        </p:attrNameLst>
                                      </p:cBhvr>
                                      <p:to>
                                        <p:strVal val="visible"/>
                                      </p:to>
                                    </p:set>
                                    <p:animEffect transition="in" filter="dissolve">
                                      <p:cBhvr>
                                        <p:cTn id="52" dur="500"/>
                                        <p:tgtEl>
                                          <p:spTgt spid="2287"/>
                                        </p:tgtEl>
                                      </p:cBhvr>
                                    </p:animEffect>
                                  </p:childTnLst>
                                </p:cTn>
                              </p:par>
                            </p:childTnLst>
                          </p:cTn>
                        </p:par>
                        <p:par>
                          <p:cTn id="53" fill="hold">
                            <p:stCondLst>
                              <p:cond delay="4500"/>
                            </p:stCondLst>
                            <p:childTnLst>
                              <p:par>
                                <p:cTn id="54" presetID="9" presetClass="entr" fill="hold" grpId="13" nodeType="afterEffect">
                                  <p:stCondLst>
                                    <p:cond delay="0"/>
                                  </p:stCondLst>
                                  <p:iterate>
                                    <p:tmAbs val="0"/>
                                  </p:iterate>
                                  <p:childTnLst>
                                    <p:set>
                                      <p:cBhvr>
                                        <p:cTn id="55" fill="hold"/>
                                        <p:tgtEl>
                                          <p:spTgt spid="2286"/>
                                        </p:tgtEl>
                                        <p:attrNameLst>
                                          <p:attrName>style.visibility</p:attrName>
                                        </p:attrNameLst>
                                      </p:cBhvr>
                                      <p:to>
                                        <p:strVal val="visible"/>
                                      </p:to>
                                    </p:set>
                                    <p:animEffect transition="in" filter="dissolve">
                                      <p:cBhvr>
                                        <p:cTn id="56" dur="500"/>
                                        <p:tgtEl>
                                          <p:spTgt spid="2286"/>
                                        </p:tgtEl>
                                      </p:cBhvr>
                                    </p:animEffect>
                                  </p:childTnLst>
                                </p:cTn>
                              </p:par>
                            </p:childTnLst>
                          </p:cTn>
                        </p:par>
                        <p:par>
                          <p:cTn id="57" fill="hold">
                            <p:stCondLst>
                              <p:cond delay="5000"/>
                            </p:stCondLst>
                            <p:childTnLst>
                              <p:par>
                                <p:cTn id="58" presetID="9" presetClass="entr" fill="hold" grpId="14" nodeType="afterEffect">
                                  <p:stCondLst>
                                    <p:cond delay="0"/>
                                  </p:stCondLst>
                                  <p:iterate>
                                    <p:tmAbs val="0"/>
                                  </p:iterate>
                                  <p:childTnLst>
                                    <p:set>
                                      <p:cBhvr>
                                        <p:cTn id="59" fill="hold"/>
                                        <p:tgtEl>
                                          <p:spTgt spid="2298"/>
                                        </p:tgtEl>
                                        <p:attrNameLst>
                                          <p:attrName>style.visibility</p:attrName>
                                        </p:attrNameLst>
                                      </p:cBhvr>
                                      <p:to>
                                        <p:strVal val="visible"/>
                                      </p:to>
                                    </p:set>
                                    <p:animEffect transition="in" filter="dissolve">
                                      <p:cBhvr>
                                        <p:cTn id="60" dur="500"/>
                                        <p:tgtEl>
                                          <p:spTgt spid="2298"/>
                                        </p:tgtEl>
                                      </p:cBhvr>
                                    </p:animEffect>
                                  </p:childTnLst>
                                </p:cTn>
                              </p:par>
                            </p:childTnLst>
                          </p:cTn>
                        </p:par>
                        <p:par>
                          <p:cTn id="61" fill="hold">
                            <p:stCondLst>
                              <p:cond delay="5500"/>
                            </p:stCondLst>
                            <p:childTnLst>
                              <p:par>
                                <p:cTn id="62" presetID="9" presetClass="entr" fill="hold" grpId="15" nodeType="afterEffect">
                                  <p:stCondLst>
                                    <p:cond delay="0"/>
                                  </p:stCondLst>
                                  <p:iterate>
                                    <p:tmAbs val="0"/>
                                  </p:iterate>
                                  <p:childTnLst>
                                    <p:set>
                                      <p:cBhvr>
                                        <p:cTn id="63" fill="hold"/>
                                        <p:tgtEl>
                                          <p:spTgt spid="2296"/>
                                        </p:tgtEl>
                                        <p:attrNameLst>
                                          <p:attrName>style.visibility</p:attrName>
                                        </p:attrNameLst>
                                      </p:cBhvr>
                                      <p:to>
                                        <p:strVal val="visible"/>
                                      </p:to>
                                    </p:set>
                                    <p:animEffect transition="in" filter="dissolve">
                                      <p:cBhvr>
                                        <p:cTn id="64" dur="500"/>
                                        <p:tgtEl>
                                          <p:spTgt spid="2296"/>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fill="hold" grpId="16" nodeType="clickEffect">
                                  <p:stCondLst>
                                    <p:cond delay="0"/>
                                  </p:stCondLst>
                                  <p:iterate>
                                    <p:tmAbs val="0"/>
                                  </p:iterate>
                                  <p:childTnLst>
                                    <p:set>
                                      <p:cBhvr>
                                        <p:cTn id="68" fill="hold"/>
                                        <p:tgtEl>
                                          <p:spTgt spid="2300"/>
                                        </p:tgtEl>
                                        <p:attrNameLst>
                                          <p:attrName>style.visibility</p:attrName>
                                        </p:attrNameLst>
                                      </p:cBhvr>
                                      <p:to>
                                        <p:strVal val="visible"/>
                                      </p:to>
                                    </p:set>
                                    <p:animEffect transition="in" filter="dissolve">
                                      <p:cBhvr>
                                        <p:cTn id="69" dur="500"/>
                                        <p:tgtEl>
                                          <p:spTgt spid="230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17" nodeType="clickEffect">
                                  <p:stCondLst>
                                    <p:cond delay="0"/>
                                  </p:stCondLst>
                                  <p:iterate>
                                    <p:tmAbs val="0"/>
                                  </p:iterate>
                                  <p:childTnLst>
                                    <p:set>
                                      <p:cBhvr>
                                        <p:cTn id="73" fill="hold"/>
                                        <p:tgtEl>
                                          <p:spTgt spid="2303"/>
                                        </p:tgtEl>
                                        <p:attrNameLst>
                                          <p:attrName>style.visibility</p:attrName>
                                        </p:attrNameLst>
                                      </p:cBhvr>
                                      <p:to>
                                        <p:strVal val="visible"/>
                                      </p:to>
                                    </p:set>
                                    <p:animEffect transition="in" filter="wipe(down)">
                                      <p:cBhvr>
                                        <p:cTn id="74" dur="5000"/>
                                        <p:tgtEl>
                                          <p:spTgt spid="2303"/>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xit" fill="hold" grpId="18" nodeType="clickEffect">
                                  <p:stCondLst>
                                    <p:cond delay="0"/>
                                  </p:stCondLst>
                                  <p:iterate>
                                    <p:tmAbs val="0"/>
                                  </p:iterate>
                                  <p:childTnLst>
                                    <p:animEffect transition="out" filter="dissolve">
                                      <p:cBhvr>
                                        <p:cTn id="78" dur="500" fill="hold"/>
                                        <p:tgtEl>
                                          <p:spTgt spid="2303"/>
                                        </p:tgtEl>
                                      </p:cBhvr>
                                    </p:animEffect>
                                    <p:set>
                                      <p:cBhvr>
                                        <p:cTn id="79" fill="hold">
                                          <p:stCondLst>
                                            <p:cond delay="499"/>
                                          </p:stCondLst>
                                        </p:cTn>
                                        <p:tgtEl>
                                          <p:spTgt spid="2303"/>
                                        </p:tgtEl>
                                        <p:attrNameLst>
                                          <p:attrName>style.visibility</p:attrName>
                                        </p:attrNameLst>
                                      </p:cBhvr>
                                      <p:to>
                                        <p:strVal val="hidden"/>
                                      </p:to>
                                    </p:set>
                                  </p:childTnLst>
                                </p:cTn>
                              </p:par>
                            </p:childTnLst>
                          </p:cTn>
                        </p:par>
                        <p:par>
                          <p:cTn id="80" fill="hold">
                            <p:stCondLst>
                              <p:cond delay="500"/>
                            </p:stCondLst>
                            <p:childTnLst>
                              <p:par>
                                <p:cTn id="81" presetID="9" presetClass="entr" fill="hold" grpId="19" nodeType="afterEffect">
                                  <p:stCondLst>
                                    <p:cond delay="0"/>
                                  </p:stCondLst>
                                  <p:iterate>
                                    <p:tmAbs val="0"/>
                                  </p:iterate>
                                  <p:childTnLst>
                                    <p:set>
                                      <p:cBhvr>
                                        <p:cTn id="82" fill="hold"/>
                                        <p:tgtEl>
                                          <p:spTgt spid="2301"/>
                                        </p:tgtEl>
                                        <p:attrNameLst>
                                          <p:attrName>style.visibility</p:attrName>
                                        </p:attrNameLst>
                                      </p:cBhvr>
                                      <p:to>
                                        <p:strVal val="visible"/>
                                      </p:to>
                                    </p:set>
                                    <p:animEffect transition="in" filter="dissolve">
                                      <p:cBhvr>
                                        <p:cTn id="83" dur="500"/>
                                        <p:tgtEl>
                                          <p:spTgt spid="2301"/>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20" nodeType="clickEffect">
                                  <p:stCondLst>
                                    <p:cond delay="0"/>
                                  </p:stCondLst>
                                  <p:iterate>
                                    <p:tmAbs val="0"/>
                                  </p:iterate>
                                  <p:childTnLst>
                                    <p:set>
                                      <p:cBhvr>
                                        <p:cTn id="87" fill="hold"/>
                                        <p:tgtEl>
                                          <p:spTgt spid="2305"/>
                                        </p:tgtEl>
                                        <p:attrNameLst>
                                          <p:attrName>style.visibility</p:attrName>
                                        </p:attrNameLst>
                                      </p:cBhvr>
                                      <p:to>
                                        <p:strVal val="visible"/>
                                      </p:to>
                                    </p:set>
                                    <p:animEffect transition="in" filter="wipe(down)">
                                      <p:cBhvr>
                                        <p:cTn id="88" dur="5000"/>
                                        <p:tgtEl>
                                          <p:spTgt spid="2305"/>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xit" fill="hold" grpId="21" nodeType="clickEffect">
                                  <p:stCondLst>
                                    <p:cond delay="0"/>
                                  </p:stCondLst>
                                  <p:iterate>
                                    <p:tmAbs val="0"/>
                                  </p:iterate>
                                  <p:childTnLst>
                                    <p:animEffect transition="out" filter="dissolve">
                                      <p:cBhvr>
                                        <p:cTn id="92" dur="500" fill="hold"/>
                                        <p:tgtEl>
                                          <p:spTgt spid="2305"/>
                                        </p:tgtEl>
                                      </p:cBhvr>
                                    </p:animEffect>
                                    <p:set>
                                      <p:cBhvr>
                                        <p:cTn id="93" fill="hold">
                                          <p:stCondLst>
                                            <p:cond delay="499"/>
                                          </p:stCondLst>
                                        </p:cTn>
                                        <p:tgtEl>
                                          <p:spTgt spid="2305"/>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22" nodeType="clickEffect">
                                  <p:stCondLst>
                                    <p:cond delay="0"/>
                                  </p:stCondLst>
                                  <p:iterate>
                                    <p:tmAbs val="0"/>
                                  </p:iterate>
                                  <p:childTnLst>
                                    <p:set>
                                      <p:cBhvr>
                                        <p:cTn id="97" fill="hold"/>
                                        <p:tgtEl>
                                          <p:spTgt spid="2307"/>
                                        </p:tgtEl>
                                        <p:attrNameLst>
                                          <p:attrName>style.visibility</p:attrName>
                                        </p:attrNameLst>
                                      </p:cBhvr>
                                      <p:to>
                                        <p:strVal val="visible"/>
                                      </p:to>
                                    </p:set>
                                    <p:animEffect transition="in" filter="wipe(up)">
                                      <p:cBhvr>
                                        <p:cTn id="98" dur="1000"/>
                                        <p:tgtEl>
                                          <p:spTgt spid="2307"/>
                                        </p:tgtEl>
                                      </p:cBhvr>
                                    </p:animEffect>
                                  </p:childTnLst>
                                </p:cTn>
                              </p:par>
                            </p:childTnLst>
                          </p:cTn>
                        </p:par>
                        <p:par>
                          <p:cTn id="99" fill="hold">
                            <p:stCondLst>
                              <p:cond delay="1000"/>
                            </p:stCondLst>
                            <p:childTnLst>
                              <p:par>
                                <p:cTn id="100" presetID="9" presetClass="entr" fill="hold" grpId="23" nodeType="afterEffect">
                                  <p:stCondLst>
                                    <p:cond delay="0"/>
                                  </p:stCondLst>
                                  <p:iterate>
                                    <p:tmAbs val="0"/>
                                  </p:iterate>
                                  <p:childTnLst>
                                    <p:set>
                                      <p:cBhvr>
                                        <p:cTn id="101" fill="hold"/>
                                        <p:tgtEl>
                                          <p:spTgt spid="2302"/>
                                        </p:tgtEl>
                                        <p:attrNameLst>
                                          <p:attrName>style.visibility</p:attrName>
                                        </p:attrNameLst>
                                      </p:cBhvr>
                                      <p:to>
                                        <p:strVal val="visible"/>
                                      </p:to>
                                    </p:set>
                                    <p:animEffect transition="in" filter="dissolve">
                                      <p:cBhvr>
                                        <p:cTn id="102" dur="500"/>
                                        <p:tgtEl>
                                          <p:spTgt spid="2302"/>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24" nodeType="clickEffect">
                                  <p:stCondLst>
                                    <p:cond delay="0"/>
                                  </p:stCondLst>
                                  <p:iterate>
                                    <p:tmAbs val="0"/>
                                  </p:iterate>
                                  <p:childTnLst>
                                    <p:set>
                                      <p:cBhvr>
                                        <p:cTn id="106" fill="hold"/>
                                        <p:tgtEl>
                                          <p:spTgt spid="2304"/>
                                        </p:tgtEl>
                                        <p:attrNameLst>
                                          <p:attrName>style.visibility</p:attrName>
                                        </p:attrNameLst>
                                      </p:cBhvr>
                                      <p:to>
                                        <p:strVal val="visible"/>
                                      </p:to>
                                    </p:set>
                                    <p:animEffect transition="in" filter="wipe(down)">
                                      <p:cBhvr>
                                        <p:cTn id="107" dur="5000"/>
                                        <p:tgtEl>
                                          <p:spTgt spid="2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 grpId="14" animBg="1" advAuto="0"/>
      <p:bldP spid="2290" grpId="9" animBg="1" advAuto="0"/>
      <p:bldP spid="2295" grpId="2" animBg="1" advAuto="0"/>
      <p:bldP spid="2286" grpId="13" animBg="1" advAuto="0"/>
      <p:bldP spid="2287" grpId="12" animBg="1" advAuto="0"/>
      <p:bldP spid="2288" grpId="11" animBg="1" advAuto="0"/>
      <p:bldP spid="2289" grpId="10" animBg="1" advAuto="0"/>
      <p:bldP spid="2291" grpId="7" animBg="1" advAuto="0"/>
      <p:bldP spid="2292" grpId="8" animBg="1" advAuto="0"/>
      <p:bldP spid="2294" grpId="5" animBg="1" advAuto="0"/>
      <p:bldP spid="2293" grpId="6" animBg="1" advAuto="0"/>
      <p:bldP spid="2296" grpId="15" animBg="1" advAuto="0"/>
      <p:bldP spid="2297" grpId="4" animBg="1" advAuto="0"/>
      <p:bldP spid="2299" grpId="1" animBg="1" advAuto="0"/>
      <p:bldP spid="2300" grpId="16" animBg="1" advAuto="0"/>
      <p:bldP spid="2301" grpId="19" animBg="1" advAuto="0"/>
      <p:bldP spid="2302" grpId="23" animBg="1" advAuto="0"/>
      <p:bldP spid="2303" grpId="17" animBg="1" advAuto="0"/>
      <p:bldP spid="2303" grpId="18" animBg="1" advAuto="0"/>
      <p:bldP spid="2304" grpId="24" animBg="1" advAuto="0"/>
      <p:bldP spid="2305" grpId="20" animBg="1" advAuto="0"/>
      <p:bldP spid="2305" grpId="21" animBg="1" advAuto="0"/>
      <p:bldP spid="2306" grpId="3" animBg="1" advAuto="0"/>
      <p:bldP spid="2307" grpId="22"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9" name="image4.png"/>
          <p:cNvPicPr>
            <a:picLocks noChangeAspect="1"/>
          </p:cNvPicPr>
          <p:nvPr/>
        </p:nvPicPr>
        <p:blipFill>
          <a:blip r:embed="rId2">
            <a:extLst/>
          </a:blip>
          <a:srcRect t="3073" b="10853"/>
          <a:stretch>
            <a:fillRect/>
          </a:stretch>
        </p:blipFill>
        <p:spPr>
          <a:xfrm>
            <a:off x="3045" y="-3"/>
            <a:ext cx="12188957" cy="6858005"/>
          </a:xfrm>
          <a:prstGeom prst="rect">
            <a:avLst/>
          </a:prstGeom>
          <a:ln w="12700">
            <a:miter lim="400000"/>
          </a:ln>
        </p:spPr>
      </p:pic>
      <p:sp>
        <p:nvSpPr>
          <p:cNvPr id="3640" name="Shape 3640"/>
          <p:cNvSpPr/>
          <p:nvPr/>
        </p:nvSpPr>
        <p:spPr>
          <a:xfrm>
            <a:off x="0" y="23"/>
            <a:ext cx="12192000" cy="6858001"/>
          </a:xfrm>
          <a:prstGeom prst="rect">
            <a:avLst/>
          </a:prstGeom>
          <a:gradFill>
            <a:gsLst>
              <a:gs pos="0">
                <a:srgbClr val="000000">
                  <a:alpha val="50000"/>
                </a:srgbClr>
              </a:gs>
              <a:gs pos="100000">
                <a:srgbClr val="000000"/>
              </a:gs>
            </a:gsLst>
            <a:path path="circle">
              <a:fillToRect l="37721" t="-19636" r="62278" b="119636"/>
            </a:path>
          </a:gradFill>
          <a:ln w="12700">
            <a:miter lim="400000"/>
          </a:ln>
        </p:spPr>
        <p:txBody>
          <a:bodyPr lIns="45718" tIns="45718" rIns="45718" bIns="45718" anchor="ctr"/>
          <a:lstStyle/>
          <a:p>
            <a:pPr algn="ctr" defTabSz="907554">
              <a:lnSpc>
                <a:spcPct val="90000"/>
              </a:lnSpc>
              <a:defRPr sz="4400" spc="-151">
                <a:solidFill>
                  <a:srgbClr val="FFFFFF"/>
                </a:solidFill>
              </a:defRPr>
            </a:pPr>
            <a:endParaRPr sz="4400" spc="-151" dirty="0">
              <a:solidFill>
                <a:srgbClr val="FFFFFF"/>
              </a:solidFill>
              <a:latin typeface="Century Gothic" panose="020B0502020202020204" pitchFamily="34" charset="0"/>
              <a:ea typeface="華康儷中黑" panose="020B0509000000000000" pitchFamily="49" charset="-120"/>
              <a:cs typeface="Palatino"/>
              <a:sym typeface="Palatino"/>
            </a:endParaRPr>
          </a:p>
        </p:txBody>
      </p:sp>
      <p:pic>
        <p:nvPicPr>
          <p:cNvPr id="3641" name="image5.png"/>
          <p:cNvPicPr>
            <a:picLocks noChangeAspect="1"/>
          </p:cNvPicPr>
          <p:nvPr/>
        </p:nvPicPr>
        <p:blipFill>
          <a:blip r:embed="rId3">
            <a:extLst/>
          </a:blip>
          <a:stretch>
            <a:fillRect/>
          </a:stretch>
        </p:blipFill>
        <p:spPr>
          <a:xfrm>
            <a:off x="685800" y="6293715"/>
            <a:ext cx="1283646" cy="259488"/>
          </a:xfrm>
          <a:prstGeom prst="rect">
            <a:avLst/>
          </a:prstGeom>
          <a:ln w="12700">
            <a:miter lim="400000"/>
          </a:ln>
        </p:spPr>
      </p:pic>
      <p:sp>
        <p:nvSpPr>
          <p:cNvPr id="3642" name="Shape 3642"/>
          <p:cNvSpPr/>
          <p:nvPr/>
        </p:nvSpPr>
        <p:spPr>
          <a:xfrm>
            <a:off x="885370" y="5832043"/>
            <a:ext cx="10760531" cy="52321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400">
                <a:solidFill>
                  <a:srgbClr val="8E8E8E"/>
                </a:solidFill>
              </a:defRPr>
            </a:lvl1pPr>
          </a:lstStyle>
          <a:p>
            <a:r>
              <a:rPr lang="zh-HK" b="0" i="0" dirty="0" smtClean="0">
                <a:solidFill>
                  <a:srgbClr val="8E8E8E"/>
                </a:solidFill>
                <a:latin typeface="Century Gothic" panose="020B0502020202020204" pitchFamily="34" charset="0"/>
                <a:ea typeface="華康儷中黑" panose="020B0509000000000000" pitchFamily="49" charset="-120"/>
              </a:rPr>
              <a:t>**資料來源：https://www.psychologytoday.com/blog/meet-catch-and-keep/201502/5-research-backed-reasons-we-wear-makeup</a:t>
            </a:r>
          </a:p>
        </p:txBody>
      </p:sp>
      <p:sp>
        <p:nvSpPr>
          <p:cNvPr id="3643" name="Shape 3643"/>
          <p:cNvSpPr/>
          <p:nvPr/>
        </p:nvSpPr>
        <p:spPr>
          <a:xfrm>
            <a:off x="678963" y="688532"/>
            <a:ext cx="5415453" cy="1100672"/>
          </a:xfrm>
          <a:prstGeom prst="rect">
            <a:avLst/>
          </a:prstGeom>
          <a:solidFill>
            <a:srgbClr val="86754D">
              <a:alpha val="88627"/>
            </a:srgbClr>
          </a:solidFill>
          <a:ln w="12700">
            <a:miter lim="400000"/>
          </a:ln>
        </p:spPr>
        <p:txBody>
          <a:bodyPr lIns="45718" tIns="45718" rIns="45718" bIns="45718" anchor="ctr"/>
          <a:lstStyle/>
          <a:p>
            <a:pPr algn="ctr">
              <a:defRPr>
                <a:solidFill>
                  <a:srgbClr val="FFFFFF"/>
                </a:solidFill>
              </a:defRPr>
            </a:pPr>
            <a:endParaRPr dirty="0">
              <a:solidFill>
                <a:srgbClr val="FFFFFF"/>
              </a:solidFill>
              <a:latin typeface="Century Gothic" panose="020B0502020202020204" pitchFamily="34" charset="0"/>
              <a:ea typeface="華康儷中黑" panose="020B0509000000000000" pitchFamily="49" charset="-120"/>
              <a:cs typeface="Palatino"/>
              <a:sym typeface="Palatino"/>
            </a:endParaRPr>
          </a:p>
        </p:txBody>
      </p:sp>
      <p:sp>
        <p:nvSpPr>
          <p:cNvPr id="3645" name="Shape 3645"/>
          <p:cNvSpPr>
            <a:spLocks noGrp="1"/>
          </p:cNvSpPr>
          <p:nvPr>
            <p:ph type="body" idx="1"/>
          </p:nvPr>
        </p:nvSpPr>
        <p:spPr>
          <a:xfrm>
            <a:off x="453780" y="1908802"/>
            <a:ext cx="11284440" cy="3209298"/>
          </a:xfrm>
          <a:prstGeom prst="rect">
            <a:avLst/>
          </a:prstGeom>
        </p:spPr>
        <p:txBody>
          <a:bodyPr>
            <a:normAutofit/>
          </a:bodyPr>
          <a:lstStyle/>
          <a:p>
            <a:pPr marL="342900" indent="-342900">
              <a:spcBef>
                <a:spcPts val="600"/>
              </a:spcBef>
              <a:defRPr sz="2500" b="1">
                <a:solidFill>
                  <a:srgbClr val="FFFFFF"/>
                </a:solidFill>
              </a:defRPr>
            </a:pPr>
            <a:r>
              <a:rPr lang="zh-HK" sz="3600" b="0" i="0" dirty="0" smtClean="0">
                <a:solidFill>
                  <a:srgbClr val="888888"/>
                </a:solidFill>
                <a:latin typeface="Century Gothic" panose="020B0502020202020204" pitchFamily="34" charset="0"/>
                <a:ea typeface="華康儷中黑" panose="020B0509000000000000" pitchFamily="49" charset="-120"/>
              </a:rPr>
              <a:t>情感寄託</a:t>
            </a:r>
          </a:p>
          <a:p>
            <a:pPr marL="342900" indent="-342900">
              <a:spcBef>
                <a:spcPts val="600"/>
              </a:spcBef>
              <a:defRPr sz="2500" b="1">
                <a:solidFill>
                  <a:srgbClr val="FFFFFF"/>
                </a:solidFill>
              </a:defRPr>
            </a:pPr>
            <a:endParaRPr sz="1800" dirty="0">
              <a:latin typeface="Century Gothic" panose="020B0502020202020204" pitchFamily="34" charset="0"/>
              <a:ea typeface="華康儷中黑" panose="020B0509000000000000" pitchFamily="49" charset="-120"/>
              <a:cs typeface="Palatino Regular" charset="0"/>
              <a:sym typeface="Century Gothic"/>
            </a:endParaRPr>
          </a:p>
          <a:p>
            <a:pPr lvl="0" indent="463550" defTabSz="914103">
              <a:lnSpc>
                <a:spcPct val="90000"/>
              </a:lnSpc>
              <a:spcBef>
                <a:spcPts val="600"/>
              </a:spcBef>
              <a:defRPr sz="2500">
                <a:solidFill>
                  <a:srgbClr val="FFFFFF"/>
                </a:solidFill>
              </a:defRPr>
            </a:pPr>
            <a:r>
              <a:rPr lang="zh-HK" sz="3200" b="0" i="0" dirty="0" smtClean="0">
                <a:solidFill>
                  <a:srgbClr val="FFFFFF"/>
                </a:solidFill>
                <a:latin typeface="Century Gothic" panose="020B0502020202020204" pitchFamily="34" charset="0"/>
                <a:ea typeface="華康儷中黑" panose="020B0509000000000000" pitchFamily="49" charset="-120"/>
              </a:rPr>
              <a:t>有化妝的女性比起沒有化妝的女性顯得更健康、更有自信，</a:t>
            </a:r>
            <a:endParaRPr lang="en-US" altLang="zh-HK" sz="3200" b="0" i="0" dirty="0" smtClean="0">
              <a:solidFill>
                <a:srgbClr val="FFFFFF"/>
              </a:solidFill>
              <a:latin typeface="Century Gothic" panose="020B0502020202020204" pitchFamily="34" charset="0"/>
              <a:ea typeface="華康儷中黑" panose="020B0509000000000000" pitchFamily="49" charset="-120"/>
            </a:endParaRPr>
          </a:p>
          <a:p>
            <a:pPr lvl="0" indent="463550" defTabSz="914103">
              <a:lnSpc>
                <a:spcPct val="90000"/>
              </a:lnSpc>
              <a:spcBef>
                <a:spcPts val="600"/>
              </a:spcBef>
              <a:defRPr sz="2500">
                <a:solidFill>
                  <a:srgbClr val="FFFFFF"/>
                </a:solidFill>
              </a:defRPr>
            </a:pPr>
            <a:r>
              <a:rPr lang="zh-HK" sz="3200" b="0" i="0" dirty="0" smtClean="0">
                <a:solidFill>
                  <a:srgbClr val="FFFFFF"/>
                </a:solidFill>
                <a:latin typeface="Century Gothic" panose="020B0502020202020204" pitchFamily="34" charset="0"/>
                <a:ea typeface="華康儷中黑" panose="020B0509000000000000" pitchFamily="49" charset="-120"/>
              </a:rPr>
              <a:t>有得到更多賺錢機會。**</a:t>
            </a:r>
          </a:p>
        </p:txBody>
      </p:sp>
      <p:sp>
        <p:nvSpPr>
          <p:cNvPr id="9" name="Shape 3630"/>
          <p:cNvSpPr/>
          <p:nvPr/>
        </p:nvSpPr>
        <p:spPr>
          <a:xfrm>
            <a:off x="639078" y="655707"/>
            <a:ext cx="5455335" cy="1138769"/>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defTabSz="457200">
              <a:defRPr sz="3400" b="1" spc="100">
                <a:solidFill>
                  <a:srgbClr val="FFFFFF"/>
                </a:solidFill>
              </a:defRPr>
            </a:pPr>
            <a:r>
              <a:rPr lang="zh-HK" sz="3400" b="0" i="0" dirty="0" smtClean="0">
                <a:solidFill>
                  <a:srgbClr val="FFFFFF"/>
                </a:solidFill>
                <a:latin typeface="Century Gothic" pitchFamily="34" charset="0"/>
                <a:ea typeface="華康儷中黑" pitchFamily="49" charset="-120"/>
              </a:rPr>
              <a:t>為何選擇</a:t>
            </a:r>
            <a:r>
              <a:rPr lang="en-US" sz="3400" dirty="0" smtClean="0">
                <a:latin typeface="Century Gothic" pitchFamily="34" charset="0"/>
                <a:ea typeface="華康儷中黑" pitchFamily="49" charset="-120"/>
              </a:rPr>
              <a:t/>
            </a:r>
            <a:br>
              <a:rPr lang="en-US" sz="3400" dirty="0" smtClean="0">
                <a:latin typeface="Century Gothic" pitchFamily="34" charset="0"/>
                <a:ea typeface="華康儷中黑" pitchFamily="49" charset="-120"/>
              </a:rPr>
            </a:br>
            <a:r>
              <a:rPr lang="zh-HK" sz="3400" b="0" i="0" dirty="0" smtClean="0">
                <a:solidFill>
                  <a:srgbClr val="FFFFFF"/>
                </a:solidFill>
                <a:latin typeface="Century Gothic" pitchFamily="34" charset="0"/>
                <a:ea typeface="華康儷中黑" pitchFamily="49" charset="-120"/>
              </a:rPr>
              <a:t>美妝</a:t>
            </a:r>
            <a:r>
              <a:rPr lang="zh-HK" altLang="en-US" sz="3400" dirty="0" smtClean="0">
                <a:solidFill>
                  <a:srgbClr val="FFFFFF"/>
                </a:solidFill>
                <a:latin typeface="Century Gothic" pitchFamily="34" charset="0"/>
                <a:ea typeface="華康儷中黑" pitchFamily="49" charset="-120"/>
              </a:rPr>
              <a:t>行</a:t>
            </a:r>
            <a:r>
              <a:rPr lang="zh-HK" sz="3400" b="0" i="0" dirty="0" smtClean="0">
                <a:solidFill>
                  <a:srgbClr val="FFFFFF"/>
                </a:solidFill>
                <a:latin typeface="Century Gothic" pitchFamily="34" charset="0"/>
                <a:ea typeface="華康儷中黑" pitchFamily="49" charset="-120"/>
              </a:rPr>
              <a:t>業</a:t>
            </a:r>
          </a:p>
        </p:txBody>
      </p:sp>
    </p:spTree>
    <p:extLst>
      <p:ext uri="{BB962C8B-B14F-4D97-AF65-F5344CB8AC3E}">
        <p14:creationId xmlns:p14="http://schemas.microsoft.com/office/powerpoint/2010/main" val="922380410"/>
      </p:ext>
    </p:extLst>
  </p:cSld>
  <p:clrMapOvr>
    <a:masterClrMapping/>
  </p:clrMapOvr>
  <p:transition spd="slow">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6" name="Group 2316"/>
          <p:cNvGrpSpPr/>
          <p:nvPr/>
        </p:nvGrpSpPr>
        <p:grpSpPr>
          <a:xfrm>
            <a:off x="1893239" y="2101687"/>
            <a:ext cx="8387979" cy="4572003"/>
            <a:chOff x="0" y="0"/>
            <a:chExt cx="8387978" cy="4572001"/>
          </a:xfrm>
        </p:grpSpPr>
        <p:pic>
          <p:nvPicPr>
            <p:cNvPr id="2314" name="image132.png"/>
            <p:cNvPicPr>
              <a:picLocks noChangeAspect="1"/>
            </p:cNvPicPr>
            <p:nvPr/>
          </p:nvPicPr>
          <p:blipFill>
            <a:blip r:embed="rId2">
              <a:alphaModFix amt="75000"/>
              <a:extLst/>
            </a:blip>
            <a:stretch>
              <a:fillRect/>
            </a:stretch>
          </p:blipFill>
          <p:spPr>
            <a:xfrm>
              <a:off x="0" y="0"/>
              <a:ext cx="3182114" cy="4572002"/>
            </a:xfrm>
            <a:prstGeom prst="rect">
              <a:avLst/>
            </a:prstGeom>
            <a:ln w="12700" cap="flat">
              <a:noFill/>
              <a:miter lim="400000"/>
            </a:ln>
            <a:effectLst/>
          </p:spPr>
        </p:pic>
        <p:pic>
          <p:nvPicPr>
            <p:cNvPr id="2315" name="image132.png"/>
            <p:cNvPicPr>
              <a:picLocks noChangeAspect="1"/>
            </p:cNvPicPr>
            <p:nvPr/>
          </p:nvPicPr>
          <p:blipFill>
            <a:blip r:embed="rId2">
              <a:alphaModFix amt="71000"/>
              <a:extLst/>
            </a:blip>
            <a:stretch>
              <a:fillRect/>
            </a:stretch>
          </p:blipFill>
          <p:spPr>
            <a:xfrm flipH="1">
              <a:off x="5205865" y="0"/>
              <a:ext cx="3182114" cy="4572002"/>
            </a:xfrm>
            <a:prstGeom prst="rect">
              <a:avLst/>
            </a:prstGeom>
            <a:ln w="12700" cap="flat">
              <a:noFill/>
              <a:miter lim="400000"/>
            </a:ln>
            <a:effectLst/>
          </p:spPr>
        </p:pic>
      </p:grpSp>
      <p:pic>
        <p:nvPicPr>
          <p:cNvPr id="2317" name="image1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 y="857"/>
            <a:ext cx="12185907" cy="6856287"/>
          </a:xfrm>
          <a:prstGeom prst="rect">
            <a:avLst/>
          </a:prstGeom>
          <a:ln w="12700">
            <a:miter lim="400000"/>
          </a:ln>
        </p:spPr>
      </p:pic>
      <p:pic>
        <p:nvPicPr>
          <p:cNvPr id="2318" name="image134.png"/>
          <p:cNvPicPr>
            <a:picLocks noChangeAspect="1"/>
          </p:cNvPicPr>
          <p:nvPr/>
        </p:nvPicPr>
        <p:blipFill>
          <a:blip r:embed="rId4">
            <a:extLst/>
          </a:blip>
          <a:stretch>
            <a:fillRect/>
          </a:stretch>
        </p:blipFill>
        <p:spPr>
          <a:xfrm>
            <a:off x="0" y="857"/>
            <a:ext cx="12188953" cy="6856287"/>
          </a:xfrm>
          <a:prstGeom prst="rect">
            <a:avLst/>
          </a:prstGeom>
          <a:ln w="12700">
            <a:miter lim="400000"/>
          </a:ln>
        </p:spPr>
      </p:pic>
      <p:sp>
        <p:nvSpPr>
          <p:cNvPr id="2319" name="Shape 2319"/>
          <p:cNvSpPr/>
          <p:nvPr/>
        </p:nvSpPr>
        <p:spPr>
          <a:xfrm flipH="1">
            <a:off x="6095998" y="2943921"/>
            <a:ext cx="3" cy="3267310"/>
          </a:xfrm>
          <a:prstGeom prst="line">
            <a:avLst/>
          </a:prstGeom>
          <a:ln w="28575">
            <a:solidFill>
              <a:srgbClr val="FFFFFF"/>
            </a:solidFill>
            <a:prstDash val="dash"/>
            <a:miter/>
            <a:tailEnd type="triangle"/>
          </a:ln>
        </p:spPr>
        <p:txBody>
          <a:bodyPr lIns="45718" tIns="45718" rIns="45718" bIns="45718"/>
          <a:lstStyle/>
          <a:p>
            <a:endParaRPr dirty="0">
              <a:latin typeface="Century Gothic" panose="020B0502020202020204" pitchFamily="34" charset="0"/>
              <a:ea typeface="華康儷中黑" panose="020B0509000000000000" pitchFamily="49" charset="-120"/>
            </a:endParaRPr>
          </a:p>
        </p:txBody>
      </p:sp>
      <p:sp>
        <p:nvSpPr>
          <p:cNvPr id="2320" name="Shape 2320"/>
          <p:cNvSpPr/>
          <p:nvPr/>
        </p:nvSpPr>
        <p:spPr>
          <a:xfrm>
            <a:off x="69449" y="1039553"/>
            <a:ext cx="12069010" cy="83099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a:solidFill>
                  <a:srgbClr val="FFFFFF"/>
                </a:solidFill>
                <a:latin typeface="+mn-lt"/>
                <a:ea typeface="+mn-ea"/>
                <a:cs typeface="+mn-cs"/>
                <a:sym typeface="Palatino"/>
              </a:defRPr>
            </a:lvl1pPr>
          </a:lstStyle>
          <a:p>
            <a:r>
              <a:rPr lang="zh-HK" altLang="en-US" sz="2400" dirty="0">
                <a:latin typeface="Century Gothic" panose="020B0502020202020204" pitchFamily="34" charset="0"/>
                <a:ea typeface="華康儷中黑" panose="020B0509000000000000" pitchFamily="49" charset="-120"/>
              </a:rPr>
              <a:t>此系統可追蹤你、你的顧客及你的團隊的消費與銷售資訊</a:t>
            </a:r>
            <a:r>
              <a:rPr lang="zh-HK" altLang="en-US" sz="2400" dirty="0" smtClean="0">
                <a:latin typeface="Century Gothic" panose="020B0502020202020204" pitchFamily="34" charset="0"/>
                <a:ea typeface="華康儷中黑" panose="020B0509000000000000" pitchFamily="49" charset="-120"/>
              </a:rPr>
              <a:t>。</a:t>
            </a:r>
            <a:endParaRPr lang="en-US" altLang="zh-HK" sz="2400" dirty="0" smtClean="0">
              <a:latin typeface="Century Gothic" panose="020B0502020202020204" pitchFamily="34" charset="0"/>
              <a:ea typeface="華康儷中黑" panose="020B0509000000000000" pitchFamily="49" charset="-120"/>
            </a:endParaRPr>
          </a:p>
          <a:p>
            <a:r>
              <a:rPr lang="zh-HK" altLang="en-US" sz="2400" dirty="0" smtClean="0">
                <a:latin typeface="Century Gothic" panose="020B0502020202020204" pitchFamily="34" charset="0"/>
                <a:ea typeface="華康儷中黑" panose="020B0509000000000000" pitchFamily="49" charset="-120"/>
              </a:rPr>
              <a:t>你</a:t>
            </a:r>
            <a:r>
              <a:rPr lang="zh-HK" altLang="en-US" sz="2400" dirty="0">
                <a:latin typeface="Century Gothic" panose="020B0502020202020204" pitchFamily="34" charset="0"/>
                <a:ea typeface="華康儷中黑" panose="020B0509000000000000" pitchFamily="49" charset="-120"/>
              </a:rPr>
              <a:t>可</a:t>
            </a:r>
            <a:r>
              <a:rPr lang="en-US" altLang="zh-HK" sz="2400" dirty="0">
                <a:latin typeface="Century Gothic" panose="020B0502020202020204" pitchFamily="34" charset="0"/>
                <a:ea typeface="華康儷中黑" panose="020B0509000000000000" pitchFamily="49" charset="-120"/>
              </a:rPr>
              <a:t>100%</a:t>
            </a:r>
            <a:r>
              <a:rPr lang="zh-HK" altLang="en-US" sz="2400" dirty="0">
                <a:latin typeface="Century Gothic" panose="020B0502020202020204" pitchFamily="34" charset="0"/>
                <a:ea typeface="華康儷中黑" panose="020B0509000000000000" pitchFamily="49" charset="-120"/>
              </a:rPr>
              <a:t>享有你組織內的業績成</a:t>
            </a:r>
            <a:r>
              <a:rPr lang="zh-HK" altLang="en-US" sz="2400" dirty="0" smtClean="0">
                <a:latin typeface="Century Gothic" panose="020B0502020202020204" pitchFamily="34" charset="0"/>
                <a:ea typeface="華康儷中黑" panose="020B0509000000000000" pitchFamily="49" charset="-120"/>
              </a:rPr>
              <a:t>果</a:t>
            </a:r>
            <a:endParaRPr lang="zh-HK" altLang="en-US" sz="2400" dirty="0">
              <a:latin typeface="Century Gothic" panose="020B0502020202020204" pitchFamily="34" charset="0"/>
              <a:ea typeface="華康儷中黑" panose="020B0509000000000000" pitchFamily="49" charset="-120"/>
            </a:endParaRPr>
          </a:p>
        </p:txBody>
      </p:sp>
      <p:sp>
        <p:nvSpPr>
          <p:cNvPr id="2321" name="Shape 2321"/>
          <p:cNvSpPr/>
          <p:nvPr/>
        </p:nvSpPr>
        <p:spPr>
          <a:xfrm>
            <a:off x="200720" y="237979"/>
            <a:ext cx="11775692" cy="721027"/>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sp>
        <p:nvSpPr>
          <p:cNvPr id="2322" name="Shape 2322"/>
          <p:cNvSpPr/>
          <p:nvPr/>
        </p:nvSpPr>
        <p:spPr>
          <a:xfrm>
            <a:off x="0" y="330731"/>
            <a:ext cx="12192000" cy="5355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indent="91438" algn="ctr">
              <a:lnSpc>
                <a:spcPct val="90000"/>
              </a:lnSpc>
              <a:tabLst>
                <a:tab pos="101600" algn="l"/>
              </a:tabLst>
              <a:defRPr sz="3200" spc="-60">
                <a:solidFill>
                  <a:srgbClr val="FFFFFF"/>
                </a:solidFill>
                <a:latin typeface="+mn-lt"/>
                <a:ea typeface="+mn-ea"/>
                <a:cs typeface="+mn-cs"/>
                <a:sym typeface="Palatino"/>
              </a:defRPr>
            </a:lvl1pPr>
          </a:lstStyle>
          <a:p>
            <a:r>
              <a:rPr lang="zh-HK" b="0" i="0" dirty="0" smtClean="0">
                <a:solidFill>
                  <a:srgbClr val="FFFFFF"/>
                </a:solidFill>
                <a:latin typeface="Century Gothic" panose="020B0502020202020204" pitchFamily="34" charset="0"/>
                <a:ea typeface="華康儷中黑" panose="020B0509000000000000" pitchFamily="49" charset="-120"/>
              </a:rPr>
              <a:t>美安的追蹤系統每日無限搜尋</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2316"/>
                                        </p:tgtEl>
                                        <p:attrNameLst>
                                          <p:attrName>style.visibility</p:attrName>
                                        </p:attrNameLst>
                                      </p:cBhvr>
                                      <p:to>
                                        <p:strVal val="visible"/>
                                      </p:to>
                                    </p:set>
                                    <p:animEffect transition="in" filter="wipe(up)">
                                      <p:cBhvr>
                                        <p:cTn id="7" dur="500"/>
                                        <p:tgtEl>
                                          <p:spTgt spid="23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fill="hold" grpId="2" nodeType="clickEffect">
                                  <p:stCondLst>
                                    <p:cond delay="0"/>
                                  </p:stCondLst>
                                  <p:iterate>
                                    <p:tmAbs val="0"/>
                                  </p:iterate>
                                  <p:childTnLst>
                                    <p:animEffect transition="out" filter="dissolve">
                                      <p:cBhvr>
                                        <p:cTn id="11" dur="500" fill="hold"/>
                                        <p:tgtEl>
                                          <p:spTgt spid="2316"/>
                                        </p:tgtEl>
                                      </p:cBhvr>
                                    </p:animEffect>
                                    <p:set>
                                      <p:cBhvr>
                                        <p:cTn id="12" fill="hold">
                                          <p:stCondLst>
                                            <p:cond delay="499"/>
                                          </p:stCondLst>
                                        </p:cTn>
                                        <p:tgtEl>
                                          <p:spTgt spid="2316"/>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grpId="3" nodeType="afterEffect">
                                  <p:stCondLst>
                                    <p:cond delay="0"/>
                                  </p:stCondLst>
                                  <p:iterate>
                                    <p:tmAbs val="0"/>
                                  </p:iterate>
                                  <p:childTnLst>
                                    <p:set>
                                      <p:cBhvr>
                                        <p:cTn id="15" fill="hold"/>
                                        <p:tgtEl>
                                          <p:spTgt spid="2318"/>
                                        </p:tgtEl>
                                        <p:attrNameLst>
                                          <p:attrName>style.visibility</p:attrName>
                                        </p:attrNameLst>
                                      </p:cBhvr>
                                      <p:to>
                                        <p:strVal val="visible"/>
                                      </p:to>
                                    </p:set>
                                    <p:animEffect transition="in" filter="wipe(down)">
                                      <p:cBhvr>
                                        <p:cTn id="16" dur="5000"/>
                                        <p:tgtEl>
                                          <p:spTgt spid="2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6" grpId="1" animBg="1" advAuto="0"/>
      <p:bldP spid="2316" grpId="2" animBg="1" advAuto="0"/>
      <p:bldP spid="2318" grpId="3"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 name="Shape 2324"/>
          <p:cNvSpPr/>
          <p:nvPr/>
        </p:nvSpPr>
        <p:spPr>
          <a:xfrm>
            <a:off x="663575" y="729908"/>
            <a:ext cx="10842625" cy="1090426"/>
          </a:xfrm>
          <a:prstGeom prst="rect">
            <a:avLst/>
          </a:prstGeom>
          <a:solidFill>
            <a:srgbClr val="86754D"/>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sp>
        <p:nvSpPr>
          <p:cNvPr id="2325" name="Shape 2325"/>
          <p:cNvSpPr/>
          <p:nvPr/>
        </p:nvSpPr>
        <p:spPr>
          <a:xfrm>
            <a:off x="761999" y="967345"/>
            <a:ext cx="10625667" cy="5847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tabLst>
                <a:tab pos="101600" algn="l"/>
              </a:tabLst>
              <a:defRPr sz="3400" cap="all" spc="100">
                <a:solidFill>
                  <a:srgbClr val="FFFFFF"/>
                </a:solidFill>
                <a:latin typeface="+mn-lt"/>
                <a:ea typeface="+mn-ea"/>
                <a:cs typeface="+mn-cs"/>
                <a:sym typeface="Palatino"/>
              </a:defRPr>
            </a:lvl1pPr>
          </a:lstStyle>
          <a:p>
            <a:r>
              <a:rPr lang="zh-HK" sz="3200" b="0" i="0" dirty="0" smtClean="0">
                <a:solidFill>
                  <a:srgbClr val="FFFFFF"/>
                </a:solidFill>
                <a:latin typeface="Century Gothic" panose="020B0502020202020204" pitchFamily="34" charset="0"/>
                <a:ea typeface="華康儷中黑" panose="020B0509000000000000" pitchFamily="49" charset="-120"/>
              </a:rPr>
              <a:t>持續的業務活動</a:t>
            </a:r>
          </a:p>
        </p:txBody>
      </p:sp>
      <p:sp>
        <p:nvSpPr>
          <p:cNvPr id="2326" name="Shape 2326"/>
          <p:cNvSpPr/>
          <p:nvPr/>
        </p:nvSpPr>
        <p:spPr>
          <a:xfrm>
            <a:off x="4404178" y="4668663"/>
            <a:ext cx="3483429" cy="40010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800" b="1" spc="-10">
                <a:latin typeface="+mn-lt"/>
                <a:ea typeface="+mn-ea"/>
                <a:cs typeface="+mn-cs"/>
                <a:sym typeface="Palatino"/>
              </a:defRPr>
            </a:lvl1pPr>
          </a:lstStyle>
          <a:p>
            <a:r>
              <a:rPr lang="zh-HK" sz="2000" i="0" dirty="0" smtClean="0">
                <a:solidFill>
                  <a:srgbClr val="000000"/>
                </a:solidFill>
                <a:latin typeface="Century Gothic" panose="020B0502020202020204" pitchFamily="34" charset="0"/>
                <a:ea typeface="華康儷中黑" panose="020B0509000000000000" pitchFamily="49" charset="-120"/>
              </a:rPr>
              <a:t>零售</a:t>
            </a:r>
          </a:p>
        </p:txBody>
      </p:sp>
      <p:sp>
        <p:nvSpPr>
          <p:cNvPr id="2327" name="Shape 2327"/>
          <p:cNvSpPr/>
          <p:nvPr/>
        </p:nvSpPr>
        <p:spPr>
          <a:xfrm>
            <a:off x="154981" y="4668663"/>
            <a:ext cx="4367309" cy="40010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defRPr sz="1800" b="1" spc="-10">
                <a:latin typeface="+mn-lt"/>
                <a:ea typeface="+mn-ea"/>
                <a:cs typeface="+mn-cs"/>
                <a:sym typeface="Palatino"/>
              </a:defRPr>
            </a:pPr>
            <a:r>
              <a:rPr lang="zh-HK" sz="2000" b="1" i="0" dirty="0" smtClean="0">
                <a:solidFill>
                  <a:srgbClr val="000000"/>
                </a:solidFill>
                <a:latin typeface="Century Gothic" panose="020B0502020202020204" pitchFamily="34" charset="0"/>
                <a:ea typeface="華康儷中黑" panose="020B0509000000000000" pitchFamily="49" charset="-120"/>
              </a:rPr>
              <a:t>自動購貨</a:t>
            </a:r>
          </a:p>
        </p:txBody>
      </p:sp>
      <p:sp>
        <p:nvSpPr>
          <p:cNvPr id="2328" name="Shape 2328"/>
          <p:cNvSpPr/>
          <p:nvPr/>
        </p:nvSpPr>
        <p:spPr>
          <a:xfrm>
            <a:off x="8160242" y="4668663"/>
            <a:ext cx="3480990" cy="40010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800" b="1" spc="-10">
                <a:latin typeface="+mn-lt"/>
                <a:ea typeface="+mn-ea"/>
                <a:cs typeface="+mn-cs"/>
                <a:sym typeface="Palatino"/>
              </a:defRPr>
            </a:lvl1pPr>
          </a:lstStyle>
          <a:p>
            <a:r>
              <a:rPr lang="zh-HK" sz="2000" i="0" dirty="0" smtClean="0">
                <a:solidFill>
                  <a:srgbClr val="000000"/>
                </a:solidFill>
                <a:latin typeface="Century Gothic" panose="020B0502020202020204" pitchFamily="34" charset="0"/>
                <a:ea typeface="華康儷中黑" panose="020B0509000000000000" pitchFamily="49" charset="-120"/>
              </a:rPr>
              <a:t>年度續約</a:t>
            </a:r>
          </a:p>
        </p:txBody>
      </p:sp>
      <p:pic>
        <p:nvPicPr>
          <p:cNvPr id="2329" name="image135.png"/>
          <p:cNvPicPr>
            <a:picLocks noChangeAspect="1"/>
          </p:cNvPicPr>
          <p:nvPr/>
        </p:nvPicPr>
        <p:blipFill>
          <a:blip r:embed="rId2">
            <a:extLst/>
          </a:blip>
          <a:stretch>
            <a:fillRect/>
          </a:stretch>
        </p:blipFill>
        <p:spPr>
          <a:xfrm>
            <a:off x="8160456" y="2595097"/>
            <a:ext cx="3480560" cy="1877500"/>
          </a:xfrm>
          <a:prstGeom prst="rect">
            <a:avLst/>
          </a:prstGeom>
          <a:ln w="12700">
            <a:miter lim="400000"/>
          </a:ln>
        </p:spPr>
      </p:pic>
      <p:sp>
        <p:nvSpPr>
          <p:cNvPr id="2330" name="Shape 2330"/>
          <p:cNvSpPr/>
          <p:nvPr/>
        </p:nvSpPr>
        <p:spPr>
          <a:xfrm>
            <a:off x="8257716" y="5000164"/>
            <a:ext cx="3286041" cy="101565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600">
                <a:latin typeface="+mn-lt"/>
                <a:ea typeface="+mn-ea"/>
                <a:cs typeface="+mn-cs"/>
                <a:sym typeface="Palatino"/>
              </a:defRPr>
            </a:lvl1pPr>
          </a:lstStyle>
          <a:p>
            <a:r>
              <a:rPr lang="zh-HK" altLang="en-US" sz="2000" dirty="0">
                <a:latin typeface="Century Gothic" panose="020B0502020202020204" pitchFamily="34" charset="0"/>
                <a:ea typeface="華康儷中黑" panose="020B0509000000000000" pitchFamily="49" charset="-120"/>
              </a:rPr>
              <a:t>每年為你的超連鎖事業繳交續約費：</a:t>
            </a:r>
            <a:r>
              <a:rPr lang="en-US" altLang="zh-HK" sz="2000" dirty="0" smtClean="0">
                <a:latin typeface="Century Gothic" panose="020B0502020202020204" pitchFamily="34" charset="0"/>
                <a:ea typeface="華康儷中黑" panose="020B0509000000000000" pitchFamily="49" charset="-120"/>
              </a:rPr>
              <a:t>HK$565.00</a:t>
            </a:r>
            <a:endParaRPr lang="en-US" altLang="zh-HK" sz="2000" dirty="0">
              <a:latin typeface="Century Gothic" panose="020B0502020202020204" pitchFamily="34" charset="0"/>
              <a:ea typeface="華康儷中黑" panose="020B0509000000000000" pitchFamily="49" charset="-120"/>
            </a:endParaRPr>
          </a:p>
          <a:p>
            <a:endParaRPr lang="zh-HK" sz="2000" b="0" i="0" dirty="0" smtClean="0">
              <a:solidFill>
                <a:srgbClr val="000000"/>
              </a:solidFill>
              <a:latin typeface="Century Gothic" panose="020B0502020202020204" pitchFamily="34" charset="0"/>
              <a:ea typeface="華康儷中黑" panose="020B0509000000000000" pitchFamily="49" charset="-120"/>
            </a:endParaRPr>
          </a:p>
        </p:txBody>
      </p:sp>
      <p:pic>
        <p:nvPicPr>
          <p:cNvPr id="2331" name="image5.png"/>
          <p:cNvPicPr>
            <a:picLocks noChangeAspect="1"/>
          </p:cNvPicPr>
          <p:nvPr/>
        </p:nvPicPr>
        <p:blipFill>
          <a:blip r:embed="rId3">
            <a:extLst/>
          </a:blip>
          <a:stretch>
            <a:fillRect/>
          </a:stretch>
        </p:blipFill>
        <p:spPr>
          <a:xfrm>
            <a:off x="5417456" y="6293715"/>
            <a:ext cx="1283646" cy="259486"/>
          </a:xfrm>
          <a:prstGeom prst="rect">
            <a:avLst/>
          </a:prstGeom>
          <a:ln w="12700">
            <a:miter lim="400000"/>
          </a:ln>
        </p:spPr>
      </p:pic>
      <p:pic>
        <p:nvPicPr>
          <p:cNvPr id="2332" name="image136.png"/>
          <p:cNvPicPr>
            <a:picLocks noChangeAspect="1"/>
          </p:cNvPicPr>
          <p:nvPr/>
        </p:nvPicPr>
        <p:blipFill>
          <a:blip r:embed="rId4">
            <a:extLst/>
          </a:blip>
          <a:stretch>
            <a:fillRect/>
          </a:stretch>
        </p:blipFill>
        <p:spPr>
          <a:xfrm>
            <a:off x="4989955" y="1945072"/>
            <a:ext cx="2676976" cy="2689505"/>
          </a:xfrm>
          <a:prstGeom prst="rect">
            <a:avLst/>
          </a:prstGeom>
          <a:ln w="12700">
            <a:miter lim="400000"/>
          </a:ln>
        </p:spPr>
      </p:pic>
      <p:sp>
        <p:nvSpPr>
          <p:cNvPr id="2335" name="Shape 2335"/>
          <p:cNvSpPr/>
          <p:nvPr/>
        </p:nvSpPr>
        <p:spPr>
          <a:xfrm>
            <a:off x="499525" y="5000164"/>
            <a:ext cx="3678220" cy="132343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defRPr sz="1600">
                <a:latin typeface="+mn-lt"/>
                <a:ea typeface="+mn-ea"/>
                <a:cs typeface="+mn-cs"/>
                <a:sym typeface="Palatino"/>
              </a:defRPr>
            </a:pPr>
            <a:r>
              <a:rPr lang="zh-HK" altLang="en-US" sz="2000" dirty="0">
                <a:latin typeface="Century Gothic" panose="020B0502020202020204" pitchFamily="34" charset="0"/>
                <a:ea typeface="華康儷中黑" panose="020B0509000000000000" pitchFamily="49" charset="-120"/>
                <a:sym typeface="Palatino"/>
              </a:rPr>
              <a:t>每月訂購</a:t>
            </a:r>
            <a:r>
              <a:rPr lang="en-US" altLang="zh-HK" sz="2000" dirty="0">
                <a:latin typeface="Century Gothic" panose="020B0502020202020204" pitchFamily="34" charset="0"/>
                <a:ea typeface="華康儷中黑" panose="020B0509000000000000" pitchFamily="49" charset="-120"/>
                <a:sym typeface="Palatino"/>
              </a:rPr>
              <a:t>50BV</a:t>
            </a:r>
            <a:r>
              <a:rPr lang="zh-HK" altLang="en-US" sz="2000" dirty="0">
                <a:latin typeface="Century Gothic" panose="020B0502020202020204" pitchFamily="34" charset="0"/>
                <a:ea typeface="華康儷中黑" panose="020B0509000000000000" pitchFamily="49" charset="-120"/>
                <a:sym typeface="Palatino"/>
              </a:rPr>
              <a:t>、</a:t>
            </a:r>
            <a:r>
              <a:rPr lang="en-US" altLang="zh-HK" sz="2000" dirty="0">
                <a:latin typeface="Century Gothic" panose="020B0502020202020204" pitchFamily="34" charset="0"/>
                <a:ea typeface="華康儷中黑" panose="020B0509000000000000" pitchFamily="49" charset="-120"/>
                <a:sym typeface="Palatino"/>
              </a:rPr>
              <a:t>10 IBV</a:t>
            </a:r>
            <a:r>
              <a:rPr lang="zh-HK" altLang="en-US" sz="2000" dirty="0">
                <a:latin typeface="Century Gothic" panose="020B0502020202020204" pitchFamily="34" charset="0"/>
                <a:ea typeface="華康儷中黑" panose="020B0509000000000000" pitchFamily="49" charset="-120"/>
                <a:sym typeface="Palatino"/>
              </a:rPr>
              <a:t>，每月</a:t>
            </a:r>
            <a:r>
              <a:rPr lang="en-US" sz="2000" dirty="0">
                <a:latin typeface="Century Gothic" panose="020B0502020202020204" pitchFamily="34" charset="0"/>
                <a:ea typeface="華康儷中黑" panose="020B0509000000000000" pitchFamily="49" charset="-120"/>
                <a:sym typeface="Palatino"/>
              </a:rPr>
              <a:t/>
            </a:r>
            <a:br>
              <a:rPr lang="en-US" sz="2000" dirty="0">
                <a:latin typeface="Century Gothic" panose="020B0502020202020204" pitchFamily="34" charset="0"/>
                <a:ea typeface="華康儷中黑" panose="020B0509000000000000" pitchFamily="49" charset="-120"/>
                <a:sym typeface="Palatino"/>
              </a:rPr>
            </a:br>
            <a:r>
              <a:rPr lang="zh-HK" altLang="en-US" sz="2000" dirty="0">
                <a:latin typeface="Century Gothic" panose="020B0502020202020204" pitchFamily="34" charset="0"/>
                <a:ea typeface="華康儷中黑" panose="020B0509000000000000" pitchFamily="49" charset="-120"/>
                <a:sym typeface="Palatino"/>
              </a:rPr>
              <a:t>訂用</a:t>
            </a:r>
            <a:r>
              <a:rPr lang="en-US" altLang="zh-HK" sz="2000" dirty="0">
                <a:latin typeface="Century Gothic" panose="020B0502020202020204" pitchFamily="34" charset="0"/>
                <a:ea typeface="華康儷中黑" panose="020B0509000000000000" pitchFamily="49" charset="-120"/>
                <a:sym typeface="Palatino"/>
              </a:rPr>
              <a:t>UFMS</a:t>
            </a:r>
            <a:r>
              <a:rPr lang="zh-HK" altLang="en-US" sz="2000" dirty="0">
                <a:latin typeface="Century Gothic" panose="020B0502020202020204" pitchFamily="34" charset="0"/>
                <a:ea typeface="華康儷中黑" panose="020B0509000000000000" pitchFamily="49" charset="-120"/>
                <a:sym typeface="Palatino"/>
              </a:rPr>
              <a:t>（超連鎖管理系統 </a:t>
            </a:r>
            <a:r>
              <a:rPr lang="en-US" altLang="zh-HK" sz="2000" dirty="0">
                <a:latin typeface="Century Gothic" panose="020B0502020202020204" pitchFamily="34" charset="0"/>
                <a:ea typeface="華康儷中黑" panose="020B0509000000000000" pitchFamily="49" charset="-120"/>
                <a:sym typeface="Palatino"/>
              </a:rPr>
              <a:t>- HK$150.00</a:t>
            </a:r>
            <a:r>
              <a:rPr lang="zh-HK" altLang="en-US" sz="2000" dirty="0">
                <a:latin typeface="Century Gothic" panose="020B0502020202020204" pitchFamily="34" charset="0"/>
                <a:ea typeface="華康儷中黑" panose="020B0509000000000000" pitchFamily="49" charset="-120"/>
                <a:sym typeface="Palatino"/>
              </a:rPr>
              <a:t>）</a:t>
            </a:r>
          </a:p>
          <a:p>
            <a:pPr algn="ctr">
              <a:defRPr sz="1600">
                <a:latin typeface="+mn-lt"/>
                <a:ea typeface="+mn-ea"/>
                <a:cs typeface="+mn-cs"/>
                <a:sym typeface="Palatino"/>
              </a:defRPr>
            </a:pPr>
            <a:endParaRPr lang="zh-HK" sz="2000" b="0" i="0" dirty="0" smtClean="0">
              <a:solidFill>
                <a:srgbClr val="000000"/>
              </a:solidFill>
              <a:latin typeface="Century Gothic" panose="020B0502020202020204" pitchFamily="34" charset="0"/>
              <a:ea typeface="華康儷中黑" panose="020B0509000000000000" pitchFamily="49" charset="-120"/>
            </a:endParaRPr>
          </a:p>
        </p:txBody>
      </p:sp>
      <p:sp>
        <p:nvSpPr>
          <p:cNvPr id="2336" name="Shape 2336"/>
          <p:cNvSpPr/>
          <p:nvPr/>
        </p:nvSpPr>
        <p:spPr>
          <a:xfrm>
            <a:off x="4441866" y="5000164"/>
            <a:ext cx="3286041" cy="101565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defRPr sz="1600">
                <a:latin typeface="+mn-lt"/>
                <a:ea typeface="+mn-ea"/>
                <a:cs typeface="+mn-cs"/>
                <a:sym typeface="Palatino"/>
              </a:defRPr>
            </a:pPr>
            <a:r>
              <a:rPr lang="zh-HK" altLang="en-US" sz="2000" dirty="0">
                <a:latin typeface="Century Gothic" panose="020B0502020202020204" pitchFamily="34" charset="0"/>
                <a:ea typeface="華康儷中黑" panose="020B0509000000000000" pitchFamily="49" charset="-120"/>
                <a:sym typeface="Palatino"/>
              </a:rPr>
              <a:t>零售：每季度銷售</a:t>
            </a:r>
            <a:r>
              <a:rPr lang="en-US" altLang="zh-HK" sz="2000" dirty="0" smtClean="0">
                <a:latin typeface="Century Gothic" panose="020B0502020202020204" pitchFamily="34" charset="0"/>
                <a:ea typeface="華康儷中黑" panose="020B0509000000000000" pitchFamily="49" charset="-120"/>
                <a:sym typeface="Palatino"/>
              </a:rPr>
              <a:t>HK$1,500</a:t>
            </a:r>
          </a:p>
          <a:p>
            <a:pPr algn="ctr">
              <a:defRPr sz="1600">
                <a:latin typeface="+mn-lt"/>
                <a:ea typeface="+mn-ea"/>
                <a:cs typeface="+mn-cs"/>
                <a:sym typeface="Palatino"/>
              </a:defRPr>
            </a:pPr>
            <a:r>
              <a:rPr lang="zh-HK" altLang="en-US" sz="2000" dirty="0" smtClean="0">
                <a:latin typeface="Century Gothic" panose="020B0502020202020204" pitchFamily="34" charset="0"/>
                <a:ea typeface="華康儷中黑" panose="020B0509000000000000" pitchFamily="49" charset="-120"/>
                <a:sym typeface="Palatino"/>
              </a:rPr>
              <a:t>產品（</a:t>
            </a:r>
            <a:r>
              <a:rPr lang="en-US" altLang="zh-HK" sz="2000" dirty="0">
                <a:latin typeface="Century Gothic" panose="020B0502020202020204" pitchFamily="34" charset="0"/>
                <a:ea typeface="華康儷中黑" panose="020B0509000000000000" pitchFamily="49" charset="-120"/>
                <a:sym typeface="Palatino"/>
              </a:rPr>
              <a:t>3</a:t>
            </a:r>
            <a:r>
              <a:rPr lang="zh-HK" altLang="en-US" sz="2000" dirty="0">
                <a:latin typeface="Century Gothic" panose="020B0502020202020204" pitchFamily="34" charset="0"/>
                <a:ea typeface="華康儷中黑" panose="020B0509000000000000" pitchFamily="49" charset="-120"/>
                <a:sym typeface="Palatino"/>
              </a:rPr>
              <a:t>個月）給顧客</a:t>
            </a:r>
          </a:p>
          <a:p>
            <a:pPr algn="ctr">
              <a:defRPr sz="1600">
                <a:latin typeface="+mn-lt"/>
                <a:ea typeface="+mn-ea"/>
                <a:cs typeface="+mn-cs"/>
                <a:sym typeface="Palatino"/>
              </a:defRPr>
            </a:pPr>
            <a:endParaRPr lang="zh-HK" sz="2000" b="0" i="0" dirty="0" smtClean="0">
              <a:solidFill>
                <a:srgbClr val="000000"/>
              </a:solidFill>
              <a:latin typeface="Century Gothic" panose="020B0502020202020204" pitchFamily="34" charset="0"/>
              <a:ea typeface="華康儷中黑" panose="020B0509000000000000" pitchFamily="49" charset="-120"/>
            </a:endParaRPr>
          </a:p>
        </p:txBody>
      </p:sp>
      <p:grpSp>
        <p:nvGrpSpPr>
          <p:cNvPr id="3" name="Group 2"/>
          <p:cNvGrpSpPr/>
          <p:nvPr/>
        </p:nvGrpSpPr>
        <p:grpSpPr>
          <a:xfrm>
            <a:off x="867707" y="1753877"/>
            <a:ext cx="2644268" cy="3270350"/>
            <a:chOff x="-2995864" y="2577949"/>
            <a:chExt cx="2455655" cy="3037079"/>
          </a:xfrm>
        </p:grpSpPr>
        <p:pic>
          <p:nvPicPr>
            <p:cNvPr id="1026" name="Picture 2" descr="M:\All Brands\Health &amp; Nutrition\Isotonix\OPC-3 Beauty Blend\Image\Isotonix-HKG-OPC-3-Beauty-Blend.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690" r="28563"/>
            <a:stretch/>
          </p:blipFill>
          <p:spPr bwMode="auto">
            <a:xfrm>
              <a:off x="-2995864" y="2577949"/>
              <a:ext cx="1419726" cy="303707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M:\All Brands\Health &amp; Nutrition\NutriClean\Probiotics\Image\sku-HK13082SP.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155" r="24855"/>
            <a:stretch/>
          </p:blipFill>
          <p:spPr bwMode="auto">
            <a:xfrm>
              <a:off x="-1601414" y="3387313"/>
              <a:ext cx="1061205" cy="2081181"/>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9" name="Shape 2339"/>
          <p:cNvSpPr/>
          <p:nvPr/>
        </p:nvSpPr>
        <p:spPr>
          <a:xfrm>
            <a:off x="629682" y="1103748"/>
            <a:ext cx="10932636" cy="1097282"/>
          </a:xfrm>
          <a:prstGeom prst="rect">
            <a:avLst/>
          </a:prstGeom>
          <a:solidFill>
            <a:srgbClr val="221C35"/>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a:latin typeface="Century Gothic" panose="020B0502020202020204" pitchFamily="34" charset="0"/>
              <a:ea typeface="華康儷中黑" panose="020B0509000000000000" pitchFamily="49" charset="-120"/>
            </a:endParaRPr>
          </a:p>
        </p:txBody>
      </p:sp>
      <p:sp>
        <p:nvSpPr>
          <p:cNvPr id="2340" name="Shape 2340"/>
          <p:cNvSpPr/>
          <p:nvPr/>
        </p:nvSpPr>
        <p:spPr>
          <a:xfrm>
            <a:off x="564443" y="2422996"/>
            <a:ext cx="11034891" cy="181587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spcBef>
                <a:spcPts val="1800"/>
              </a:spcBef>
              <a:defRPr sz="2000" spc="-30">
                <a:latin typeface="+mn-lt"/>
                <a:ea typeface="+mn-ea"/>
                <a:cs typeface="+mn-cs"/>
                <a:sym typeface="Palatino"/>
              </a:defRPr>
            </a:pPr>
            <a:r>
              <a:rPr lang="zh-HK" sz="2800" b="0" i="0" dirty="0" smtClean="0">
                <a:solidFill>
                  <a:srgbClr val="000000"/>
                </a:solidFill>
                <a:latin typeface="Century Gothic" panose="020B0502020202020204" pitchFamily="34" charset="0"/>
                <a:ea typeface="華康儷中黑" panose="020B0509000000000000" pitchFamily="49" charset="-120"/>
              </a:rPr>
              <a:t>本簡報中提到的收入等級純屬舉</a:t>
            </a:r>
            <a:r>
              <a:rPr lang="zh-HK" sz="2800" b="0" i="0" dirty="0" smtClean="0">
                <a:solidFill>
                  <a:srgbClr val="000000"/>
                </a:solidFill>
                <a:latin typeface="Century Gothic" panose="020B0502020202020204" pitchFamily="34" charset="0"/>
                <a:ea typeface="華康儷中黑" panose="020B0509000000000000" pitchFamily="49" charset="-120"/>
              </a:rPr>
              <a:t>例</a:t>
            </a:r>
            <a:r>
              <a:rPr lang="zh-TW" altLang="en-US" sz="2800" dirty="0" smtClean="0">
                <a:latin typeface="Century Gothic" panose="020B0502020202020204" pitchFamily="34" charset="0"/>
                <a:ea typeface="華康儷中黑" panose="020B0509000000000000" pitchFamily="49" charset="-120"/>
              </a:rPr>
              <a:t>說</a:t>
            </a:r>
            <a:r>
              <a:rPr lang="zh-HK" sz="2800" b="0" i="0" dirty="0" smtClean="0">
                <a:solidFill>
                  <a:srgbClr val="000000"/>
                </a:solidFill>
                <a:latin typeface="Century Gothic" panose="020B0502020202020204" pitchFamily="34" charset="0"/>
                <a:ea typeface="華康儷中黑" panose="020B0509000000000000" pitchFamily="49" charset="-120"/>
              </a:rPr>
              <a:t>明，無意代</a:t>
            </a:r>
            <a:r>
              <a:rPr lang="zh-HK" sz="2800" b="0" i="0" dirty="0" smtClean="0">
                <a:solidFill>
                  <a:srgbClr val="000000"/>
                </a:solidFill>
                <a:latin typeface="Century Gothic" panose="020B0502020202020204" pitchFamily="34" charset="0"/>
                <a:ea typeface="華康儷中黑" panose="020B0509000000000000" pitchFamily="49" charset="-120"/>
              </a:rPr>
              <a:t>表美</a:t>
            </a:r>
            <a:r>
              <a:rPr lang="zh-HK" sz="2800" b="0" i="0" dirty="0" smtClean="0">
                <a:solidFill>
                  <a:srgbClr val="000000"/>
                </a:solidFill>
                <a:latin typeface="Century Gothic" panose="020B0502020202020204" pitchFamily="34" charset="0"/>
                <a:ea typeface="華康儷中黑" panose="020B0509000000000000" pitchFamily="49" charset="-120"/>
              </a:rPr>
              <a:t>安香港公司超連鎖</a:t>
            </a:r>
            <a:r>
              <a:rPr lang="zh-HK" sz="2800" b="0" i="0" baseline="30000" dirty="0" smtClean="0">
                <a:solidFill>
                  <a:srgbClr val="000000"/>
                </a:solidFill>
                <a:latin typeface="Century Gothic" panose="020B0502020202020204" pitchFamily="34" charset="0"/>
                <a:ea typeface="華康儷中黑" panose="020B0509000000000000" pitchFamily="49" charset="-120"/>
              </a:rPr>
              <a:t>™</a:t>
            </a:r>
            <a:r>
              <a:rPr lang="zh-HK" sz="2800" b="0" i="0" dirty="0" smtClean="0">
                <a:solidFill>
                  <a:srgbClr val="000000"/>
                </a:solidFill>
                <a:latin typeface="Century Gothic" panose="020B0502020202020204" pitchFamily="34" charset="0"/>
                <a:ea typeface="華康儷中黑" panose="020B0509000000000000" pitchFamily="49" charset="-120"/>
              </a:rPr>
              <a:t>店主</a:t>
            </a:r>
            <a:r>
              <a:rPr lang="zh-HK" sz="2800" b="0" i="0" dirty="0" smtClean="0">
                <a:solidFill>
                  <a:srgbClr val="000000"/>
                </a:solidFill>
                <a:latin typeface="Century Gothic" panose="020B0502020202020204" pitchFamily="34" charset="0"/>
                <a:ea typeface="華康儷中黑" panose="020B0509000000000000" pitchFamily="49" charset="-120"/>
              </a:rPr>
              <a:t>的</a:t>
            </a:r>
            <a:r>
              <a:rPr lang="zh-TW" altLang="en-US" sz="2800" b="0" i="0" dirty="0" smtClean="0">
                <a:solidFill>
                  <a:srgbClr val="000000"/>
                </a:solidFill>
                <a:latin typeface="Century Gothic" panose="020B0502020202020204" pitchFamily="34" charset="0"/>
                <a:ea typeface="華康儷中黑" panose="020B0509000000000000" pitchFamily="49" charset="-120"/>
              </a:rPr>
              <a:t>一般</a:t>
            </a:r>
            <a:r>
              <a:rPr lang="zh-HK" sz="2800" b="0" i="0" dirty="0" smtClean="0">
                <a:solidFill>
                  <a:srgbClr val="000000"/>
                </a:solidFill>
                <a:latin typeface="Century Gothic" panose="020B0502020202020204" pitchFamily="34" charset="0"/>
                <a:ea typeface="華康儷中黑" panose="020B0509000000000000" pitchFamily="49" charset="-120"/>
              </a:rPr>
              <a:t>收入</a:t>
            </a:r>
            <a:r>
              <a:rPr lang="zh-TW" altLang="en-US" sz="2800" b="0" i="0" dirty="0" smtClean="0">
                <a:solidFill>
                  <a:srgbClr val="000000"/>
                </a:solidFill>
                <a:latin typeface="Century Gothic" panose="020B0502020202020204" pitchFamily="34" charset="0"/>
                <a:ea typeface="華康儷中黑" panose="020B0509000000000000" pitchFamily="49" charset="-120"/>
              </a:rPr>
              <a:t>也無意表示</a:t>
            </a:r>
            <a:r>
              <a:rPr lang="zh-HK" sz="2800" b="0" i="0" dirty="0" smtClean="0">
                <a:solidFill>
                  <a:srgbClr val="000000"/>
                </a:solidFill>
                <a:latin typeface="Century Gothic" panose="020B0502020202020204" pitchFamily="34" charset="0"/>
                <a:ea typeface="華康儷中黑" panose="020B0509000000000000" pitchFamily="49" charset="-120"/>
              </a:rPr>
              <a:t>任</a:t>
            </a:r>
            <a:r>
              <a:rPr lang="zh-HK" sz="2800" b="0" i="0" dirty="0" smtClean="0">
                <a:solidFill>
                  <a:srgbClr val="000000"/>
                </a:solidFill>
                <a:latin typeface="Century Gothic" panose="020B0502020202020204" pitchFamily="34" charset="0"/>
                <a:ea typeface="華康儷中黑" panose="020B0509000000000000" pitchFamily="49" charset="-120"/>
              </a:rPr>
              <a:t>何超連鎖™店主皆可賺取同等收入</a:t>
            </a:r>
            <a:r>
              <a:rPr lang="zh-HK" sz="2800" b="0" i="0" dirty="0" smtClean="0">
                <a:solidFill>
                  <a:srgbClr val="000000"/>
                </a:solidFill>
                <a:latin typeface="Century Gothic" panose="020B0502020202020204" pitchFamily="34" charset="0"/>
                <a:ea typeface="華康儷中黑" panose="020B0509000000000000" pitchFamily="49" charset="-120"/>
              </a:rPr>
              <a:t>。</a:t>
            </a:r>
            <a:r>
              <a:rPr lang="zh-TW" altLang="en-US" sz="2800" dirty="0">
                <a:latin typeface="Century Gothic" panose="020B0502020202020204" pitchFamily="34" charset="0"/>
                <a:ea typeface="華康儷中黑" panose="020B0509000000000000" pitchFamily="49" charset="-120"/>
              </a:rPr>
              <a:t>美安香</a:t>
            </a:r>
            <a:r>
              <a:rPr lang="zh-TW" altLang="en-US" sz="2800" dirty="0" smtClean="0">
                <a:latin typeface="Century Gothic" panose="020B0502020202020204" pitchFamily="34" charset="0"/>
                <a:ea typeface="華康儷中黑" panose="020B0509000000000000" pitchFamily="49" charset="-120"/>
              </a:rPr>
              <a:t>港超</a:t>
            </a:r>
            <a:r>
              <a:rPr lang="zh-TW" altLang="en-US" sz="2800" dirty="0">
                <a:latin typeface="Century Gothic" panose="020B0502020202020204" pitchFamily="34" charset="0"/>
                <a:ea typeface="華康儷中黑" panose="020B0509000000000000" pitchFamily="49" charset="-120"/>
              </a:rPr>
              <a:t>連鎖™店</a:t>
            </a:r>
            <a:r>
              <a:rPr lang="zh-TW" altLang="en-US" sz="2800" dirty="0" smtClean="0">
                <a:latin typeface="Century Gothic" panose="020B0502020202020204" pitchFamily="34" charset="0"/>
                <a:ea typeface="華康儷中黑" panose="020B0509000000000000" pitchFamily="49" charset="-120"/>
              </a:rPr>
              <a:t>主的成功與否取決於</a:t>
            </a:r>
            <a:r>
              <a:rPr lang="zh-HK" sz="2800" b="0" i="0" dirty="0" smtClean="0">
                <a:solidFill>
                  <a:srgbClr val="000000"/>
                </a:solidFill>
                <a:latin typeface="Century Gothic" panose="020B0502020202020204" pitchFamily="34" charset="0"/>
                <a:ea typeface="華康儷中黑" panose="020B0509000000000000" pitchFamily="49" charset="-120"/>
              </a:rPr>
              <a:t>其在發展</a:t>
            </a:r>
            <a:r>
              <a:rPr lang="zh-TW" altLang="en-US" sz="2800" b="0" i="0" dirty="0" smtClean="0">
                <a:solidFill>
                  <a:srgbClr val="000000"/>
                </a:solidFill>
                <a:latin typeface="Century Gothic" panose="020B0502020202020204" pitchFamily="34" charset="0"/>
                <a:ea typeface="華康儷中黑" panose="020B0509000000000000" pitchFamily="49" charset="-120"/>
              </a:rPr>
              <a:t>事業時</a:t>
            </a:r>
            <a:r>
              <a:rPr lang="zh-HK" sz="2800" b="0" i="0" dirty="0" smtClean="0">
                <a:solidFill>
                  <a:srgbClr val="000000"/>
                </a:solidFill>
                <a:latin typeface="Century Gothic" panose="020B0502020202020204" pitchFamily="34" charset="0"/>
                <a:ea typeface="華康儷中黑" panose="020B0509000000000000" pitchFamily="49" charset="-120"/>
              </a:rPr>
              <a:t>的</a:t>
            </a:r>
            <a:r>
              <a:rPr lang="zh-HK" sz="2800" b="0" i="0" dirty="0" smtClean="0">
                <a:solidFill>
                  <a:srgbClr val="000000"/>
                </a:solidFill>
                <a:latin typeface="Century Gothic" panose="020B0502020202020204" pitchFamily="34" charset="0"/>
                <a:ea typeface="華康儷中黑" panose="020B0509000000000000" pitchFamily="49" charset="-120"/>
              </a:rPr>
              <a:t>努力、才能、與投入程度。</a:t>
            </a:r>
          </a:p>
        </p:txBody>
      </p:sp>
      <p:sp>
        <p:nvSpPr>
          <p:cNvPr id="2341" name="Shape 2341"/>
          <p:cNvSpPr/>
          <p:nvPr/>
        </p:nvSpPr>
        <p:spPr>
          <a:xfrm>
            <a:off x="1310639" y="1360004"/>
            <a:ext cx="9458961" cy="5847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ctr">
              <a:tabLst>
                <a:tab pos="101600" algn="l"/>
              </a:tabLst>
              <a:defRPr sz="3400">
                <a:solidFill>
                  <a:srgbClr val="FFFFFF"/>
                </a:solidFill>
                <a:latin typeface="+mn-lt"/>
                <a:ea typeface="+mn-ea"/>
                <a:cs typeface="+mn-cs"/>
                <a:sym typeface="Palatino"/>
              </a:defRPr>
            </a:lvl1pPr>
          </a:lstStyle>
          <a:p>
            <a:r>
              <a:rPr lang="zh-HK" sz="3200" b="0" i="0" dirty="0" smtClean="0">
                <a:solidFill>
                  <a:srgbClr val="FFFFFF"/>
                </a:solidFill>
                <a:latin typeface="Century Gothic" panose="020B0502020202020204" pitchFamily="34" charset="0"/>
                <a:ea typeface="華康儷中黑" panose="020B0509000000000000" pitchFamily="49" charset="-120"/>
              </a:rPr>
              <a:t>免責聲明：</a:t>
            </a:r>
          </a:p>
        </p:txBody>
      </p:sp>
      <p:pic>
        <p:nvPicPr>
          <p:cNvPr id="2342" name="image5.png"/>
          <p:cNvPicPr>
            <a:picLocks noChangeAspect="1"/>
          </p:cNvPicPr>
          <p:nvPr/>
        </p:nvPicPr>
        <p:blipFill>
          <a:blip r:embed="rId2">
            <a:extLst/>
          </a:blip>
          <a:stretch>
            <a:fillRect/>
          </a:stretch>
        </p:blipFill>
        <p:spPr>
          <a:xfrm>
            <a:off x="5417456" y="6293715"/>
            <a:ext cx="1283646" cy="259486"/>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46" name="Group 2346"/>
          <p:cNvGrpSpPr/>
          <p:nvPr/>
        </p:nvGrpSpPr>
        <p:grpSpPr>
          <a:xfrm>
            <a:off x="1893239" y="2101687"/>
            <a:ext cx="8387979" cy="4572003"/>
            <a:chOff x="0" y="0"/>
            <a:chExt cx="8387978" cy="4572001"/>
          </a:xfrm>
        </p:grpSpPr>
        <p:pic>
          <p:nvPicPr>
            <p:cNvPr id="2344" name="image132.png"/>
            <p:cNvPicPr>
              <a:picLocks noChangeAspect="1"/>
            </p:cNvPicPr>
            <p:nvPr/>
          </p:nvPicPr>
          <p:blipFill>
            <a:blip r:embed="rId2">
              <a:alphaModFix amt="75000"/>
              <a:extLst/>
            </a:blip>
            <a:stretch>
              <a:fillRect/>
            </a:stretch>
          </p:blipFill>
          <p:spPr>
            <a:xfrm>
              <a:off x="0" y="0"/>
              <a:ext cx="3182114" cy="4572002"/>
            </a:xfrm>
            <a:prstGeom prst="rect">
              <a:avLst/>
            </a:prstGeom>
            <a:ln w="12700" cap="flat">
              <a:noFill/>
              <a:miter lim="400000"/>
            </a:ln>
            <a:effectLst/>
          </p:spPr>
        </p:pic>
        <p:pic>
          <p:nvPicPr>
            <p:cNvPr id="2345" name="image132.png"/>
            <p:cNvPicPr>
              <a:picLocks noChangeAspect="1"/>
            </p:cNvPicPr>
            <p:nvPr/>
          </p:nvPicPr>
          <p:blipFill>
            <a:blip r:embed="rId2">
              <a:alphaModFix amt="71000"/>
              <a:extLst/>
            </a:blip>
            <a:stretch>
              <a:fillRect/>
            </a:stretch>
          </p:blipFill>
          <p:spPr>
            <a:xfrm flipH="1">
              <a:off x="5205865" y="0"/>
              <a:ext cx="3182114" cy="4572002"/>
            </a:xfrm>
            <a:prstGeom prst="rect">
              <a:avLst/>
            </a:prstGeom>
            <a:ln w="12700" cap="flat">
              <a:noFill/>
              <a:miter lim="400000"/>
            </a:ln>
            <a:effectLst/>
          </p:spPr>
        </p:pic>
      </p:grpSp>
      <p:pic>
        <p:nvPicPr>
          <p:cNvPr id="2348" name="image1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 y="857"/>
            <a:ext cx="12185907" cy="6856287"/>
          </a:xfrm>
          <a:prstGeom prst="rect">
            <a:avLst/>
          </a:prstGeom>
          <a:ln w="12700">
            <a:miter lim="400000"/>
          </a:ln>
        </p:spPr>
      </p:pic>
      <p:sp>
        <p:nvSpPr>
          <p:cNvPr id="2347" name="Shape 2347"/>
          <p:cNvSpPr/>
          <p:nvPr/>
        </p:nvSpPr>
        <p:spPr>
          <a:xfrm flipH="1">
            <a:off x="6095998" y="2943921"/>
            <a:ext cx="3" cy="3267310"/>
          </a:xfrm>
          <a:prstGeom prst="line">
            <a:avLst/>
          </a:prstGeom>
          <a:ln w="28575">
            <a:solidFill>
              <a:srgbClr val="FFFFFF"/>
            </a:solidFill>
            <a:prstDash val="dash"/>
            <a:miter/>
            <a:tailEnd type="triangle"/>
          </a:ln>
        </p:spPr>
        <p:txBody>
          <a:bodyPr lIns="45718" tIns="45718" rIns="45718" bIns="45718"/>
          <a:lstStyle/>
          <a:p>
            <a:endParaRPr dirty="0">
              <a:solidFill>
                <a:schemeClr val="bg1"/>
              </a:solidFill>
              <a:latin typeface="Century Gothic" panose="020B0502020202020204" pitchFamily="34" charset="0"/>
              <a:ea typeface="華康儷中黑" panose="020B0509000000000000" pitchFamily="49" charset="-120"/>
            </a:endParaRPr>
          </a:p>
        </p:txBody>
      </p:sp>
      <p:pic>
        <p:nvPicPr>
          <p:cNvPr id="2349" name="image141.png"/>
          <p:cNvPicPr>
            <a:picLocks noChangeAspect="1"/>
          </p:cNvPicPr>
          <p:nvPr/>
        </p:nvPicPr>
        <p:blipFill>
          <a:blip r:embed="rId4">
            <a:extLst/>
          </a:blip>
          <a:stretch>
            <a:fillRect/>
          </a:stretch>
        </p:blipFill>
        <p:spPr>
          <a:xfrm>
            <a:off x="0" y="857"/>
            <a:ext cx="12188953" cy="6856287"/>
          </a:xfrm>
          <a:prstGeom prst="rect">
            <a:avLst/>
          </a:prstGeom>
          <a:ln w="12700">
            <a:miter lim="400000"/>
          </a:ln>
        </p:spPr>
      </p:pic>
      <p:pic>
        <p:nvPicPr>
          <p:cNvPr id="2350" name="image142.png"/>
          <p:cNvPicPr>
            <a:picLocks noChangeAspect="1"/>
          </p:cNvPicPr>
          <p:nvPr/>
        </p:nvPicPr>
        <p:blipFill>
          <a:blip r:embed="rId5">
            <a:extLst/>
          </a:blip>
          <a:stretch>
            <a:fillRect/>
          </a:stretch>
        </p:blipFill>
        <p:spPr>
          <a:xfrm>
            <a:off x="0" y="857"/>
            <a:ext cx="12188953" cy="6856287"/>
          </a:xfrm>
          <a:prstGeom prst="rect">
            <a:avLst/>
          </a:prstGeom>
          <a:ln w="12700">
            <a:miter lim="400000"/>
          </a:ln>
        </p:spPr>
      </p:pic>
      <p:pic>
        <p:nvPicPr>
          <p:cNvPr id="2351" name="image143.png"/>
          <p:cNvPicPr>
            <a:picLocks noChangeAspect="1"/>
          </p:cNvPicPr>
          <p:nvPr/>
        </p:nvPicPr>
        <p:blipFill>
          <a:blip r:embed="rId6">
            <a:extLst/>
          </a:blip>
          <a:stretch>
            <a:fillRect/>
          </a:stretch>
        </p:blipFill>
        <p:spPr>
          <a:xfrm>
            <a:off x="0" y="857"/>
            <a:ext cx="12188953" cy="6856287"/>
          </a:xfrm>
          <a:prstGeom prst="rect">
            <a:avLst/>
          </a:prstGeom>
          <a:ln w="12700">
            <a:miter lim="400000"/>
          </a:ln>
        </p:spPr>
      </p:pic>
      <p:pic>
        <p:nvPicPr>
          <p:cNvPr id="2352" name="image144.png"/>
          <p:cNvPicPr>
            <a:picLocks noChangeAspect="1"/>
          </p:cNvPicPr>
          <p:nvPr/>
        </p:nvPicPr>
        <p:blipFill>
          <a:blip r:embed="rId7">
            <a:extLst/>
          </a:blip>
          <a:stretch>
            <a:fillRect/>
          </a:stretch>
        </p:blipFill>
        <p:spPr>
          <a:xfrm>
            <a:off x="0" y="857"/>
            <a:ext cx="12188953" cy="6856287"/>
          </a:xfrm>
          <a:prstGeom prst="rect">
            <a:avLst/>
          </a:prstGeom>
          <a:ln w="12700">
            <a:miter lim="400000"/>
          </a:ln>
        </p:spPr>
      </p:pic>
      <p:pic>
        <p:nvPicPr>
          <p:cNvPr id="2353" name="image145.png"/>
          <p:cNvPicPr>
            <a:picLocks noChangeAspect="1"/>
          </p:cNvPicPr>
          <p:nvPr/>
        </p:nvPicPr>
        <p:blipFill>
          <a:blip r:embed="rId8">
            <a:extLst/>
          </a:blip>
          <a:stretch>
            <a:fillRect/>
          </a:stretch>
        </p:blipFill>
        <p:spPr>
          <a:xfrm>
            <a:off x="0" y="857"/>
            <a:ext cx="12188953" cy="6856287"/>
          </a:xfrm>
          <a:prstGeom prst="rect">
            <a:avLst/>
          </a:prstGeom>
          <a:ln w="12700">
            <a:miter lim="400000"/>
          </a:ln>
        </p:spPr>
      </p:pic>
      <p:pic>
        <p:nvPicPr>
          <p:cNvPr id="2354" name="image146.png"/>
          <p:cNvPicPr>
            <a:picLocks noChangeAspect="1"/>
          </p:cNvPicPr>
          <p:nvPr/>
        </p:nvPicPr>
        <p:blipFill>
          <a:blip r:embed="rId9">
            <a:extLst/>
          </a:blip>
          <a:stretch>
            <a:fillRect/>
          </a:stretch>
        </p:blipFill>
        <p:spPr>
          <a:xfrm>
            <a:off x="0" y="857"/>
            <a:ext cx="12188953" cy="6856287"/>
          </a:xfrm>
          <a:prstGeom prst="rect">
            <a:avLst/>
          </a:prstGeom>
          <a:ln w="12700">
            <a:miter lim="400000"/>
          </a:ln>
        </p:spPr>
      </p:pic>
      <p:pic>
        <p:nvPicPr>
          <p:cNvPr id="2355" name="image147.png"/>
          <p:cNvPicPr>
            <a:picLocks noChangeAspect="1"/>
          </p:cNvPicPr>
          <p:nvPr/>
        </p:nvPicPr>
        <p:blipFill>
          <a:blip r:embed="rId10">
            <a:extLst/>
          </a:blip>
          <a:stretch>
            <a:fillRect/>
          </a:stretch>
        </p:blipFill>
        <p:spPr>
          <a:xfrm>
            <a:off x="0" y="857"/>
            <a:ext cx="12188953" cy="6856287"/>
          </a:xfrm>
          <a:prstGeom prst="rect">
            <a:avLst/>
          </a:prstGeom>
          <a:ln w="12700">
            <a:miter lim="400000"/>
          </a:ln>
        </p:spPr>
      </p:pic>
      <p:sp>
        <p:nvSpPr>
          <p:cNvPr id="2356" name="Shape 2356"/>
          <p:cNvSpPr/>
          <p:nvPr/>
        </p:nvSpPr>
        <p:spPr>
          <a:xfrm>
            <a:off x="7050104" y="1885512"/>
            <a:ext cx="959765" cy="384717"/>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defTabSz="914400">
              <a:defRPr sz="1600">
                <a:solidFill>
                  <a:srgbClr val="FFFFFF"/>
                </a:solidFill>
                <a:latin typeface="+mn-lt"/>
                <a:ea typeface="+mn-ea"/>
                <a:cs typeface="+mn-cs"/>
                <a:sym typeface="Palatino"/>
              </a:defRPr>
            </a:lvl1pPr>
          </a:lstStyle>
          <a:p>
            <a:r>
              <a:rPr lang="zh-HK" sz="1900" b="0" i="0" dirty="0" smtClean="0">
                <a:solidFill>
                  <a:schemeClr val="bg1"/>
                </a:solidFill>
                <a:latin typeface="Century Gothic" panose="020B0502020202020204" pitchFamily="34" charset="0"/>
                <a:ea typeface="華康儷中黑" panose="020B0509000000000000" pitchFamily="49" charset="-120"/>
              </a:rPr>
              <a:t>5000</a:t>
            </a:r>
          </a:p>
        </p:txBody>
      </p:sp>
      <p:sp>
        <p:nvSpPr>
          <p:cNvPr id="2357" name="Shape 2357"/>
          <p:cNvSpPr/>
          <p:nvPr/>
        </p:nvSpPr>
        <p:spPr>
          <a:xfrm>
            <a:off x="4333090" y="1885512"/>
            <a:ext cx="799111" cy="38471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r" defTabSz="914400">
              <a:defRPr sz="1600">
                <a:solidFill>
                  <a:srgbClr val="FFFFFF"/>
                </a:solidFill>
                <a:latin typeface="+mn-lt"/>
                <a:ea typeface="+mn-ea"/>
                <a:cs typeface="+mn-cs"/>
                <a:sym typeface="Palatino"/>
              </a:defRPr>
            </a:lvl1pPr>
          </a:lstStyle>
          <a:p>
            <a:r>
              <a:rPr lang="zh-HK" sz="1900" b="0" i="0" dirty="0" smtClean="0">
                <a:solidFill>
                  <a:schemeClr val="bg1"/>
                </a:solidFill>
                <a:latin typeface="Century Gothic" panose="020B0502020202020204" pitchFamily="34" charset="0"/>
                <a:ea typeface="華康儷中黑" panose="020B0509000000000000" pitchFamily="49" charset="-120"/>
              </a:rPr>
              <a:t>5000</a:t>
            </a:r>
          </a:p>
        </p:txBody>
      </p:sp>
      <p:sp>
        <p:nvSpPr>
          <p:cNvPr id="2358" name="Shape 2358"/>
          <p:cNvSpPr/>
          <p:nvPr/>
        </p:nvSpPr>
        <p:spPr>
          <a:xfrm>
            <a:off x="4303390" y="2454287"/>
            <a:ext cx="799111" cy="38471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r" defTabSz="914400">
              <a:defRPr sz="1600">
                <a:solidFill>
                  <a:srgbClr val="FFFFFF"/>
                </a:solidFill>
                <a:latin typeface="+mn-lt"/>
                <a:ea typeface="+mn-ea"/>
                <a:cs typeface="+mn-cs"/>
                <a:sym typeface="Palatino"/>
              </a:defRPr>
            </a:lvl1pPr>
          </a:lstStyle>
          <a:p>
            <a:r>
              <a:rPr lang="zh-HK" sz="1900" b="0" i="0" dirty="0" smtClean="0">
                <a:solidFill>
                  <a:schemeClr val="bg1"/>
                </a:solidFill>
                <a:latin typeface="Century Gothic" panose="020B0502020202020204" pitchFamily="34" charset="0"/>
                <a:ea typeface="華康儷中黑" panose="020B0509000000000000" pitchFamily="49" charset="-120"/>
              </a:rPr>
              <a:t>1200</a:t>
            </a:r>
          </a:p>
        </p:txBody>
      </p:sp>
      <p:sp>
        <p:nvSpPr>
          <p:cNvPr id="2359" name="Shape 2359"/>
          <p:cNvSpPr/>
          <p:nvPr/>
        </p:nvSpPr>
        <p:spPr>
          <a:xfrm>
            <a:off x="7922086" y="1456132"/>
            <a:ext cx="4054326" cy="155426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lgn="ctr">
              <a:defRPr b="1">
                <a:solidFill>
                  <a:srgbClr val="FFFFFF"/>
                </a:solidFill>
                <a:latin typeface="+mn-lt"/>
                <a:ea typeface="+mn-ea"/>
                <a:cs typeface="+mn-cs"/>
                <a:sym typeface="Palatino"/>
              </a:defRPr>
            </a:pPr>
            <a:r>
              <a:rPr lang="zh-HK" sz="1900" b="0" i="0" dirty="0" smtClean="0">
                <a:solidFill>
                  <a:schemeClr val="bg1"/>
                </a:solidFill>
                <a:latin typeface="Century Gothic" panose="020B0502020202020204" pitchFamily="34" charset="0"/>
                <a:ea typeface="華康儷中黑" panose="020B0509000000000000" pitchFamily="49" charset="-120"/>
              </a:rPr>
              <a:t>5000 / 5000 = $4,600</a:t>
            </a:r>
          </a:p>
          <a:p>
            <a:pPr algn="ctr">
              <a:defRPr b="1">
                <a:solidFill>
                  <a:srgbClr val="FFFFFF"/>
                </a:solidFill>
                <a:latin typeface="+mn-lt"/>
                <a:ea typeface="+mn-ea"/>
                <a:cs typeface="+mn-cs"/>
                <a:sym typeface="Palatino"/>
              </a:defRPr>
            </a:pPr>
            <a:r>
              <a:rPr lang="zh-HK" sz="1900" b="0" i="0" dirty="0" smtClean="0">
                <a:solidFill>
                  <a:schemeClr val="bg1"/>
                </a:solidFill>
                <a:latin typeface="Century Gothic" panose="020B0502020202020204" pitchFamily="34" charset="0"/>
                <a:ea typeface="華康儷中黑" panose="020B0509000000000000" pitchFamily="49" charset="-120"/>
              </a:rPr>
              <a:t>3600 / 3600 = $2,300</a:t>
            </a:r>
          </a:p>
          <a:p>
            <a:pPr algn="ctr">
              <a:defRPr b="1">
                <a:solidFill>
                  <a:srgbClr val="FFFFFF"/>
                </a:solidFill>
                <a:latin typeface="+mn-lt"/>
                <a:ea typeface="+mn-ea"/>
                <a:cs typeface="+mn-cs"/>
                <a:sym typeface="Palatino"/>
              </a:defRPr>
            </a:pPr>
            <a:r>
              <a:rPr lang="zh-HK" sz="1900" b="0" i="0" dirty="0" smtClean="0">
                <a:solidFill>
                  <a:schemeClr val="bg1"/>
                </a:solidFill>
                <a:latin typeface="Century Gothic" panose="020B0502020202020204" pitchFamily="34" charset="0"/>
                <a:ea typeface="華康儷中黑" panose="020B0509000000000000" pitchFamily="49" charset="-120"/>
              </a:rPr>
              <a:t>2400 / 2400 = $2,300</a:t>
            </a:r>
          </a:p>
          <a:p>
            <a:pPr algn="ctr">
              <a:defRPr b="1">
                <a:solidFill>
                  <a:srgbClr val="FFFFFF"/>
                </a:solidFill>
                <a:latin typeface="+mn-lt"/>
                <a:ea typeface="+mn-ea"/>
                <a:cs typeface="+mn-cs"/>
                <a:sym typeface="Palatino"/>
              </a:defRPr>
            </a:pPr>
            <a:r>
              <a:rPr lang="zh-HK" sz="1900" b="0" i="0" dirty="0" smtClean="0">
                <a:solidFill>
                  <a:schemeClr val="bg1"/>
                </a:solidFill>
                <a:latin typeface="Century Gothic" panose="020B0502020202020204" pitchFamily="34" charset="0"/>
                <a:ea typeface="華康儷中黑" panose="020B0509000000000000" pitchFamily="49" charset="-120"/>
              </a:rPr>
              <a:t>1200 / 1200 = $2,300</a:t>
            </a:r>
          </a:p>
          <a:p>
            <a:pPr algn="ctr">
              <a:defRPr b="1">
                <a:solidFill>
                  <a:srgbClr val="FFFFFF"/>
                </a:solidFill>
                <a:latin typeface="+mn-lt"/>
                <a:ea typeface="+mn-ea"/>
                <a:cs typeface="+mn-cs"/>
                <a:sym typeface="Palatino"/>
              </a:defRPr>
            </a:pPr>
            <a:r>
              <a:rPr lang="zh-HK" sz="1900" b="0" i="0" dirty="0" smtClean="0">
                <a:solidFill>
                  <a:schemeClr val="bg1"/>
                </a:solidFill>
                <a:latin typeface="Century Gothic" panose="020B0502020202020204" pitchFamily="34" charset="0"/>
                <a:ea typeface="華康儷中黑" panose="020B0509000000000000" pitchFamily="49" charset="-120"/>
              </a:rPr>
              <a:t> $11,500</a:t>
            </a:r>
          </a:p>
        </p:txBody>
      </p:sp>
      <p:sp>
        <p:nvSpPr>
          <p:cNvPr id="2360" name="Shape 2360"/>
          <p:cNvSpPr/>
          <p:nvPr/>
        </p:nvSpPr>
        <p:spPr>
          <a:xfrm>
            <a:off x="204746" y="1452682"/>
            <a:ext cx="4047621" cy="155426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lgn="ctr">
              <a:defRPr b="1">
                <a:solidFill>
                  <a:srgbClr val="FFFFFF"/>
                </a:solidFill>
                <a:latin typeface="+mn-lt"/>
                <a:ea typeface="+mn-ea"/>
                <a:cs typeface="+mn-cs"/>
                <a:sym typeface="Palatino"/>
              </a:defRPr>
            </a:pPr>
            <a:r>
              <a:rPr lang="zh-HK" sz="1900" b="0" i="0" dirty="0" smtClean="0">
                <a:solidFill>
                  <a:schemeClr val="bg1"/>
                </a:solidFill>
                <a:latin typeface="Century Gothic" panose="020B0502020202020204" pitchFamily="34" charset="0"/>
                <a:ea typeface="華康儷中黑" panose="020B0509000000000000" pitchFamily="49" charset="-120"/>
              </a:rPr>
              <a:t>5000 / 5000 = $4,600</a:t>
            </a:r>
          </a:p>
          <a:p>
            <a:pPr algn="ctr">
              <a:defRPr b="1">
                <a:solidFill>
                  <a:srgbClr val="FFFFFF"/>
                </a:solidFill>
                <a:latin typeface="+mn-lt"/>
                <a:ea typeface="+mn-ea"/>
                <a:cs typeface="+mn-cs"/>
                <a:sym typeface="Palatino"/>
              </a:defRPr>
            </a:pPr>
            <a:r>
              <a:rPr lang="zh-HK" sz="1900" b="0" i="0" dirty="0" smtClean="0">
                <a:solidFill>
                  <a:schemeClr val="bg1"/>
                </a:solidFill>
                <a:latin typeface="Century Gothic" panose="020B0502020202020204" pitchFamily="34" charset="0"/>
                <a:ea typeface="華康儷中黑" panose="020B0509000000000000" pitchFamily="49" charset="-120"/>
              </a:rPr>
              <a:t>3600 / 3600 = $2,300</a:t>
            </a:r>
          </a:p>
          <a:p>
            <a:pPr algn="ctr">
              <a:defRPr b="1">
                <a:solidFill>
                  <a:srgbClr val="FFFFFF"/>
                </a:solidFill>
                <a:latin typeface="+mn-lt"/>
                <a:ea typeface="+mn-ea"/>
                <a:cs typeface="+mn-cs"/>
                <a:sym typeface="Palatino"/>
              </a:defRPr>
            </a:pPr>
            <a:r>
              <a:rPr lang="zh-HK" sz="1900" b="0" i="0" dirty="0" smtClean="0">
                <a:solidFill>
                  <a:schemeClr val="bg1"/>
                </a:solidFill>
                <a:latin typeface="Century Gothic" panose="020B0502020202020204" pitchFamily="34" charset="0"/>
                <a:ea typeface="華康儷中黑" panose="020B0509000000000000" pitchFamily="49" charset="-120"/>
              </a:rPr>
              <a:t>2400 / 2400 = $2,300</a:t>
            </a:r>
          </a:p>
          <a:p>
            <a:pPr algn="ctr">
              <a:defRPr b="1">
                <a:solidFill>
                  <a:srgbClr val="FFFFFF"/>
                </a:solidFill>
                <a:latin typeface="+mn-lt"/>
                <a:ea typeface="+mn-ea"/>
                <a:cs typeface="+mn-cs"/>
                <a:sym typeface="Palatino"/>
              </a:defRPr>
            </a:pPr>
            <a:r>
              <a:rPr lang="zh-HK" sz="1900" b="0" i="0" dirty="0" smtClean="0">
                <a:solidFill>
                  <a:schemeClr val="bg1"/>
                </a:solidFill>
                <a:latin typeface="Century Gothic" panose="020B0502020202020204" pitchFamily="34" charset="0"/>
                <a:ea typeface="華康儷中黑" panose="020B0509000000000000" pitchFamily="49" charset="-120"/>
              </a:rPr>
              <a:t>1200 / 1200 = $2,300</a:t>
            </a:r>
          </a:p>
          <a:p>
            <a:pPr algn="ctr">
              <a:defRPr b="1">
                <a:solidFill>
                  <a:srgbClr val="FFFFFF"/>
                </a:solidFill>
                <a:latin typeface="+mn-lt"/>
                <a:ea typeface="+mn-ea"/>
                <a:cs typeface="+mn-cs"/>
                <a:sym typeface="Palatino"/>
              </a:defRPr>
            </a:pPr>
            <a:r>
              <a:rPr lang="zh-HK" sz="1900" b="0" i="0" dirty="0" smtClean="0">
                <a:solidFill>
                  <a:schemeClr val="bg1"/>
                </a:solidFill>
                <a:latin typeface="Century Gothic" panose="020B0502020202020204" pitchFamily="34" charset="0"/>
                <a:ea typeface="華康儷中黑" panose="020B0509000000000000" pitchFamily="49" charset="-120"/>
              </a:rPr>
              <a:t> $11,500</a:t>
            </a:r>
          </a:p>
        </p:txBody>
      </p:sp>
      <p:sp>
        <p:nvSpPr>
          <p:cNvPr id="2361" name="Shape 2361"/>
          <p:cNvSpPr/>
          <p:nvPr/>
        </p:nvSpPr>
        <p:spPr>
          <a:xfrm>
            <a:off x="1174594" y="2653988"/>
            <a:ext cx="2118733" cy="3"/>
          </a:xfrm>
          <a:prstGeom prst="line">
            <a:avLst/>
          </a:prstGeom>
          <a:ln w="12700">
            <a:solidFill>
              <a:srgbClr val="FFFFFF"/>
            </a:solidFill>
            <a:miter/>
          </a:ln>
        </p:spPr>
        <p:txBody>
          <a:bodyPr lIns="45718" tIns="45718" rIns="45718" bIns="45718"/>
          <a:lstStyle/>
          <a:p>
            <a:endParaRPr dirty="0">
              <a:solidFill>
                <a:schemeClr val="bg1"/>
              </a:solidFill>
              <a:latin typeface="Century Gothic" panose="020B0502020202020204" pitchFamily="34" charset="0"/>
              <a:ea typeface="華康儷中黑" panose="020B0509000000000000" pitchFamily="49" charset="-120"/>
            </a:endParaRPr>
          </a:p>
        </p:txBody>
      </p:sp>
      <p:sp>
        <p:nvSpPr>
          <p:cNvPr id="2362" name="Shape 2362"/>
          <p:cNvSpPr/>
          <p:nvPr/>
        </p:nvSpPr>
        <p:spPr>
          <a:xfrm>
            <a:off x="8906108" y="2653988"/>
            <a:ext cx="2118734" cy="3"/>
          </a:xfrm>
          <a:prstGeom prst="line">
            <a:avLst/>
          </a:prstGeom>
          <a:ln w="12700">
            <a:solidFill>
              <a:srgbClr val="FFFFFF"/>
            </a:solidFill>
            <a:miter/>
          </a:ln>
        </p:spPr>
        <p:txBody>
          <a:bodyPr lIns="45718" tIns="45718" rIns="45718" bIns="45718"/>
          <a:lstStyle/>
          <a:p>
            <a:endParaRPr dirty="0">
              <a:solidFill>
                <a:schemeClr val="bg1"/>
              </a:solidFill>
              <a:latin typeface="Century Gothic" panose="020B0502020202020204" pitchFamily="34" charset="0"/>
              <a:ea typeface="華康儷中黑" panose="020B0509000000000000" pitchFamily="49" charset="-120"/>
            </a:endParaRPr>
          </a:p>
        </p:txBody>
      </p:sp>
      <p:sp>
        <p:nvSpPr>
          <p:cNvPr id="2363" name="Shape 2363"/>
          <p:cNvSpPr/>
          <p:nvPr/>
        </p:nvSpPr>
        <p:spPr>
          <a:xfrm>
            <a:off x="7043773" y="2454287"/>
            <a:ext cx="1650383" cy="38471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defTabSz="914400">
              <a:defRPr sz="1600">
                <a:solidFill>
                  <a:srgbClr val="FFFFFF"/>
                </a:solidFill>
                <a:latin typeface="+mn-lt"/>
                <a:ea typeface="+mn-ea"/>
                <a:cs typeface="+mn-cs"/>
                <a:sym typeface="Palatino"/>
              </a:defRPr>
            </a:lvl1pPr>
          </a:lstStyle>
          <a:p>
            <a:r>
              <a:rPr lang="zh-HK" sz="1900" b="0" i="0" dirty="0" smtClean="0">
                <a:solidFill>
                  <a:schemeClr val="bg1"/>
                </a:solidFill>
                <a:latin typeface="Century Gothic" panose="020B0502020202020204" pitchFamily="34" charset="0"/>
                <a:ea typeface="華康儷中黑" panose="020B0509000000000000" pitchFamily="49" charset="-120"/>
              </a:rPr>
              <a:t>1200</a:t>
            </a:r>
          </a:p>
        </p:txBody>
      </p:sp>
      <p:sp>
        <p:nvSpPr>
          <p:cNvPr id="2364" name="Shape 2364"/>
          <p:cNvSpPr/>
          <p:nvPr/>
        </p:nvSpPr>
        <p:spPr>
          <a:xfrm>
            <a:off x="-4" y="1034244"/>
            <a:ext cx="12192007" cy="35547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lnSpc>
                <a:spcPct val="90000"/>
              </a:lnSpc>
              <a:defRPr sz="2000">
                <a:solidFill>
                  <a:srgbClr val="FFFFFF"/>
                </a:solidFill>
                <a:latin typeface="+mn-lt"/>
                <a:ea typeface="+mn-ea"/>
                <a:cs typeface="+mn-cs"/>
                <a:sym typeface="Palatino"/>
              </a:defRPr>
            </a:lvl1pPr>
          </a:lstStyle>
          <a:p>
            <a:r>
              <a:rPr lang="zh-HK" sz="1900" b="0" i="0" dirty="0" smtClean="0">
                <a:solidFill>
                  <a:schemeClr val="bg1"/>
                </a:solidFill>
                <a:latin typeface="Century Gothic" panose="020B0502020202020204" pitchFamily="34" charset="0"/>
                <a:ea typeface="華康儷中黑" panose="020B0509000000000000" pitchFamily="49" charset="-120"/>
              </a:rPr>
              <a:t>BV與IBV每日追蹤 ，佣金每週計算</a:t>
            </a:r>
          </a:p>
        </p:txBody>
      </p:sp>
      <p:sp>
        <p:nvSpPr>
          <p:cNvPr id="2365" name="Shape 2365"/>
          <p:cNvSpPr/>
          <p:nvPr/>
        </p:nvSpPr>
        <p:spPr>
          <a:xfrm>
            <a:off x="4317341" y="2261517"/>
            <a:ext cx="799111" cy="38471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r" defTabSz="914400">
              <a:defRPr sz="1600">
                <a:solidFill>
                  <a:srgbClr val="FFFFFF"/>
                </a:solidFill>
                <a:latin typeface="+mn-lt"/>
                <a:ea typeface="+mn-ea"/>
                <a:cs typeface="+mn-cs"/>
                <a:sym typeface="Palatino"/>
              </a:defRPr>
            </a:lvl1pPr>
          </a:lstStyle>
          <a:p>
            <a:r>
              <a:rPr lang="zh-HK" sz="1900" b="0" i="0" dirty="0" smtClean="0">
                <a:solidFill>
                  <a:schemeClr val="bg1"/>
                </a:solidFill>
                <a:latin typeface="Century Gothic" panose="020B0502020202020204" pitchFamily="34" charset="0"/>
                <a:ea typeface="華康儷中黑" panose="020B0509000000000000" pitchFamily="49" charset="-120"/>
              </a:rPr>
              <a:t>2400</a:t>
            </a:r>
          </a:p>
        </p:txBody>
      </p:sp>
      <p:sp>
        <p:nvSpPr>
          <p:cNvPr id="2366" name="Shape 2366"/>
          <p:cNvSpPr/>
          <p:nvPr/>
        </p:nvSpPr>
        <p:spPr>
          <a:xfrm>
            <a:off x="7034355" y="2261517"/>
            <a:ext cx="1002918" cy="384717"/>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defTabSz="914400">
              <a:defRPr sz="1600">
                <a:solidFill>
                  <a:srgbClr val="FFFFFF"/>
                </a:solidFill>
                <a:latin typeface="+mn-lt"/>
                <a:ea typeface="+mn-ea"/>
                <a:cs typeface="+mn-cs"/>
                <a:sym typeface="Palatino"/>
              </a:defRPr>
            </a:lvl1pPr>
          </a:lstStyle>
          <a:p>
            <a:r>
              <a:rPr lang="zh-HK" sz="1900" b="0" i="0" dirty="0" smtClean="0">
                <a:solidFill>
                  <a:schemeClr val="bg1"/>
                </a:solidFill>
                <a:latin typeface="Century Gothic" panose="020B0502020202020204" pitchFamily="34" charset="0"/>
                <a:ea typeface="華康儷中黑" panose="020B0509000000000000" pitchFamily="49" charset="-120"/>
              </a:rPr>
              <a:t>2400</a:t>
            </a:r>
          </a:p>
        </p:txBody>
      </p:sp>
      <p:sp>
        <p:nvSpPr>
          <p:cNvPr id="2367" name="Shape 2367"/>
          <p:cNvSpPr/>
          <p:nvPr/>
        </p:nvSpPr>
        <p:spPr>
          <a:xfrm>
            <a:off x="4325215" y="2070384"/>
            <a:ext cx="799111" cy="38471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r" defTabSz="914400">
              <a:defRPr sz="1600">
                <a:solidFill>
                  <a:srgbClr val="FFFFFF"/>
                </a:solidFill>
                <a:latin typeface="+mn-lt"/>
                <a:ea typeface="+mn-ea"/>
                <a:cs typeface="+mn-cs"/>
                <a:sym typeface="Palatino"/>
              </a:defRPr>
            </a:lvl1pPr>
          </a:lstStyle>
          <a:p>
            <a:r>
              <a:rPr lang="zh-HK" sz="1900" b="0" i="0" dirty="0" smtClean="0">
                <a:solidFill>
                  <a:schemeClr val="bg1"/>
                </a:solidFill>
                <a:latin typeface="Century Gothic" panose="020B0502020202020204" pitchFamily="34" charset="0"/>
                <a:ea typeface="華康儷中黑" panose="020B0509000000000000" pitchFamily="49" charset="-120"/>
              </a:rPr>
              <a:t>3600</a:t>
            </a:r>
          </a:p>
        </p:txBody>
      </p:sp>
      <p:sp>
        <p:nvSpPr>
          <p:cNvPr id="2368" name="Shape 2368"/>
          <p:cNvSpPr/>
          <p:nvPr/>
        </p:nvSpPr>
        <p:spPr>
          <a:xfrm>
            <a:off x="200720" y="237979"/>
            <a:ext cx="11775692" cy="721027"/>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dirty="0">
              <a:solidFill>
                <a:schemeClr val="bg1"/>
              </a:solidFill>
              <a:latin typeface="Century Gothic" panose="020B0502020202020204" pitchFamily="34" charset="0"/>
              <a:ea typeface="華康儷中黑" panose="020B0509000000000000" pitchFamily="49" charset="-120"/>
            </a:endParaRPr>
          </a:p>
        </p:txBody>
      </p:sp>
      <p:sp>
        <p:nvSpPr>
          <p:cNvPr id="2369" name="Shape 2369"/>
          <p:cNvSpPr/>
          <p:nvPr/>
        </p:nvSpPr>
        <p:spPr>
          <a:xfrm>
            <a:off x="7042230" y="2078091"/>
            <a:ext cx="912308" cy="384717"/>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defTabSz="914400">
              <a:defRPr sz="1600">
                <a:solidFill>
                  <a:srgbClr val="FFFFFF"/>
                </a:solidFill>
                <a:latin typeface="+mn-lt"/>
                <a:ea typeface="+mn-ea"/>
                <a:cs typeface="+mn-cs"/>
                <a:sym typeface="Palatino"/>
              </a:defRPr>
            </a:lvl1pPr>
          </a:lstStyle>
          <a:p>
            <a:r>
              <a:rPr lang="zh-HK" sz="1900" b="0" i="0" dirty="0" smtClean="0">
                <a:solidFill>
                  <a:schemeClr val="bg1"/>
                </a:solidFill>
                <a:latin typeface="Century Gothic" panose="020B0502020202020204" pitchFamily="34" charset="0"/>
                <a:ea typeface="華康儷中黑" panose="020B0509000000000000" pitchFamily="49" charset="-120"/>
              </a:rPr>
              <a:t>3600</a:t>
            </a:r>
          </a:p>
        </p:txBody>
      </p:sp>
      <p:sp>
        <p:nvSpPr>
          <p:cNvPr id="2370" name="Shape 2370"/>
          <p:cNvSpPr/>
          <p:nvPr/>
        </p:nvSpPr>
        <p:spPr>
          <a:xfrm>
            <a:off x="3360234" y="2030451"/>
            <a:ext cx="892135" cy="38471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3200">
                <a:ln w="3175">
                  <a:solidFill>
                    <a:srgbClr val="FFFFFF"/>
                  </a:solidFill>
                </a:ln>
                <a:solidFill>
                  <a:srgbClr val="221C35"/>
                </a:solidFill>
                <a:latin typeface="+mn-lt"/>
                <a:ea typeface="+mn-ea"/>
                <a:cs typeface="+mn-cs"/>
                <a:sym typeface="Palatino"/>
              </a:defRPr>
            </a:lvl1pPr>
          </a:lstStyle>
          <a:p>
            <a:r>
              <a:rPr lang="zh-HK" sz="1900" b="0" i="0" dirty="0" smtClean="0">
                <a:solidFill>
                  <a:schemeClr val="bg1"/>
                </a:solidFill>
                <a:latin typeface="Century Gothic" panose="020B0502020202020204" pitchFamily="34" charset="0"/>
                <a:ea typeface="華康儷中黑" panose="020B0509000000000000" pitchFamily="49" charset="-120"/>
              </a:rPr>
              <a:t>BV</a:t>
            </a:r>
          </a:p>
        </p:txBody>
      </p:sp>
      <p:sp>
        <p:nvSpPr>
          <p:cNvPr id="2371" name="Shape 2371"/>
          <p:cNvSpPr/>
          <p:nvPr/>
        </p:nvSpPr>
        <p:spPr>
          <a:xfrm>
            <a:off x="7924799" y="2030451"/>
            <a:ext cx="892136" cy="38471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3200">
                <a:ln w="3175">
                  <a:solidFill>
                    <a:srgbClr val="FFFFFF"/>
                  </a:solidFill>
                </a:ln>
                <a:solidFill>
                  <a:srgbClr val="938461"/>
                </a:solidFill>
                <a:latin typeface="+mn-lt"/>
                <a:ea typeface="+mn-ea"/>
                <a:cs typeface="+mn-cs"/>
                <a:sym typeface="Palatino"/>
              </a:defRPr>
            </a:lvl1pPr>
          </a:lstStyle>
          <a:p>
            <a:r>
              <a:rPr lang="zh-HK" sz="1900" b="0" i="0" dirty="0" smtClean="0">
                <a:solidFill>
                  <a:schemeClr val="bg1"/>
                </a:solidFill>
                <a:latin typeface="Century Gothic" panose="020B0502020202020204" pitchFamily="34" charset="0"/>
                <a:ea typeface="華康儷中黑" panose="020B0509000000000000" pitchFamily="49" charset="-120"/>
              </a:rPr>
              <a:t>IBV</a:t>
            </a:r>
          </a:p>
        </p:txBody>
      </p:sp>
      <p:sp>
        <p:nvSpPr>
          <p:cNvPr id="2372" name="Shape 2372"/>
          <p:cNvSpPr/>
          <p:nvPr/>
        </p:nvSpPr>
        <p:spPr>
          <a:xfrm>
            <a:off x="0" y="306109"/>
            <a:ext cx="12192000" cy="5847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ctr">
              <a:tabLst>
                <a:tab pos="101600" algn="l"/>
              </a:tabLst>
              <a:defRPr sz="3200" spc="100">
                <a:solidFill>
                  <a:srgbClr val="FFFFFF"/>
                </a:solidFill>
                <a:latin typeface="+mn-lt"/>
                <a:ea typeface="+mn-ea"/>
                <a:cs typeface="+mn-cs"/>
                <a:sym typeface="Palatino"/>
              </a:defRPr>
            </a:lvl1pPr>
          </a:lstStyle>
          <a:p>
            <a:r>
              <a:rPr lang="zh-HK" b="0" i="0" dirty="0" smtClean="0">
                <a:solidFill>
                  <a:schemeClr val="bg1"/>
                </a:solidFill>
                <a:latin typeface="Century Gothic" panose="020B0502020202020204" pitchFamily="34" charset="0"/>
                <a:ea typeface="華康儷中黑" panose="020B0509000000000000" pitchFamily="49" charset="-120"/>
              </a:rPr>
              <a:t>如何賺取佣金</a:t>
            </a:r>
          </a:p>
        </p:txBody>
      </p:sp>
      <p:sp>
        <p:nvSpPr>
          <p:cNvPr id="2373" name="Shape 2373"/>
          <p:cNvSpPr/>
          <p:nvPr/>
        </p:nvSpPr>
        <p:spPr>
          <a:xfrm>
            <a:off x="0" y="6316013"/>
            <a:ext cx="12192000" cy="35547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ctr" defTabSz="574675">
              <a:lnSpc>
                <a:spcPct val="90000"/>
              </a:lnSpc>
              <a:tabLst>
                <a:tab pos="571500" algn="l"/>
              </a:tabLst>
              <a:defRPr sz="2000">
                <a:solidFill>
                  <a:srgbClr val="FFFFFF"/>
                </a:solidFill>
                <a:latin typeface="+mn-lt"/>
                <a:ea typeface="+mn-ea"/>
                <a:cs typeface="+mn-cs"/>
                <a:sym typeface="Palatino"/>
              </a:defRPr>
            </a:lvl1pPr>
          </a:lstStyle>
          <a:p>
            <a:r>
              <a:rPr lang="zh-HK" sz="1900" b="0" i="0" dirty="0" smtClean="0">
                <a:solidFill>
                  <a:schemeClr val="bg1"/>
                </a:solidFill>
                <a:latin typeface="Century Gothic" panose="020B0502020202020204" pitchFamily="34" charset="0"/>
                <a:ea typeface="華康儷中黑" panose="020B0509000000000000" pitchFamily="49" charset="-120"/>
              </a:rPr>
              <a:t>每個商業發展中心每週最高可賺HK$23,000</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2346"/>
                                        </p:tgtEl>
                                        <p:attrNameLst>
                                          <p:attrName>style.visibility</p:attrName>
                                        </p:attrNameLst>
                                      </p:cBhvr>
                                      <p:to>
                                        <p:strVal val="visible"/>
                                      </p:to>
                                    </p:set>
                                    <p:animEffect transition="in" filter="wipe(up)">
                                      <p:cBhvr>
                                        <p:cTn id="7" dur="2000"/>
                                        <p:tgtEl>
                                          <p:spTgt spid="234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fill="hold" grpId="2" nodeType="clickEffect">
                                  <p:stCondLst>
                                    <p:cond delay="0"/>
                                  </p:stCondLst>
                                  <p:iterate>
                                    <p:tmAbs val="0"/>
                                  </p:iterate>
                                  <p:childTnLst>
                                    <p:animEffect transition="out" filter="dissolve">
                                      <p:cBhvr>
                                        <p:cTn id="11" dur="500" fill="hold"/>
                                        <p:tgtEl>
                                          <p:spTgt spid="2346"/>
                                        </p:tgtEl>
                                      </p:cBhvr>
                                    </p:animEffect>
                                    <p:set>
                                      <p:cBhvr>
                                        <p:cTn id="12" fill="hold">
                                          <p:stCondLst>
                                            <p:cond delay="499"/>
                                          </p:stCondLst>
                                        </p:cTn>
                                        <p:tgtEl>
                                          <p:spTgt spid="2346"/>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grpId="3" nodeType="afterEffect">
                                  <p:stCondLst>
                                    <p:cond delay="0"/>
                                  </p:stCondLst>
                                  <p:iterate>
                                    <p:tmAbs val="0"/>
                                  </p:iterate>
                                  <p:childTnLst>
                                    <p:set>
                                      <p:cBhvr>
                                        <p:cTn id="15" fill="hold"/>
                                        <p:tgtEl>
                                          <p:spTgt spid="2352"/>
                                        </p:tgtEl>
                                        <p:attrNameLst>
                                          <p:attrName>style.visibility</p:attrName>
                                        </p:attrNameLst>
                                      </p:cBhvr>
                                      <p:to>
                                        <p:strVal val="visible"/>
                                      </p:to>
                                    </p:set>
                                    <p:animEffect transition="in" filter="wipe(down)">
                                      <p:cBhvr>
                                        <p:cTn id="16" dur="1000"/>
                                        <p:tgtEl>
                                          <p:spTgt spid="2352"/>
                                        </p:tgtEl>
                                      </p:cBhvr>
                                    </p:animEffect>
                                  </p:childTnLst>
                                </p:cTn>
                              </p:par>
                            </p:childTnLst>
                          </p:cTn>
                        </p:par>
                        <p:par>
                          <p:cTn id="17" fill="hold">
                            <p:stCondLst>
                              <p:cond delay="1500"/>
                            </p:stCondLst>
                            <p:childTnLst>
                              <p:par>
                                <p:cTn id="18" presetID="22" presetClass="entr" presetSubtype="4" fill="hold" grpId="4" nodeType="afterEffect">
                                  <p:stCondLst>
                                    <p:cond delay="0"/>
                                  </p:stCondLst>
                                  <p:iterate>
                                    <p:tmAbs val="0"/>
                                  </p:iterate>
                                  <p:childTnLst>
                                    <p:set>
                                      <p:cBhvr>
                                        <p:cTn id="19" fill="hold"/>
                                        <p:tgtEl>
                                          <p:spTgt spid="2351"/>
                                        </p:tgtEl>
                                        <p:attrNameLst>
                                          <p:attrName>style.visibility</p:attrName>
                                        </p:attrNameLst>
                                      </p:cBhvr>
                                      <p:to>
                                        <p:strVal val="visible"/>
                                      </p:to>
                                    </p:set>
                                    <p:animEffect transition="in" filter="wipe(down)">
                                      <p:cBhvr>
                                        <p:cTn id="20" dur="1000"/>
                                        <p:tgtEl>
                                          <p:spTgt spid="2351"/>
                                        </p:tgtEl>
                                      </p:cBhvr>
                                    </p:animEffect>
                                  </p:childTnLst>
                                </p:cTn>
                              </p:par>
                            </p:childTnLst>
                          </p:cTn>
                        </p:par>
                        <p:par>
                          <p:cTn id="21" fill="hold">
                            <p:stCondLst>
                              <p:cond delay="2500"/>
                            </p:stCondLst>
                            <p:childTnLst>
                              <p:par>
                                <p:cTn id="22" presetID="9" presetClass="entr" fill="hold" grpId="5" nodeType="afterEffect">
                                  <p:stCondLst>
                                    <p:cond delay="0"/>
                                  </p:stCondLst>
                                  <p:iterate>
                                    <p:tmAbs val="0"/>
                                  </p:iterate>
                                  <p:childTnLst>
                                    <p:set>
                                      <p:cBhvr>
                                        <p:cTn id="23" fill="hold"/>
                                        <p:tgtEl>
                                          <p:spTgt spid="2363"/>
                                        </p:tgtEl>
                                        <p:attrNameLst>
                                          <p:attrName>style.visibility</p:attrName>
                                        </p:attrNameLst>
                                      </p:cBhvr>
                                      <p:to>
                                        <p:strVal val="visible"/>
                                      </p:to>
                                    </p:set>
                                    <p:animEffect transition="in" filter="dissolve">
                                      <p:cBhvr>
                                        <p:cTn id="24" dur="1000"/>
                                        <p:tgtEl>
                                          <p:spTgt spid="2363"/>
                                        </p:tgtEl>
                                      </p:cBhvr>
                                    </p:animEffect>
                                  </p:childTnLst>
                                </p:cTn>
                              </p:par>
                            </p:childTnLst>
                          </p:cTn>
                        </p:par>
                        <p:par>
                          <p:cTn id="25" fill="hold">
                            <p:stCondLst>
                              <p:cond delay="3500"/>
                            </p:stCondLst>
                            <p:childTnLst>
                              <p:par>
                                <p:cTn id="26" presetID="9" presetClass="entr" fill="hold" grpId="6" nodeType="afterEffect">
                                  <p:stCondLst>
                                    <p:cond delay="0"/>
                                  </p:stCondLst>
                                  <p:iterate>
                                    <p:tmAbs val="0"/>
                                  </p:iterate>
                                  <p:childTnLst>
                                    <p:set>
                                      <p:cBhvr>
                                        <p:cTn id="27" fill="hold"/>
                                        <p:tgtEl>
                                          <p:spTgt spid="2358"/>
                                        </p:tgtEl>
                                        <p:attrNameLst>
                                          <p:attrName>style.visibility</p:attrName>
                                        </p:attrNameLst>
                                      </p:cBhvr>
                                      <p:to>
                                        <p:strVal val="visible"/>
                                      </p:to>
                                    </p:set>
                                    <p:animEffect transition="in" filter="dissolve">
                                      <p:cBhvr>
                                        <p:cTn id="28" dur="1000"/>
                                        <p:tgtEl>
                                          <p:spTgt spid="2358"/>
                                        </p:tgtEl>
                                      </p:cBhvr>
                                    </p:animEffect>
                                  </p:childTnLst>
                                </p:cTn>
                              </p:par>
                            </p:childTnLst>
                          </p:cTn>
                        </p:par>
                        <p:par>
                          <p:cTn id="29" fill="hold">
                            <p:stCondLst>
                              <p:cond delay="4500"/>
                            </p:stCondLst>
                            <p:childTnLst>
                              <p:par>
                                <p:cTn id="30" presetID="9" presetClass="entr" fill="hold" grpId="7" nodeType="afterEffect">
                                  <p:stCondLst>
                                    <p:cond delay="0"/>
                                  </p:stCondLst>
                                  <p:iterate>
                                    <p:tmAbs val="0"/>
                                  </p:iterate>
                                  <p:childTnLst>
                                    <p:set>
                                      <p:cBhvr>
                                        <p:cTn id="31" fill="hold"/>
                                        <p:tgtEl>
                                          <p:spTgt spid="2360"/>
                                        </p:tgtEl>
                                        <p:attrNameLst>
                                          <p:attrName>style.visibility</p:attrName>
                                        </p:attrNameLst>
                                      </p:cBhvr>
                                      <p:to>
                                        <p:strVal val="visible"/>
                                      </p:to>
                                    </p:set>
                                    <p:animEffect transition="in" filter="dissolve">
                                      <p:cBhvr>
                                        <p:cTn id="32" dur="500"/>
                                        <p:tgtEl>
                                          <p:spTgt spid="2360"/>
                                        </p:tgtEl>
                                      </p:cBhvr>
                                    </p:animEffect>
                                  </p:childTnLst>
                                </p:cTn>
                              </p:par>
                            </p:childTnLst>
                          </p:cTn>
                        </p:par>
                        <p:par>
                          <p:cTn id="33" fill="hold">
                            <p:stCondLst>
                              <p:cond delay="5000"/>
                            </p:stCondLst>
                            <p:childTnLst>
                              <p:par>
                                <p:cTn id="34" presetID="23" presetClass="entr" presetSubtype="16" fill="hold" grpId="22" nodeType="afterEffect">
                                  <p:stCondLst>
                                    <p:cond delay="0"/>
                                  </p:stCondLst>
                                  <p:iterate>
                                    <p:tmAbs val="0"/>
                                  </p:iterate>
                                  <p:childTnLst>
                                    <p:set>
                                      <p:cBhvr>
                                        <p:cTn id="35" fill="hold"/>
                                        <p:tgtEl>
                                          <p:spTgt spid="2361"/>
                                        </p:tgtEl>
                                        <p:attrNameLst>
                                          <p:attrName>style.visibility</p:attrName>
                                        </p:attrNameLst>
                                      </p:cBhvr>
                                      <p:to>
                                        <p:strVal val="visible"/>
                                      </p:to>
                                    </p:set>
                                    <p:anim calcmode="lin" valueType="num">
                                      <p:cBhvr>
                                        <p:cTn id="36" dur="1000" fill="hold"/>
                                        <p:tgtEl>
                                          <p:spTgt spid="2361"/>
                                        </p:tgtEl>
                                        <p:attrNameLst>
                                          <p:attrName>ppt_w</p:attrName>
                                        </p:attrNameLst>
                                      </p:cBhvr>
                                      <p:tavLst>
                                        <p:tav tm="0">
                                          <p:val>
                                            <p:fltVal val="0"/>
                                          </p:val>
                                        </p:tav>
                                        <p:tav tm="100000">
                                          <p:val>
                                            <p:strVal val="#ppt_w"/>
                                          </p:val>
                                        </p:tav>
                                      </p:tavLst>
                                    </p:anim>
                                    <p:anim calcmode="lin" valueType="num">
                                      <p:cBhvr>
                                        <p:cTn id="37" dur="1000" fill="hold"/>
                                        <p:tgtEl>
                                          <p:spTgt spid="2361"/>
                                        </p:tgtEl>
                                        <p:attrNameLst>
                                          <p:attrName>ppt_h</p:attrName>
                                        </p:attrNameLst>
                                      </p:cBhvr>
                                      <p:tavLst>
                                        <p:tav tm="0">
                                          <p:val>
                                            <p:fltVal val="0"/>
                                          </p:val>
                                        </p:tav>
                                        <p:tav tm="100000">
                                          <p:val>
                                            <p:strVal val="#ppt_h"/>
                                          </p:val>
                                        </p:tav>
                                      </p:tavLst>
                                    </p:anim>
                                  </p:childTnLst>
                                </p:cTn>
                              </p:par>
                            </p:childTnLst>
                          </p:cTn>
                        </p:par>
                        <p:par>
                          <p:cTn id="38" fill="hold">
                            <p:stCondLst>
                              <p:cond delay="6000"/>
                            </p:stCondLst>
                            <p:childTnLst>
                              <p:par>
                                <p:cTn id="39" presetID="9" presetClass="entr" fill="hold" grpId="8" nodeType="afterEffect">
                                  <p:stCondLst>
                                    <p:cond delay="0"/>
                                  </p:stCondLst>
                                  <p:iterate>
                                    <p:tmAbs val="0"/>
                                  </p:iterate>
                                  <p:childTnLst>
                                    <p:set>
                                      <p:cBhvr>
                                        <p:cTn id="40" fill="hold"/>
                                        <p:tgtEl>
                                          <p:spTgt spid="2370"/>
                                        </p:tgtEl>
                                        <p:attrNameLst>
                                          <p:attrName>style.visibility</p:attrName>
                                        </p:attrNameLst>
                                      </p:cBhvr>
                                      <p:to>
                                        <p:strVal val="visible"/>
                                      </p:to>
                                    </p:set>
                                    <p:animEffect transition="in" filter="dissolve">
                                      <p:cBhvr>
                                        <p:cTn id="41" dur="500"/>
                                        <p:tgtEl>
                                          <p:spTgt spid="237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9" nodeType="clickEffect">
                                  <p:stCondLst>
                                    <p:cond delay="0"/>
                                  </p:stCondLst>
                                  <p:iterate>
                                    <p:tmAbs val="0"/>
                                  </p:iterate>
                                  <p:childTnLst>
                                    <p:set>
                                      <p:cBhvr>
                                        <p:cTn id="45" fill="hold"/>
                                        <p:tgtEl>
                                          <p:spTgt spid="2353"/>
                                        </p:tgtEl>
                                        <p:attrNameLst>
                                          <p:attrName>style.visibility</p:attrName>
                                        </p:attrNameLst>
                                      </p:cBhvr>
                                      <p:to>
                                        <p:strVal val="visible"/>
                                      </p:to>
                                    </p:set>
                                    <p:animEffect transition="in" filter="wipe(down)">
                                      <p:cBhvr>
                                        <p:cTn id="46" dur="1000"/>
                                        <p:tgtEl>
                                          <p:spTgt spid="2353"/>
                                        </p:tgtEl>
                                      </p:cBhvr>
                                    </p:animEffect>
                                  </p:childTnLst>
                                </p:cTn>
                              </p:par>
                            </p:childTnLst>
                          </p:cTn>
                        </p:par>
                        <p:par>
                          <p:cTn id="47" fill="hold">
                            <p:stCondLst>
                              <p:cond delay="1000"/>
                            </p:stCondLst>
                            <p:childTnLst>
                              <p:par>
                                <p:cTn id="48" presetID="22" presetClass="entr" presetSubtype="4" fill="hold" grpId="10" nodeType="afterEffect">
                                  <p:stCondLst>
                                    <p:cond delay="0"/>
                                  </p:stCondLst>
                                  <p:iterate>
                                    <p:tmAbs val="0"/>
                                  </p:iterate>
                                  <p:childTnLst>
                                    <p:set>
                                      <p:cBhvr>
                                        <p:cTn id="49" fill="hold"/>
                                        <p:tgtEl>
                                          <p:spTgt spid="2350"/>
                                        </p:tgtEl>
                                        <p:attrNameLst>
                                          <p:attrName>style.visibility</p:attrName>
                                        </p:attrNameLst>
                                      </p:cBhvr>
                                      <p:to>
                                        <p:strVal val="visible"/>
                                      </p:to>
                                    </p:set>
                                    <p:animEffect transition="in" filter="wipe(down)">
                                      <p:cBhvr>
                                        <p:cTn id="50" dur="1000"/>
                                        <p:tgtEl>
                                          <p:spTgt spid="2350"/>
                                        </p:tgtEl>
                                      </p:cBhvr>
                                    </p:animEffect>
                                  </p:childTnLst>
                                </p:cTn>
                              </p:par>
                            </p:childTnLst>
                          </p:cTn>
                        </p:par>
                        <p:par>
                          <p:cTn id="51" fill="hold">
                            <p:stCondLst>
                              <p:cond delay="2000"/>
                            </p:stCondLst>
                            <p:childTnLst>
                              <p:par>
                                <p:cTn id="52" presetID="9" presetClass="entr" fill="hold" grpId="11" nodeType="afterEffect">
                                  <p:stCondLst>
                                    <p:cond delay="0"/>
                                  </p:stCondLst>
                                  <p:iterate>
                                    <p:tmAbs val="0"/>
                                  </p:iterate>
                                  <p:childTnLst>
                                    <p:set>
                                      <p:cBhvr>
                                        <p:cTn id="53" fill="hold"/>
                                        <p:tgtEl>
                                          <p:spTgt spid="2359"/>
                                        </p:tgtEl>
                                        <p:attrNameLst>
                                          <p:attrName>style.visibility</p:attrName>
                                        </p:attrNameLst>
                                      </p:cBhvr>
                                      <p:to>
                                        <p:strVal val="visible"/>
                                      </p:to>
                                    </p:set>
                                    <p:animEffect transition="in" filter="dissolve">
                                      <p:cBhvr>
                                        <p:cTn id="54" dur="500"/>
                                        <p:tgtEl>
                                          <p:spTgt spid="2359"/>
                                        </p:tgtEl>
                                      </p:cBhvr>
                                    </p:animEffect>
                                  </p:childTnLst>
                                </p:cTn>
                              </p:par>
                            </p:childTnLst>
                          </p:cTn>
                        </p:par>
                        <p:par>
                          <p:cTn id="55" fill="hold">
                            <p:stCondLst>
                              <p:cond delay="2500"/>
                            </p:stCondLst>
                            <p:childTnLst>
                              <p:par>
                                <p:cTn id="56" presetID="23" presetClass="entr" presetSubtype="16" fill="hold" grpId="23" nodeType="afterEffect">
                                  <p:stCondLst>
                                    <p:cond delay="0"/>
                                  </p:stCondLst>
                                  <p:iterate>
                                    <p:tmAbs val="0"/>
                                  </p:iterate>
                                  <p:childTnLst>
                                    <p:set>
                                      <p:cBhvr>
                                        <p:cTn id="57" fill="hold"/>
                                        <p:tgtEl>
                                          <p:spTgt spid="2362"/>
                                        </p:tgtEl>
                                        <p:attrNameLst>
                                          <p:attrName>style.visibility</p:attrName>
                                        </p:attrNameLst>
                                      </p:cBhvr>
                                      <p:to>
                                        <p:strVal val="visible"/>
                                      </p:to>
                                    </p:set>
                                    <p:anim calcmode="lin" valueType="num">
                                      <p:cBhvr>
                                        <p:cTn id="58" dur="1000" fill="hold"/>
                                        <p:tgtEl>
                                          <p:spTgt spid="2362"/>
                                        </p:tgtEl>
                                        <p:attrNameLst>
                                          <p:attrName>ppt_w</p:attrName>
                                        </p:attrNameLst>
                                      </p:cBhvr>
                                      <p:tavLst>
                                        <p:tav tm="0">
                                          <p:val>
                                            <p:fltVal val="0"/>
                                          </p:val>
                                        </p:tav>
                                        <p:tav tm="100000">
                                          <p:val>
                                            <p:strVal val="#ppt_w"/>
                                          </p:val>
                                        </p:tav>
                                      </p:tavLst>
                                    </p:anim>
                                    <p:anim calcmode="lin" valueType="num">
                                      <p:cBhvr>
                                        <p:cTn id="59" dur="1000" fill="hold"/>
                                        <p:tgtEl>
                                          <p:spTgt spid="2362"/>
                                        </p:tgtEl>
                                        <p:attrNameLst>
                                          <p:attrName>ppt_h</p:attrName>
                                        </p:attrNameLst>
                                      </p:cBhvr>
                                      <p:tavLst>
                                        <p:tav tm="0">
                                          <p:val>
                                            <p:fltVal val="0"/>
                                          </p:val>
                                        </p:tav>
                                        <p:tav tm="100000">
                                          <p:val>
                                            <p:strVal val="#ppt_h"/>
                                          </p:val>
                                        </p:tav>
                                      </p:tavLst>
                                    </p:anim>
                                  </p:childTnLst>
                                </p:cTn>
                              </p:par>
                            </p:childTnLst>
                          </p:cTn>
                        </p:par>
                        <p:par>
                          <p:cTn id="60" fill="hold">
                            <p:stCondLst>
                              <p:cond delay="3500"/>
                            </p:stCondLst>
                            <p:childTnLst>
                              <p:par>
                                <p:cTn id="61" presetID="9" presetClass="entr" fill="hold" grpId="12" nodeType="afterEffect">
                                  <p:stCondLst>
                                    <p:cond delay="0"/>
                                  </p:stCondLst>
                                  <p:iterate>
                                    <p:tmAbs val="0"/>
                                  </p:iterate>
                                  <p:childTnLst>
                                    <p:set>
                                      <p:cBhvr>
                                        <p:cTn id="62" fill="hold"/>
                                        <p:tgtEl>
                                          <p:spTgt spid="2371"/>
                                        </p:tgtEl>
                                        <p:attrNameLst>
                                          <p:attrName>style.visibility</p:attrName>
                                        </p:attrNameLst>
                                      </p:cBhvr>
                                      <p:to>
                                        <p:strVal val="visible"/>
                                      </p:to>
                                    </p:set>
                                    <p:animEffect transition="in" filter="dissolve">
                                      <p:cBhvr>
                                        <p:cTn id="63" dur="500"/>
                                        <p:tgtEl>
                                          <p:spTgt spid="237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3" nodeType="clickEffect">
                                  <p:stCondLst>
                                    <p:cond delay="0"/>
                                  </p:stCondLst>
                                  <p:iterate>
                                    <p:tmAbs val="0"/>
                                  </p:iterate>
                                  <p:childTnLst>
                                    <p:set>
                                      <p:cBhvr>
                                        <p:cTn id="67" fill="hold"/>
                                        <p:tgtEl>
                                          <p:spTgt spid="2349"/>
                                        </p:tgtEl>
                                        <p:attrNameLst>
                                          <p:attrName>style.visibility</p:attrName>
                                        </p:attrNameLst>
                                      </p:cBhvr>
                                      <p:to>
                                        <p:strVal val="visible"/>
                                      </p:to>
                                    </p:set>
                                    <p:animEffect transition="in" filter="wipe(down)">
                                      <p:cBhvr>
                                        <p:cTn id="68" dur="1000"/>
                                        <p:tgtEl>
                                          <p:spTgt spid="2349"/>
                                        </p:tgtEl>
                                      </p:cBhvr>
                                    </p:animEffect>
                                  </p:childTnLst>
                                </p:cTn>
                              </p:par>
                            </p:childTnLst>
                          </p:cTn>
                        </p:par>
                        <p:par>
                          <p:cTn id="69" fill="hold">
                            <p:stCondLst>
                              <p:cond delay="1000"/>
                            </p:stCondLst>
                            <p:childTnLst>
                              <p:par>
                                <p:cTn id="70" presetID="9" presetClass="entr" fill="hold" grpId="14" nodeType="afterEffect">
                                  <p:stCondLst>
                                    <p:cond delay="0"/>
                                  </p:stCondLst>
                                  <p:iterate>
                                    <p:tmAbs val="0"/>
                                  </p:iterate>
                                  <p:childTnLst>
                                    <p:set>
                                      <p:cBhvr>
                                        <p:cTn id="71" fill="hold"/>
                                        <p:tgtEl>
                                          <p:spTgt spid="2366"/>
                                        </p:tgtEl>
                                        <p:attrNameLst>
                                          <p:attrName>style.visibility</p:attrName>
                                        </p:attrNameLst>
                                      </p:cBhvr>
                                      <p:to>
                                        <p:strVal val="visible"/>
                                      </p:to>
                                    </p:set>
                                    <p:animEffect transition="in" filter="dissolve">
                                      <p:cBhvr>
                                        <p:cTn id="72" dur="500"/>
                                        <p:tgtEl>
                                          <p:spTgt spid="2366"/>
                                        </p:tgtEl>
                                      </p:cBhvr>
                                    </p:animEffect>
                                  </p:childTnLst>
                                </p:cTn>
                              </p:par>
                            </p:childTnLst>
                          </p:cTn>
                        </p:par>
                        <p:par>
                          <p:cTn id="73" fill="hold">
                            <p:stCondLst>
                              <p:cond delay="1500"/>
                            </p:stCondLst>
                            <p:childTnLst>
                              <p:par>
                                <p:cTn id="74" presetID="9" presetClass="entr" fill="hold" grpId="15" nodeType="afterEffect">
                                  <p:stCondLst>
                                    <p:cond delay="0"/>
                                  </p:stCondLst>
                                  <p:iterate>
                                    <p:tmAbs val="0"/>
                                  </p:iterate>
                                  <p:childTnLst>
                                    <p:set>
                                      <p:cBhvr>
                                        <p:cTn id="75" fill="hold"/>
                                        <p:tgtEl>
                                          <p:spTgt spid="2365"/>
                                        </p:tgtEl>
                                        <p:attrNameLst>
                                          <p:attrName>style.visibility</p:attrName>
                                        </p:attrNameLst>
                                      </p:cBhvr>
                                      <p:to>
                                        <p:strVal val="visible"/>
                                      </p:to>
                                    </p:set>
                                    <p:animEffect transition="in" filter="dissolve">
                                      <p:cBhvr>
                                        <p:cTn id="76" dur="500"/>
                                        <p:tgtEl>
                                          <p:spTgt spid="2365"/>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16" nodeType="clickEffect">
                                  <p:stCondLst>
                                    <p:cond delay="0"/>
                                  </p:stCondLst>
                                  <p:iterate>
                                    <p:tmAbs val="0"/>
                                  </p:iterate>
                                  <p:childTnLst>
                                    <p:set>
                                      <p:cBhvr>
                                        <p:cTn id="80" fill="hold"/>
                                        <p:tgtEl>
                                          <p:spTgt spid="2354"/>
                                        </p:tgtEl>
                                        <p:attrNameLst>
                                          <p:attrName>style.visibility</p:attrName>
                                        </p:attrNameLst>
                                      </p:cBhvr>
                                      <p:to>
                                        <p:strVal val="visible"/>
                                      </p:to>
                                    </p:set>
                                    <p:animEffect transition="in" filter="wipe(down)">
                                      <p:cBhvr>
                                        <p:cTn id="81" dur="1000"/>
                                        <p:tgtEl>
                                          <p:spTgt spid="2354"/>
                                        </p:tgtEl>
                                      </p:cBhvr>
                                    </p:animEffect>
                                  </p:childTnLst>
                                </p:cTn>
                              </p:par>
                            </p:childTnLst>
                          </p:cTn>
                        </p:par>
                        <p:par>
                          <p:cTn id="82" fill="hold">
                            <p:stCondLst>
                              <p:cond delay="1000"/>
                            </p:stCondLst>
                            <p:childTnLst>
                              <p:par>
                                <p:cTn id="83" presetID="9" presetClass="entr" fill="hold" grpId="17" nodeType="afterEffect">
                                  <p:stCondLst>
                                    <p:cond delay="0"/>
                                  </p:stCondLst>
                                  <p:iterate>
                                    <p:tmAbs val="0"/>
                                  </p:iterate>
                                  <p:childTnLst>
                                    <p:set>
                                      <p:cBhvr>
                                        <p:cTn id="84" fill="hold"/>
                                        <p:tgtEl>
                                          <p:spTgt spid="2369"/>
                                        </p:tgtEl>
                                        <p:attrNameLst>
                                          <p:attrName>style.visibility</p:attrName>
                                        </p:attrNameLst>
                                      </p:cBhvr>
                                      <p:to>
                                        <p:strVal val="visible"/>
                                      </p:to>
                                    </p:set>
                                    <p:animEffect transition="in" filter="dissolve">
                                      <p:cBhvr>
                                        <p:cTn id="85" dur="500"/>
                                        <p:tgtEl>
                                          <p:spTgt spid="2369"/>
                                        </p:tgtEl>
                                      </p:cBhvr>
                                    </p:animEffect>
                                  </p:childTnLst>
                                </p:cTn>
                              </p:par>
                            </p:childTnLst>
                          </p:cTn>
                        </p:par>
                        <p:par>
                          <p:cTn id="86" fill="hold">
                            <p:stCondLst>
                              <p:cond delay="1500"/>
                            </p:stCondLst>
                            <p:childTnLst>
                              <p:par>
                                <p:cTn id="87" presetID="9" presetClass="entr" fill="hold" grpId="18" nodeType="afterEffect">
                                  <p:stCondLst>
                                    <p:cond delay="0"/>
                                  </p:stCondLst>
                                  <p:iterate>
                                    <p:tmAbs val="0"/>
                                  </p:iterate>
                                  <p:childTnLst>
                                    <p:set>
                                      <p:cBhvr>
                                        <p:cTn id="88" fill="hold"/>
                                        <p:tgtEl>
                                          <p:spTgt spid="2367"/>
                                        </p:tgtEl>
                                        <p:attrNameLst>
                                          <p:attrName>style.visibility</p:attrName>
                                        </p:attrNameLst>
                                      </p:cBhvr>
                                      <p:to>
                                        <p:strVal val="visible"/>
                                      </p:to>
                                    </p:set>
                                    <p:animEffect transition="in" filter="dissolve">
                                      <p:cBhvr>
                                        <p:cTn id="89" dur="500"/>
                                        <p:tgtEl>
                                          <p:spTgt spid="2367"/>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grpId="19" nodeType="clickEffect">
                                  <p:stCondLst>
                                    <p:cond delay="0"/>
                                  </p:stCondLst>
                                  <p:iterate>
                                    <p:tmAbs val="0"/>
                                  </p:iterate>
                                  <p:childTnLst>
                                    <p:set>
                                      <p:cBhvr>
                                        <p:cTn id="93" fill="hold"/>
                                        <p:tgtEl>
                                          <p:spTgt spid="2355"/>
                                        </p:tgtEl>
                                        <p:attrNameLst>
                                          <p:attrName>style.visibility</p:attrName>
                                        </p:attrNameLst>
                                      </p:cBhvr>
                                      <p:to>
                                        <p:strVal val="visible"/>
                                      </p:to>
                                    </p:set>
                                    <p:animEffect transition="in" filter="wipe(down)">
                                      <p:cBhvr>
                                        <p:cTn id="94" dur="1000"/>
                                        <p:tgtEl>
                                          <p:spTgt spid="2355"/>
                                        </p:tgtEl>
                                      </p:cBhvr>
                                    </p:animEffect>
                                  </p:childTnLst>
                                </p:cTn>
                              </p:par>
                            </p:childTnLst>
                          </p:cTn>
                        </p:par>
                        <p:par>
                          <p:cTn id="95" fill="hold">
                            <p:stCondLst>
                              <p:cond delay="1000"/>
                            </p:stCondLst>
                            <p:childTnLst>
                              <p:par>
                                <p:cTn id="96" presetID="9" presetClass="entr" fill="hold" grpId="20" nodeType="afterEffect">
                                  <p:stCondLst>
                                    <p:cond delay="0"/>
                                  </p:stCondLst>
                                  <p:iterate>
                                    <p:tmAbs val="0"/>
                                  </p:iterate>
                                  <p:childTnLst>
                                    <p:set>
                                      <p:cBhvr>
                                        <p:cTn id="97" fill="hold"/>
                                        <p:tgtEl>
                                          <p:spTgt spid="2356"/>
                                        </p:tgtEl>
                                        <p:attrNameLst>
                                          <p:attrName>style.visibility</p:attrName>
                                        </p:attrNameLst>
                                      </p:cBhvr>
                                      <p:to>
                                        <p:strVal val="visible"/>
                                      </p:to>
                                    </p:set>
                                    <p:animEffect transition="in" filter="dissolve">
                                      <p:cBhvr>
                                        <p:cTn id="98" dur="500"/>
                                        <p:tgtEl>
                                          <p:spTgt spid="2356"/>
                                        </p:tgtEl>
                                      </p:cBhvr>
                                    </p:animEffect>
                                  </p:childTnLst>
                                </p:cTn>
                              </p:par>
                            </p:childTnLst>
                          </p:cTn>
                        </p:par>
                        <p:par>
                          <p:cTn id="99" fill="hold">
                            <p:stCondLst>
                              <p:cond delay="1500"/>
                            </p:stCondLst>
                            <p:childTnLst>
                              <p:par>
                                <p:cTn id="100" presetID="9" presetClass="entr" fill="hold" grpId="21" nodeType="afterEffect">
                                  <p:stCondLst>
                                    <p:cond delay="0"/>
                                  </p:stCondLst>
                                  <p:iterate>
                                    <p:tmAbs val="0"/>
                                  </p:iterate>
                                  <p:childTnLst>
                                    <p:set>
                                      <p:cBhvr>
                                        <p:cTn id="101" fill="hold"/>
                                        <p:tgtEl>
                                          <p:spTgt spid="2357"/>
                                        </p:tgtEl>
                                        <p:attrNameLst>
                                          <p:attrName>style.visibility</p:attrName>
                                        </p:attrNameLst>
                                      </p:cBhvr>
                                      <p:to>
                                        <p:strVal val="visible"/>
                                      </p:to>
                                    </p:set>
                                    <p:animEffect transition="in" filter="dissolve">
                                      <p:cBhvr>
                                        <p:cTn id="102" dur="500"/>
                                        <p:tgtEl>
                                          <p:spTgt spid="2357"/>
                                        </p:tgtEl>
                                      </p:cBhvr>
                                    </p:animEffect>
                                  </p:childTnLst>
                                </p:cTn>
                              </p:par>
                            </p:childTnLst>
                          </p:cTn>
                        </p:par>
                        <p:par>
                          <p:cTn id="103" fill="hold">
                            <p:stCondLst>
                              <p:cond delay="2000"/>
                            </p:stCondLst>
                            <p:childTnLst>
                              <p:par>
                                <p:cTn id="104" presetID="9" presetClass="entr" fill="hold" grpId="24" nodeType="afterEffect">
                                  <p:stCondLst>
                                    <p:cond delay="0"/>
                                  </p:stCondLst>
                                  <p:iterate>
                                    <p:tmAbs val="0"/>
                                  </p:iterate>
                                  <p:childTnLst>
                                    <p:set>
                                      <p:cBhvr>
                                        <p:cTn id="105" fill="hold"/>
                                        <p:tgtEl>
                                          <p:spTgt spid="2373"/>
                                        </p:tgtEl>
                                        <p:attrNameLst>
                                          <p:attrName>style.visibility</p:attrName>
                                        </p:attrNameLst>
                                      </p:cBhvr>
                                      <p:to>
                                        <p:strVal val="visible"/>
                                      </p:to>
                                    </p:set>
                                    <p:animEffect transition="in" filter="dissolve">
                                      <p:cBhvr>
                                        <p:cTn id="106" dur="500"/>
                                        <p:tgtEl>
                                          <p:spTgt spid="2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6" grpId="1" advAuto="0"/>
      <p:bldP spid="2346" grpId="2" advAuto="0"/>
      <p:bldP spid="2349" grpId="13" animBg="1" advAuto="0"/>
      <p:bldP spid="2350" grpId="10" animBg="1" advAuto="0"/>
      <p:bldP spid="2351" grpId="4" animBg="1" advAuto="0"/>
      <p:bldP spid="2352" grpId="3" animBg="1" advAuto="0"/>
      <p:bldP spid="2353" grpId="9" animBg="1" advAuto="0"/>
      <p:bldP spid="2354" grpId="16" animBg="1" advAuto="0"/>
      <p:bldP spid="2355" grpId="19" animBg="1" advAuto="0"/>
      <p:bldP spid="2356" grpId="20" animBg="1" advAuto="0"/>
      <p:bldP spid="2357" grpId="21" animBg="1" advAuto="0"/>
      <p:bldP spid="2358" grpId="6" animBg="1" advAuto="0"/>
      <p:bldP spid="2359" grpId="11" animBg="1" advAuto="0"/>
      <p:bldP spid="2360" grpId="7" animBg="1" advAuto="0"/>
      <p:bldP spid="2361" grpId="22" animBg="1" advAuto="0"/>
      <p:bldP spid="2362" grpId="23" animBg="1" advAuto="0"/>
      <p:bldP spid="2363" grpId="5" animBg="1" advAuto="0"/>
      <p:bldP spid="2365" grpId="15" animBg="1" advAuto="0"/>
      <p:bldP spid="2366" grpId="14" animBg="1" advAuto="0"/>
      <p:bldP spid="2367" grpId="18" animBg="1" advAuto="0"/>
      <p:bldP spid="2369" grpId="17" animBg="1" advAuto="0"/>
      <p:bldP spid="2370" grpId="8" animBg="1" advAuto="0"/>
      <p:bldP spid="2371" grpId="12" animBg="1" advAuto="0"/>
      <p:bldP spid="2373" grpId="24"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7" name="Group 2377"/>
          <p:cNvGrpSpPr/>
          <p:nvPr/>
        </p:nvGrpSpPr>
        <p:grpSpPr>
          <a:xfrm>
            <a:off x="1893239" y="2101687"/>
            <a:ext cx="8387979" cy="4572003"/>
            <a:chOff x="0" y="0"/>
            <a:chExt cx="8387978" cy="4572001"/>
          </a:xfrm>
        </p:grpSpPr>
        <p:pic>
          <p:nvPicPr>
            <p:cNvPr id="2375" name="image132.png"/>
            <p:cNvPicPr>
              <a:picLocks noChangeAspect="1"/>
            </p:cNvPicPr>
            <p:nvPr/>
          </p:nvPicPr>
          <p:blipFill>
            <a:blip r:embed="rId2">
              <a:alphaModFix amt="75000"/>
              <a:extLst/>
            </a:blip>
            <a:stretch>
              <a:fillRect/>
            </a:stretch>
          </p:blipFill>
          <p:spPr>
            <a:xfrm>
              <a:off x="0" y="0"/>
              <a:ext cx="3182114" cy="4572002"/>
            </a:xfrm>
            <a:prstGeom prst="rect">
              <a:avLst/>
            </a:prstGeom>
            <a:ln w="12700" cap="flat">
              <a:noFill/>
              <a:miter lim="400000"/>
            </a:ln>
            <a:effectLst/>
          </p:spPr>
        </p:pic>
        <p:pic>
          <p:nvPicPr>
            <p:cNvPr id="2376" name="image132.png"/>
            <p:cNvPicPr>
              <a:picLocks noChangeAspect="1"/>
            </p:cNvPicPr>
            <p:nvPr/>
          </p:nvPicPr>
          <p:blipFill>
            <a:blip r:embed="rId2">
              <a:alphaModFix amt="71000"/>
              <a:extLst/>
            </a:blip>
            <a:stretch>
              <a:fillRect/>
            </a:stretch>
          </p:blipFill>
          <p:spPr>
            <a:xfrm flipH="1">
              <a:off x="5205865" y="0"/>
              <a:ext cx="3182114" cy="4572002"/>
            </a:xfrm>
            <a:prstGeom prst="rect">
              <a:avLst/>
            </a:prstGeom>
            <a:ln w="12700" cap="flat">
              <a:noFill/>
              <a:miter lim="400000"/>
            </a:ln>
            <a:effectLst/>
          </p:spPr>
        </p:pic>
      </p:grpSp>
      <p:pic>
        <p:nvPicPr>
          <p:cNvPr id="2379" name="image1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 y="857"/>
            <a:ext cx="12185907" cy="6856287"/>
          </a:xfrm>
          <a:prstGeom prst="rect">
            <a:avLst/>
          </a:prstGeom>
          <a:ln w="12700">
            <a:miter lim="400000"/>
          </a:ln>
        </p:spPr>
      </p:pic>
      <p:sp>
        <p:nvSpPr>
          <p:cNvPr id="2378" name="Shape 2378"/>
          <p:cNvSpPr/>
          <p:nvPr/>
        </p:nvSpPr>
        <p:spPr>
          <a:xfrm flipH="1">
            <a:off x="6095998" y="2943921"/>
            <a:ext cx="3" cy="3267310"/>
          </a:xfrm>
          <a:prstGeom prst="line">
            <a:avLst/>
          </a:prstGeom>
          <a:ln w="28575">
            <a:solidFill>
              <a:srgbClr val="FFFFFF"/>
            </a:solidFill>
            <a:prstDash val="dash"/>
            <a:miter/>
            <a:tailEnd type="triangle"/>
          </a:ln>
        </p:spPr>
        <p:txBody>
          <a:bodyPr lIns="45718" tIns="45718" rIns="45718" bIns="45718"/>
          <a:lstStyle/>
          <a:p>
            <a:endParaRPr dirty="0">
              <a:solidFill>
                <a:schemeClr val="bg1"/>
              </a:solidFill>
              <a:latin typeface="Century Gothic" panose="020B0502020202020204" pitchFamily="34" charset="0"/>
              <a:ea typeface="華康儷中黑" panose="020B0509000000000000" pitchFamily="49" charset="-120"/>
            </a:endParaRPr>
          </a:p>
        </p:txBody>
      </p:sp>
      <p:pic>
        <p:nvPicPr>
          <p:cNvPr id="2380" name="image141.png"/>
          <p:cNvPicPr>
            <a:picLocks noChangeAspect="1"/>
          </p:cNvPicPr>
          <p:nvPr/>
        </p:nvPicPr>
        <p:blipFill>
          <a:blip r:embed="rId4">
            <a:extLst/>
          </a:blip>
          <a:stretch>
            <a:fillRect/>
          </a:stretch>
        </p:blipFill>
        <p:spPr>
          <a:xfrm>
            <a:off x="0" y="857"/>
            <a:ext cx="12188953" cy="6856287"/>
          </a:xfrm>
          <a:prstGeom prst="rect">
            <a:avLst/>
          </a:prstGeom>
          <a:ln w="12700">
            <a:miter lim="400000"/>
          </a:ln>
        </p:spPr>
      </p:pic>
      <p:pic>
        <p:nvPicPr>
          <p:cNvPr id="2381" name="image142.png"/>
          <p:cNvPicPr>
            <a:picLocks noChangeAspect="1"/>
          </p:cNvPicPr>
          <p:nvPr/>
        </p:nvPicPr>
        <p:blipFill>
          <a:blip r:embed="rId5">
            <a:extLst/>
          </a:blip>
          <a:stretch>
            <a:fillRect/>
          </a:stretch>
        </p:blipFill>
        <p:spPr>
          <a:xfrm>
            <a:off x="0" y="857"/>
            <a:ext cx="12188953" cy="6856287"/>
          </a:xfrm>
          <a:prstGeom prst="rect">
            <a:avLst/>
          </a:prstGeom>
          <a:ln w="12700">
            <a:miter lim="400000"/>
          </a:ln>
        </p:spPr>
      </p:pic>
      <p:pic>
        <p:nvPicPr>
          <p:cNvPr id="2382" name="image143.png"/>
          <p:cNvPicPr>
            <a:picLocks noChangeAspect="1"/>
          </p:cNvPicPr>
          <p:nvPr/>
        </p:nvPicPr>
        <p:blipFill>
          <a:blip r:embed="rId6">
            <a:extLst/>
          </a:blip>
          <a:stretch>
            <a:fillRect/>
          </a:stretch>
        </p:blipFill>
        <p:spPr>
          <a:xfrm>
            <a:off x="0" y="857"/>
            <a:ext cx="12188953" cy="6856287"/>
          </a:xfrm>
          <a:prstGeom prst="rect">
            <a:avLst/>
          </a:prstGeom>
          <a:ln w="12700">
            <a:miter lim="400000"/>
          </a:ln>
        </p:spPr>
      </p:pic>
      <p:pic>
        <p:nvPicPr>
          <p:cNvPr id="2383" name="image144.png"/>
          <p:cNvPicPr>
            <a:picLocks noChangeAspect="1"/>
          </p:cNvPicPr>
          <p:nvPr/>
        </p:nvPicPr>
        <p:blipFill>
          <a:blip r:embed="rId7">
            <a:extLst/>
          </a:blip>
          <a:stretch>
            <a:fillRect/>
          </a:stretch>
        </p:blipFill>
        <p:spPr>
          <a:xfrm>
            <a:off x="0" y="857"/>
            <a:ext cx="12188953" cy="6856287"/>
          </a:xfrm>
          <a:prstGeom prst="rect">
            <a:avLst/>
          </a:prstGeom>
          <a:ln w="12700">
            <a:miter lim="400000"/>
          </a:ln>
        </p:spPr>
      </p:pic>
      <p:pic>
        <p:nvPicPr>
          <p:cNvPr id="2384" name="image145.png"/>
          <p:cNvPicPr>
            <a:picLocks noChangeAspect="1"/>
          </p:cNvPicPr>
          <p:nvPr/>
        </p:nvPicPr>
        <p:blipFill>
          <a:blip r:embed="rId8">
            <a:extLst/>
          </a:blip>
          <a:stretch>
            <a:fillRect/>
          </a:stretch>
        </p:blipFill>
        <p:spPr>
          <a:xfrm>
            <a:off x="0" y="857"/>
            <a:ext cx="12188953" cy="6856287"/>
          </a:xfrm>
          <a:prstGeom prst="rect">
            <a:avLst/>
          </a:prstGeom>
          <a:ln w="12700">
            <a:miter lim="400000"/>
          </a:ln>
        </p:spPr>
      </p:pic>
      <p:pic>
        <p:nvPicPr>
          <p:cNvPr id="2385" name="image146.png"/>
          <p:cNvPicPr>
            <a:picLocks noChangeAspect="1"/>
          </p:cNvPicPr>
          <p:nvPr/>
        </p:nvPicPr>
        <p:blipFill>
          <a:blip r:embed="rId9">
            <a:extLst/>
          </a:blip>
          <a:stretch>
            <a:fillRect/>
          </a:stretch>
        </p:blipFill>
        <p:spPr>
          <a:xfrm>
            <a:off x="0" y="857"/>
            <a:ext cx="12188953" cy="6856287"/>
          </a:xfrm>
          <a:prstGeom prst="rect">
            <a:avLst/>
          </a:prstGeom>
          <a:ln w="12700">
            <a:miter lim="400000"/>
          </a:ln>
        </p:spPr>
      </p:pic>
      <p:pic>
        <p:nvPicPr>
          <p:cNvPr id="2386" name="image147.png"/>
          <p:cNvPicPr>
            <a:picLocks noChangeAspect="1"/>
          </p:cNvPicPr>
          <p:nvPr/>
        </p:nvPicPr>
        <p:blipFill>
          <a:blip r:embed="rId10">
            <a:extLst/>
          </a:blip>
          <a:stretch>
            <a:fillRect/>
          </a:stretch>
        </p:blipFill>
        <p:spPr>
          <a:xfrm>
            <a:off x="0" y="857"/>
            <a:ext cx="12188953" cy="6856287"/>
          </a:xfrm>
          <a:prstGeom prst="rect">
            <a:avLst/>
          </a:prstGeom>
          <a:ln w="12700">
            <a:miter lim="400000"/>
          </a:ln>
        </p:spPr>
      </p:pic>
      <p:sp>
        <p:nvSpPr>
          <p:cNvPr id="2387" name="Shape 2387"/>
          <p:cNvSpPr/>
          <p:nvPr/>
        </p:nvSpPr>
        <p:spPr>
          <a:xfrm>
            <a:off x="7050104" y="1885512"/>
            <a:ext cx="815133" cy="384717"/>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defTabSz="914400">
              <a:defRPr sz="1600">
                <a:solidFill>
                  <a:srgbClr val="FFFFFF"/>
                </a:solidFill>
                <a:latin typeface="+mn-lt"/>
                <a:ea typeface="+mn-ea"/>
                <a:cs typeface="+mn-cs"/>
                <a:sym typeface="Palatino"/>
              </a:defRPr>
            </a:lvl1pPr>
          </a:lstStyle>
          <a:p>
            <a:r>
              <a:rPr lang="zh-HK" sz="1900" b="0" i="0" dirty="0" smtClean="0">
                <a:solidFill>
                  <a:schemeClr val="bg1"/>
                </a:solidFill>
                <a:latin typeface="Century Gothic" panose="020B0502020202020204" pitchFamily="34" charset="0"/>
                <a:ea typeface="華康儷中黑" panose="020B0509000000000000" pitchFamily="49" charset="-120"/>
              </a:rPr>
              <a:t>5000</a:t>
            </a:r>
          </a:p>
        </p:txBody>
      </p:sp>
      <p:sp>
        <p:nvSpPr>
          <p:cNvPr id="2388" name="Shape 2388"/>
          <p:cNvSpPr/>
          <p:nvPr/>
        </p:nvSpPr>
        <p:spPr>
          <a:xfrm>
            <a:off x="4333090" y="1885512"/>
            <a:ext cx="799111" cy="38471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r" defTabSz="914400">
              <a:defRPr sz="1600">
                <a:solidFill>
                  <a:srgbClr val="FFFFFF"/>
                </a:solidFill>
                <a:latin typeface="+mn-lt"/>
                <a:ea typeface="+mn-ea"/>
                <a:cs typeface="+mn-cs"/>
                <a:sym typeface="Palatino"/>
              </a:defRPr>
            </a:lvl1pPr>
          </a:lstStyle>
          <a:p>
            <a:r>
              <a:rPr lang="zh-HK" sz="1900" b="0" i="0" dirty="0" smtClean="0">
                <a:solidFill>
                  <a:schemeClr val="bg1"/>
                </a:solidFill>
                <a:latin typeface="Century Gothic" panose="020B0502020202020204" pitchFamily="34" charset="0"/>
                <a:ea typeface="華康儷中黑" panose="020B0509000000000000" pitchFamily="49" charset="-120"/>
              </a:rPr>
              <a:t>5000</a:t>
            </a:r>
          </a:p>
        </p:txBody>
      </p:sp>
      <p:sp>
        <p:nvSpPr>
          <p:cNvPr id="2389" name="Shape 2389"/>
          <p:cNvSpPr/>
          <p:nvPr/>
        </p:nvSpPr>
        <p:spPr>
          <a:xfrm>
            <a:off x="4303390" y="2454287"/>
            <a:ext cx="799111" cy="38471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r" defTabSz="914400">
              <a:defRPr sz="1600">
                <a:solidFill>
                  <a:srgbClr val="FFFFFF"/>
                </a:solidFill>
                <a:latin typeface="+mn-lt"/>
                <a:ea typeface="+mn-ea"/>
                <a:cs typeface="+mn-cs"/>
                <a:sym typeface="Palatino"/>
              </a:defRPr>
            </a:lvl1pPr>
          </a:lstStyle>
          <a:p>
            <a:r>
              <a:rPr lang="zh-HK" sz="1900" b="0" i="0" dirty="0" smtClean="0">
                <a:solidFill>
                  <a:schemeClr val="bg1"/>
                </a:solidFill>
                <a:latin typeface="Century Gothic" panose="020B0502020202020204" pitchFamily="34" charset="0"/>
                <a:ea typeface="華康儷中黑" panose="020B0509000000000000" pitchFamily="49" charset="-120"/>
              </a:rPr>
              <a:t>1200</a:t>
            </a:r>
          </a:p>
        </p:txBody>
      </p:sp>
      <p:sp>
        <p:nvSpPr>
          <p:cNvPr id="2390" name="Shape 2390"/>
          <p:cNvSpPr/>
          <p:nvPr/>
        </p:nvSpPr>
        <p:spPr>
          <a:xfrm>
            <a:off x="7922086" y="1456132"/>
            <a:ext cx="4054326" cy="155426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lgn="ctr">
              <a:defRPr b="1">
                <a:solidFill>
                  <a:srgbClr val="FFFFFF"/>
                </a:solidFill>
                <a:latin typeface="+mn-lt"/>
                <a:ea typeface="+mn-ea"/>
                <a:cs typeface="+mn-cs"/>
                <a:sym typeface="Palatino"/>
              </a:defRPr>
            </a:pPr>
            <a:r>
              <a:rPr lang="zh-HK" sz="1900" b="0" i="0" dirty="0" smtClean="0">
                <a:solidFill>
                  <a:schemeClr val="bg1"/>
                </a:solidFill>
                <a:latin typeface="Century Gothic" panose="020B0502020202020204" pitchFamily="34" charset="0"/>
                <a:ea typeface="華康儷中黑" panose="020B0509000000000000" pitchFamily="49" charset="-120"/>
              </a:rPr>
              <a:t>5000 / 5000 = $4,600</a:t>
            </a:r>
          </a:p>
          <a:p>
            <a:pPr algn="ctr">
              <a:defRPr b="1">
                <a:solidFill>
                  <a:srgbClr val="FFFFFF"/>
                </a:solidFill>
                <a:latin typeface="+mn-lt"/>
                <a:ea typeface="+mn-ea"/>
                <a:cs typeface="+mn-cs"/>
                <a:sym typeface="Palatino"/>
              </a:defRPr>
            </a:pPr>
            <a:r>
              <a:rPr lang="zh-HK" sz="1900" b="0" i="0" dirty="0" smtClean="0">
                <a:solidFill>
                  <a:schemeClr val="bg1"/>
                </a:solidFill>
                <a:latin typeface="Century Gothic" panose="020B0502020202020204" pitchFamily="34" charset="0"/>
                <a:ea typeface="華康儷中黑" panose="020B0509000000000000" pitchFamily="49" charset="-120"/>
              </a:rPr>
              <a:t>3600 / 3600 = $2,300</a:t>
            </a:r>
          </a:p>
          <a:p>
            <a:pPr algn="ctr">
              <a:defRPr b="1">
                <a:solidFill>
                  <a:srgbClr val="FFFFFF"/>
                </a:solidFill>
                <a:latin typeface="+mn-lt"/>
                <a:ea typeface="+mn-ea"/>
                <a:cs typeface="+mn-cs"/>
                <a:sym typeface="Palatino"/>
              </a:defRPr>
            </a:pPr>
            <a:r>
              <a:rPr lang="zh-HK" sz="1900" b="0" i="0" dirty="0" smtClean="0">
                <a:solidFill>
                  <a:schemeClr val="bg1"/>
                </a:solidFill>
                <a:latin typeface="Century Gothic" panose="020B0502020202020204" pitchFamily="34" charset="0"/>
                <a:ea typeface="華康儷中黑" panose="020B0509000000000000" pitchFamily="49" charset="-120"/>
              </a:rPr>
              <a:t>2400 / 2400 = $2,300</a:t>
            </a:r>
          </a:p>
          <a:p>
            <a:pPr algn="ctr">
              <a:defRPr b="1">
                <a:solidFill>
                  <a:srgbClr val="FFFFFF"/>
                </a:solidFill>
                <a:latin typeface="+mn-lt"/>
                <a:ea typeface="+mn-ea"/>
                <a:cs typeface="+mn-cs"/>
                <a:sym typeface="Palatino"/>
              </a:defRPr>
            </a:pPr>
            <a:r>
              <a:rPr lang="zh-HK" sz="1900" b="0" i="0" dirty="0" smtClean="0">
                <a:solidFill>
                  <a:schemeClr val="bg1"/>
                </a:solidFill>
                <a:latin typeface="Century Gothic" panose="020B0502020202020204" pitchFamily="34" charset="0"/>
                <a:ea typeface="華康儷中黑" panose="020B0509000000000000" pitchFamily="49" charset="-120"/>
              </a:rPr>
              <a:t>1200 / 1200 = $2,300</a:t>
            </a:r>
          </a:p>
          <a:p>
            <a:pPr algn="ctr">
              <a:defRPr b="1">
                <a:solidFill>
                  <a:srgbClr val="FFFFFF"/>
                </a:solidFill>
                <a:latin typeface="+mn-lt"/>
                <a:ea typeface="+mn-ea"/>
                <a:cs typeface="+mn-cs"/>
                <a:sym typeface="Palatino"/>
              </a:defRPr>
            </a:pPr>
            <a:r>
              <a:rPr lang="zh-HK" sz="1900" b="0" i="0" dirty="0" smtClean="0">
                <a:solidFill>
                  <a:schemeClr val="bg1"/>
                </a:solidFill>
                <a:latin typeface="Century Gothic" panose="020B0502020202020204" pitchFamily="34" charset="0"/>
                <a:ea typeface="華康儷中黑" panose="020B0509000000000000" pitchFamily="49" charset="-120"/>
              </a:rPr>
              <a:t> $11,500</a:t>
            </a:r>
          </a:p>
        </p:txBody>
      </p:sp>
      <p:sp>
        <p:nvSpPr>
          <p:cNvPr id="2391" name="Shape 2391"/>
          <p:cNvSpPr/>
          <p:nvPr/>
        </p:nvSpPr>
        <p:spPr>
          <a:xfrm>
            <a:off x="204746" y="1452682"/>
            <a:ext cx="4047621" cy="155426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lgn="ctr">
              <a:defRPr b="1">
                <a:solidFill>
                  <a:srgbClr val="FFFFFF"/>
                </a:solidFill>
                <a:latin typeface="+mn-lt"/>
                <a:ea typeface="+mn-ea"/>
                <a:cs typeface="+mn-cs"/>
                <a:sym typeface="Palatino"/>
              </a:defRPr>
            </a:pPr>
            <a:r>
              <a:rPr lang="zh-HK" sz="1900" b="0" i="0" dirty="0" smtClean="0">
                <a:solidFill>
                  <a:schemeClr val="bg1"/>
                </a:solidFill>
                <a:latin typeface="Century Gothic" panose="020B0502020202020204" pitchFamily="34" charset="0"/>
                <a:ea typeface="華康儷中黑" panose="020B0509000000000000" pitchFamily="49" charset="-120"/>
              </a:rPr>
              <a:t>5000 / 5000 = $4,600</a:t>
            </a:r>
          </a:p>
          <a:p>
            <a:pPr algn="ctr">
              <a:defRPr b="1">
                <a:solidFill>
                  <a:srgbClr val="FFFFFF"/>
                </a:solidFill>
                <a:latin typeface="+mn-lt"/>
                <a:ea typeface="+mn-ea"/>
                <a:cs typeface="+mn-cs"/>
                <a:sym typeface="Palatino"/>
              </a:defRPr>
            </a:pPr>
            <a:r>
              <a:rPr lang="zh-HK" sz="1900" b="0" i="0" dirty="0" smtClean="0">
                <a:solidFill>
                  <a:schemeClr val="bg1"/>
                </a:solidFill>
                <a:latin typeface="Century Gothic" panose="020B0502020202020204" pitchFamily="34" charset="0"/>
                <a:ea typeface="華康儷中黑" panose="020B0509000000000000" pitchFamily="49" charset="-120"/>
              </a:rPr>
              <a:t>3600 / 3600 = $2,300</a:t>
            </a:r>
          </a:p>
          <a:p>
            <a:pPr algn="ctr">
              <a:defRPr b="1">
                <a:solidFill>
                  <a:srgbClr val="FFFFFF"/>
                </a:solidFill>
                <a:latin typeface="+mn-lt"/>
                <a:ea typeface="+mn-ea"/>
                <a:cs typeface="+mn-cs"/>
                <a:sym typeface="Palatino"/>
              </a:defRPr>
            </a:pPr>
            <a:r>
              <a:rPr lang="zh-HK" sz="1900" b="0" i="0" dirty="0" smtClean="0">
                <a:solidFill>
                  <a:schemeClr val="bg1"/>
                </a:solidFill>
                <a:latin typeface="Century Gothic" panose="020B0502020202020204" pitchFamily="34" charset="0"/>
                <a:ea typeface="華康儷中黑" panose="020B0509000000000000" pitchFamily="49" charset="-120"/>
              </a:rPr>
              <a:t>2400 / 2400 = $2,300</a:t>
            </a:r>
          </a:p>
          <a:p>
            <a:pPr algn="ctr">
              <a:defRPr b="1">
                <a:solidFill>
                  <a:srgbClr val="FFFFFF"/>
                </a:solidFill>
                <a:latin typeface="+mn-lt"/>
                <a:ea typeface="+mn-ea"/>
                <a:cs typeface="+mn-cs"/>
                <a:sym typeface="Palatino"/>
              </a:defRPr>
            </a:pPr>
            <a:r>
              <a:rPr lang="zh-HK" sz="1900" b="0" i="0" dirty="0" smtClean="0">
                <a:solidFill>
                  <a:schemeClr val="bg1"/>
                </a:solidFill>
                <a:latin typeface="Century Gothic" panose="020B0502020202020204" pitchFamily="34" charset="0"/>
                <a:ea typeface="華康儷中黑" panose="020B0509000000000000" pitchFamily="49" charset="-120"/>
              </a:rPr>
              <a:t>1200 / 1200 = $2,300</a:t>
            </a:r>
          </a:p>
          <a:p>
            <a:pPr algn="ctr">
              <a:defRPr b="1">
                <a:solidFill>
                  <a:srgbClr val="FFFFFF"/>
                </a:solidFill>
                <a:latin typeface="+mn-lt"/>
                <a:ea typeface="+mn-ea"/>
                <a:cs typeface="+mn-cs"/>
                <a:sym typeface="Palatino"/>
              </a:defRPr>
            </a:pPr>
            <a:r>
              <a:rPr lang="zh-HK" sz="1900" b="0" i="0" dirty="0" smtClean="0">
                <a:solidFill>
                  <a:schemeClr val="bg1"/>
                </a:solidFill>
                <a:latin typeface="Century Gothic" panose="020B0502020202020204" pitchFamily="34" charset="0"/>
                <a:ea typeface="華康儷中黑" panose="020B0509000000000000" pitchFamily="49" charset="-120"/>
              </a:rPr>
              <a:t> $11,500</a:t>
            </a:r>
          </a:p>
        </p:txBody>
      </p:sp>
      <p:sp>
        <p:nvSpPr>
          <p:cNvPr id="2392" name="Shape 2392"/>
          <p:cNvSpPr/>
          <p:nvPr/>
        </p:nvSpPr>
        <p:spPr>
          <a:xfrm>
            <a:off x="1174594" y="2653988"/>
            <a:ext cx="2118733" cy="3"/>
          </a:xfrm>
          <a:prstGeom prst="line">
            <a:avLst/>
          </a:prstGeom>
          <a:ln w="12700">
            <a:solidFill>
              <a:srgbClr val="FFFFFF"/>
            </a:solidFill>
            <a:miter/>
          </a:ln>
        </p:spPr>
        <p:txBody>
          <a:bodyPr lIns="45718" tIns="45718" rIns="45718" bIns="45718"/>
          <a:lstStyle/>
          <a:p>
            <a:endParaRPr dirty="0">
              <a:solidFill>
                <a:schemeClr val="bg1"/>
              </a:solidFill>
              <a:latin typeface="Century Gothic" panose="020B0502020202020204" pitchFamily="34" charset="0"/>
              <a:ea typeface="華康儷中黑" panose="020B0509000000000000" pitchFamily="49" charset="-120"/>
            </a:endParaRPr>
          </a:p>
        </p:txBody>
      </p:sp>
      <p:sp>
        <p:nvSpPr>
          <p:cNvPr id="2393" name="Shape 2393"/>
          <p:cNvSpPr/>
          <p:nvPr/>
        </p:nvSpPr>
        <p:spPr>
          <a:xfrm>
            <a:off x="8906108" y="2653988"/>
            <a:ext cx="2118734" cy="3"/>
          </a:xfrm>
          <a:prstGeom prst="line">
            <a:avLst/>
          </a:prstGeom>
          <a:ln w="12700">
            <a:solidFill>
              <a:srgbClr val="FFFFFF"/>
            </a:solidFill>
            <a:miter/>
          </a:ln>
        </p:spPr>
        <p:txBody>
          <a:bodyPr lIns="45718" tIns="45718" rIns="45718" bIns="45718"/>
          <a:lstStyle/>
          <a:p>
            <a:endParaRPr dirty="0">
              <a:solidFill>
                <a:schemeClr val="bg1"/>
              </a:solidFill>
              <a:latin typeface="Century Gothic" panose="020B0502020202020204" pitchFamily="34" charset="0"/>
              <a:ea typeface="華康儷中黑" panose="020B0509000000000000" pitchFamily="49" charset="-120"/>
            </a:endParaRPr>
          </a:p>
        </p:txBody>
      </p:sp>
      <p:sp>
        <p:nvSpPr>
          <p:cNvPr id="2394" name="Shape 2394"/>
          <p:cNvSpPr/>
          <p:nvPr/>
        </p:nvSpPr>
        <p:spPr>
          <a:xfrm>
            <a:off x="7043773" y="2454287"/>
            <a:ext cx="1650383" cy="38471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defTabSz="914400">
              <a:defRPr sz="1600">
                <a:solidFill>
                  <a:srgbClr val="FFFFFF"/>
                </a:solidFill>
                <a:latin typeface="+mn-lt"/>
                <a:ea typeface="+mn-ea"/>
                <a:cs typeface="+mn-cs"/>
                <a:sym typeface="Palatino"/>
              </a:defRPr>
            </a:lvl1pPr>
          </a:lstStyle>
          <a:p>
            <a:r>
              <a:rPr lang="zh-HK" sz="1900" b="0" i="0" dirty="0" smtClean="0">
                <a:solidFill>
                  <a:schemeClr val="bg1"/>
                </a:solidFill>
                <a:latin typeface="Century Gothic" panose="020B0502020202020204" pitchFamily="34" charset="0"/>
                <a:ea typeface="華康儷中黑" panose="020B0509000000000000" pitchFamily="49" charset="-120"/>
              </a:rPr>
              <a:t>1200</a:t>
            </a:r>
          </a:p>
        </p:txBody>
      </p:sp>
      <p:sp>
        <p:nvSpPr>
          <p:cNvPr id="2395" name="Shape 2395"/>
          <p:cNvSpPr/>
          <p:nvPr/>
        </p:nvSpPr>
        <p:spPr>
          <a:xfrm>
            <a:off x="-4" y="1034244"/>
            <a:ext cx="12192007" cy="35547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lnSpc>
                <a:spcPct val="90000"/>
              </a:lnSpc>
              <a:defRPr sz="2000">
                <a:solidFill>
                  <a:srgbClr val="FFFFFF"/>
                </a:solidFill>
                <a:latin typeface="+mn-lt"/>
                <a:ea typeface="+mn-ea"/>
                <a:cs typeface="+mn-cs"/>
                <a:sym typeface="Palatino"/>
              </a:defRPr>
            </a:lvl1pPr>
          </a:lstStyle>
          <a:p>
            <a:r>
              <a:rPr lang="zh-HK" sz="1900" b="0" i="0" dirty="0" smtClean="0">
                <a:solidFill>
                  <a:schemeClr val="bg1"/>
                </a:solidFill>
                <a:latin typeface="Century Gothic" panose="020B0502020202020204" pitchFamily="34" charset="0"/>
                <a:ea typeface="華康儷中黑" panose="020B0509000000000000" pitchFamily="49" charset="-120"/>
              </a:rPr>
              <a:t>賺取佣金的頻率會越來越高，直至後來每一週都可領到佣金</a:t>
            </a:r>
          </a:p>
        </p:txBody>
      </p:sp>
      <p:sp>
        <p:nvSpPr>
          <p:cNvPr id="2396" name="Shape 2396"/>
          <p:cNvSpPr/>
          <p:nvPr/>
        </p:nvSpPr>
        <p:spPr>
          <a:xfrm>
            <a:off x="4317341" y="2261517"/>
            <a:ext cx="799111" cy="38471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r" defTabSz="914400">
              <a:defRPr sz="1600">
                <a:solidFill>
                  <a:srgbClr val="FFFFFF"/>
                </a:solidFill>
                <a:latin typeface="+mn-lt"/>
                <a:ea typeface="+mn-ea"/>
                <a:cs typeface="+mn-cs"/>
                <a:sym typeface="Palatino"/>
              </a:defRPr>
            </a:lvl1pPr>
          </a:lstStyle>
          <a:p>
            <a:r>
              <a:rPr lang="zh-HK" sz="1900" b="0" i="0" dirty="0" smtClean="0">
                <a:solidFill>
                  <a:schemeClr val="bg1"/>
                </a:solidFill>
                <a:latin typeface="Century Gothic" panose="020B0502020202020204" pitchFamily="34" charset="0"/>
                <a:ea typeface="華康儷中黑" panose="020B0509000000000000" pitchFamily="49" charset="-120"/>
              </a:rPr>
              <a:t>2400</a:t>
            </a:r>
          </a:p>
        </p:txBody>
      </p:sp>
      <p:sp>
        <p:nvSpPr>
          <p:cNvPr id="2397" name="Shape 2397"/>
          <p:cNvSpPr/>
          <p:nvPr/>
        </p:nvSpPr>
        <p:spPr>
          <a:xfrm>
            <a:off x="7034355" y="2261517"/>
            <a:ext cx="830883" cy="384717"/>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defTabSz="914400">
              <a:defRPr sz="1600">
                <a:solidFill>
                  <a:srgbClr val="FFFFFF"/>
                </a:solidFill>
                <a:latin typeface="+mn-lt"/>
                <a:ea typeface="+mn-ea"/>
                <a:cs typeface="+mn-cs"/>
                <a:sym typeface="Palatino"/>
              </a:defRPr>
            </a:lvl1pPr>
          </a:lstStyle>
          <a:p>
            <a:r>
              <a:rPr lang="zh-HK" sz="1900" b="0" i="0" dirty="0" smtClean="0">
                <a:solidFill>
                  <a:schemeClr val="bg1"/>
                </a:solidFill>
                <a:latin typeface="Century Gothic" panose="020B0502020202020204" pitchFamily="34" charset="0"/>
                <a:ea typeface="華康儷中黑" panose="020B0509000000000000" pitchFamily="49" charset="-120"/>
              </a:rPr>
              <a:t>2400</a:t>
            </a:r>
          </a:p>
        </p:txBody>
      </p:sp>
      <p:sp>
        <p:nvSpPr>
          <p:cNvPr id="2398" name="Shape 2398"/>
          <p:cNvSpPr/>
          <p:nvPr/>
        </p:nvSpPr>
        <p:spPr>
          <a:xfrm>
            <a:off x="4325215" y="2070384"/>
            <a:ext cx="799111" cy="38471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r" defTabSz="914400">
              <a:defRPr sz="1600">
                <a:solidFill>
                  <a:srgbClr val="FFFFFF"/>
                </a:solidFill>
                <a:latin typeface="+mn-lt"/>
                <a:ea typeface="+mn-ea"/>
                <a:cs typeface="+mn-cs"/>
                <a:sym typeface="Palatino"/>
              </a:defRPr>
            </a:lvl1pPr>
          </a:lstStyle>
          <a:p>
            <a:r>
              <a:rPr lang="zh-HK" sz="1900" b="0" i="0" dirty="0" smtClean="0">
                <a:solidFill>
                  <a:schemeClr val="bg1"/>
                </a:solidFill>
                <a:latin typeface="Century Gothic" panose="020B0502020202020204" pitchFamily="34" charset="0"/>
                <a:ea typeface="華康儷中黑" panose="020B0509000000000000" pitchFamily="49" charset="-120"/>
              </a:rPr>
              <a:t>3600</a:t>
            </a:r>
          </a:p>
        </p:txBody>
      </p:sp>
      <p:sp>
        <p:nvSpPr>
          <p:cNvPr id="2399" name="Shape 2399"/>
          <p:cNvSpPr/>
          <p:nvPr/>
        </p:nvSpPr>
        <p:spPr>
          <a:xfrm>
            <a:off x="200720" y="237979"/>
            <a:ext cx="11775692" cy="721027"/>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dirty="0">
              <a:solidFill>
                <a:schemeClr val="bg1"/>
              </a:solidFill>
              <a:latin typeface="Century Gothic" panose="020B0502020202020204" pitchFamily="34" charset="0"/>
              <a:ea typeface="華康儷中黑" panose="020B0509000000000000" pitchFamily="49" charset="-120"/>
            </a:endParaRPr>
          </a:p>
        </p:txBody>
      </p:sp>
      <p:sp>
        <p:nvSpPr>
          <p:cNvPr id="2400" name="Shape 2400"/>
          <p:cNvSpPr/>
          <p:nvPr/>
        </p:nvSpPr>
        <p:spPr>
          <a:xfrm>
            <a:off x="7042230" y="2078091"/>
            <a:ext cx="823008" cy="384717"/>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defTabSz="914400">
              <a:defRPr sz="1600">
                <a:solidFill>
                  <a:srgbClr val="FFFFFF"/>
                </a:solidFill>
                <a:latin typeface="+mn-lt"/>
                <a:ea typeface="+mn-ea"/>
                <a:cs typeface="+mn-cs"/>
                <a:sym typeface="Palatino"/>
              </a:defRPr>
            </a:lvl1pPr>
          </a:lstStyle>
          <a:p>
            <a:r>
              <a:rPr lang="zh-HK" sz="1900" b="0" i="0" dirty="0" smtClean="0">
                <a:solidFill>
                  <a:schemeClr val="bg1"/>
                </a:solidFill>
                <a:latin typeface="Century Gothic" panose="020B0502020202020204" pitchFamily="34" charset="0"/>
                <a:ea typeface="華康儷中黑" panose="020B0509000000000000" pitchFamily="49" charset="-120"/>
              </a:rPr>
              <a:t>3600</a:t>
            </a:r>
          </a:p>
        </p:txBody>
      </p:sp>
      <p:sp>
        <p:nvSpPr>
          <p:cNvPr id="2401" name="Shape 2401"/>
          <p:cNvSpPr/>
          <p:nvPr/>
        </p:nvSpPr>
        <p:spPr>
          <a:xfrm>
            <a:off x="3360234" y="2106651"/>
            <a:ext cx="892135" cy="40010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3200">
                <a:ln w="3175">
                  <a:solidFill>
                    <a:srgbClr val="FFFFFF"/>
                  </a:solidFill>
                </a:ln>
                <a:solidFill>
                  <a:srgbClr val="221C35"/>
                </a:solidFill>
                <a:latin typeface="+mn-lt"/>
                <a:ea typeface="+mn-ea"/>
                <a:cs typeface="+mn-cs"/>
                <a:sym typeface="Palatino"/>
              </a:defRPr>
            </a:lvl1pPr>
          </a:lstStyle>
          <a:p>
            <a:r>
              <a:rPr lang="zh-HK" sz="2000" b="0" i="0" dirty="0" smtClean="0">
                <a:solidFill>
                  <a:schemeClr val="bg1"/>
                </a:solidFill>
                <a:latin typeface="Century Gothic" pitchFamily="34" charset="0"/>
                <a:ea typeface="華康儷中黑" panose="020B0509000000000000" pitchFamily="49" charset="-120"/>
              </a:rPr>
              <a:t>BV</a:t>
            </a:r>
          </a:p>
        </p:txBody>
      </p:sp>
      <p:sp>
        <p:nvSpPr>
          <p:cNvPr id="2402" name="Shape 2402"/>
          <p:cNvSpPr/>
          <p:nvPr/>
        </p:nvSpPr>
        <p:spPr>
          <a:xfrm>
            <a:off x="7924799" y="2125701"/>
            <a:ext cx="892136" cy="40010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3200">
                <a:ln w="3175">
                  <a:solidFill>
                    <a:srgbClr val="FFFFFF"/>
                  </a:solidFill>
                </a:ln>
                <a:solidFill>
                  <a:srgbClr val="938461"/>
                </a:solidFill>
                <a:latin typeface="+mn-lt"/>
                <a:ea typeface="+mn-ea"/>
                <a:cs typeface="+mn-cs"/>
                <a:sym typeface="Palatino"/>
              </a:defRPr>
            </a:lvl1pPr>
          </a:lstStyle>
          <a:p>
            <a:r>
              <a:rPr lang="zh-HK" sz="2000" b="0" i="0" dirty="0" smtClean="0">
                <a:solidFill>
                  <a:schemeClr val="bg1"/>
                </a:solidFill>
                <a:latin typeface="Century Gothic" pitchFamily="34" charset="0"/>
                <a:ea typeface="華康儷中黑" panose="020B0509000000000000" pitchFamily="49" charset="-120"/>
              </a:rPr>
              <a:t>IBV</a:t>
            </a:r>
          </a:p>
        </p:txBody>
      </p:sp>
      <p:sp>
        <p:nvSpPr>
          <p:cNvPr id="2403" name="Shape 2403"/>
          <p:cNvSpPr/>
          <p:nvPr/>
        </p:nvSpPr>
        <p:spPr>
          <a:xfrm>
            <a:off x="0" y="306109"/>
            <a:ext cx="12192000" cy="5847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ctr">
              <a:tabLst>
                <a:tab pos="101600" algn="l"/>
              </a:tabLst>
              <a:defRPr sz="3200" spc="100">
                <a:solidFill>
                  <a:srgbClr val="FFFFFF"/>
                </a:solidFill>
                <a:latin typeface="+mn-lt"/>
                <a:ea typeface="+mn-ea"/>
                <a:cs typeface="+mn-cs"/>
                <a:sym typeface="Palatino"/>
              </a:defRPr>
            </a:lvl1pPr>
          </a:lstStyle>
          <a:p>
            <a:r>
              <a:rPr lang="zh-HK" b="0" i="0" dirty="0" smtClean="0">
                <a:solidFill>
                  <a:schemeClr val="bg1"/>
                </a:solidFill>
                <a:latin typeface="Century Gothic" panose="020B0502020202020204" pitchFamily="34" charset="0"/>
                <a:ea typeface="華康儷中黑" panose="020B0509000000000000" pitchFamily="49" charset="-120"/>
              </a:rPr>
              <a:t>隨著你的組織成長</a:t>
            </a:r>
          </a:p>
        </p:txBody>
      </p:sp>
      <p:sp>
        <p:nvSpPr>
          <p:cNvPr id="2404" name="Shape 2404"/>
          <p:cNvSpPr/>
          <p:nvPr/>
        </p:nvSpPr>
        <p:spPr>
          <a:xfrm>
            <a:off x="0" y="6316013"/>
            <a:ext cx="12192000" cy="35547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ctr" defTabSz="574675">
              <a:lnSpc>
                <a:spcPct val="90000"/>
              </a:lnSpc>
              <a:tabLst>
                <a:tab pos="571500" algn="l"/>
              </a:tabLst>
              <a:defRPr sz="2000">
                <a:solidFill>
                  <a:srgbClr val="FFFFFF"/>
                </a:solidFill>
                <a:latin typeface="+mn-lt"/>
                <a:ea typeface="+mn-ea"/>
                <a:cs typeface="+mn-cs"/>
                <a:sym typeface="Palatino"/>
              </a:defRPr>
            </a:lvl1pPr>
          </a:lstStyle>
          <a:p>
            <a:r>
              <a:rPr lang="zh-HK" sz="1900" b="0" i="0" dirty="0" smtClean="0">
                <a:solidFill>
                  <a:schemeClr val="bg1"/>
                </a:solidFill>
                <a:latin typeface="Century Gothic" panose="020B0502020202020204" pitchFamily="34" charset="0"/>
                <a:ea typeface="華康儷中黑" panose="020B0509000000000000" pitchFamily="49" charset="-120"/>
              </a:rPr>
              <a:t>每個商業發展中心每週最高可賺HK$23,000</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2377"/>
                                        </p:tgtEl>
                                        <p:attrNameLst>
                                          <p:attrName>style.visibility</p:attrName>
                                        </p:attrNameLst>
                                      </p:cBhvr>
                                      <p:to>
                                        <p:strVal val="visible"/>
                                      </p:to>
                                    </p:set>
                                    <p:animEffect transition="in" filter="wipe(up)">
                                      <p:cBhvr>
                                        <p:cTn id="7" dur="2000"/>
                                        <p:tgtEl>
                                          <p:spTgt spid="237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fill="hold" grpId="2" nodeType="clickEffect">
                                  <p:stCondLst>
                                    <p:cond delay="0"/>
                                  </p:stCondLst>
                                  <p:iterate>
                                    <p:tmAbs val="0"/>
                                  </p:iterate>
                                  <p:childTnLst>
                                    <p:animEffect transition="out" filter="dissolve">
                                      <p:cBhvr>
                                        <p:cTn id="11" dur="500" fill="hold"/>
                                        <p:tgtEl>
                                          <p:spTgt spid="2377"/>
                                        </p:tgtEl>
                                      </p:cBhvr>
                                    </p:animEffect>
                                    <p:set>
                                      <p:cBhvr>
                                        <p:cTn id="12" fill="hold">
                                          <p:stCondLst>
                                            <p:cond delay="499"/>
                                          </p:stCondLst>
                                        </p:cTn>
                                        <p:tgtEl>
                                          <p:spTgt spid="2377"/>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grpId="3" nodeType="afterEffect">
                                  <p:stCondLst>
                                    <p:cond delay="0"/>
                                  </p:stCondLst>
                                  <p:iterate>
                                    <p:tmAbs val="0"/>
                                  </p:iterate>
                                  <p:childTnLst>
                                    <p:set>
                                      <p:cBhvr>
                                        <p:cTn id="15" fill="hold"/>
                                        <p:tgtEl>
                                          <p:spTgt spid="2383"/>
                                        </p:tgtEl>
                                        <p:attrNameLst>
                                          <p:attrName>style.visibility</p:attrName>
                                        </p:attrNameLst>
                                      </p:cBhvr>
                                      <p:to>
                                        <p:strVal val="visible"/>
                                      </p:to>
                                    </p:set>
                                    <p:animEffect transition="in" filter="wipe(down)">
                                      <p:cBhvr>
                                        <p:cTn id="16" dur="1000"/>
                                        <p:tgtEl>
                                          <p:spTgt spid="2383"/>
                                        </p:tgtEl>
                                      </p:cBhvr>
                                    </p:animEffect>
                                  </p:childTnLst>
                                </p:cTn>
                              </p:par>
                            </p:childTnLst>
                          </p:cTn>
                        </p:par>
                        <p:par>
                          <p:cTn id="17" fill="hold">
                            <p:stCondLst>
                              <p:cond delay="1500"/>
                            </p:stCondLst>
                            <p:childTnLst>
                              <p:par>
                                <p:cTn id="18" presetID="22" presetClass="entr" presetSubtype="4" fill="hold" grpId="4" nodeType="afterEffect">
                                  <p:stCondLst>
                                    <p:cond delay="0"/>
                                  </p:stCondLst>
                                  <p:iterate>
                                    <p:tmAbs val="0"/>
                                  </p:iterate>
                                  <p:childTnLst>
                                    <p:set>
                                      <p:cBhvr>
                                        <p:cTn id="19" fill="hold"/>
                                        <p:tgtEl>
                                          <p:spTgt spid="2382"/>
                                        </p:tgtEl>
                                        <p:attrNameLst>
                                          <p:attrName>style.visibility</p:attrName>
                                        </p:attrNameLst>
                                      </p:cBhvr>
                                      <p:to>
                                        <p:strVal val="visible"/>
                                      </p:to>
                                    </p:set>
                                    <p:animEffect transition="in" filter="wipe(down)">
                                      <p:cBhvr>
                                        <p:cTn id="20" dur="1000"/>
                                        <p:tgtEl>
                                          <p:spTgt spid="2382"/>
                                        </p:tgtEl>
                                      </p:cBhvr>
                                    </p:animEffect>
                                  </p:childTnLst>
                                </p:cTn>
                              </p:par>
                            </p:childTnLst>
                          </p:cTn>
                        </p:par>
                        <p:par>
                          <p:cTn id="21" fill="hold">
                            <p:stCondLst>
                              <p:cond delay="2500"/>
                            </p:stCondLst>
                            <p:childTnLst>
                              <p:par>
                                <p:cTn id="22" presetID="9" presetClass="entr" fill="hold" grpId="5" nodeType="afterEffect">
                                  <p:stCondLst>
                                    <p:cond delay="0"/>
                                  </p:stCondLst>
                                  <p:iterate>
                                    <p:tmAbs val="0"/>
                                  </p:iterate>
                                  <p:childTnLst>
                                    <p:set>
                                      <p:cBhvr>
                                        <p:cTn id="23" fill="hold"/>
                                        <p:tgtEl>
                                          <p:spTgt spid="2394"/>
                                        </p:tgtEl>
                                        <p:attrNameLst>
                                          <p:attrName>style.visibility</p:attrName>
                                        </p:attrNameLst>
                                      </p:cBhvr>
                                      <p:to>
                                        <p:strVal val="visible"/>
                                      </p:to>
                                    </p:set>
                                    <p:animEffect transition="in" filter="dissolve">
                                      <p:cBhvr>
                                        <p:cTn id="24" dur="1000"/>
                                        <p:tgtEl>
                                          <p:spTgt spid="2394"/>
                                        </p:tgtEl>
                                      </p:cBhvr>
                                    </p:animEffect>
                                  </p:childTnLst>
                                </p:cTn>
                              </p:par>
                            </p:childTnLst>
                          </p:cTn>
                        </p:par>
                        <p:par>
                          <p:cTn id="25" fill="hold">
                            <p:stCondLst>
                              <p:cond delay="3500"/>
                            </p:stCondLst>
                            <p:childTnLst>
                              <p:par>
                                <p:cTn id="26" presetID="9" presetClass="entr" fill="hold" grpId="6" nodeType="afterEffect">
                                  <p:stCondLst>
                                    <p:cond delay="0"/>
                                  </p:stCondLst>
                                  <p:iterate>
                                    <p:tmAbs val="0"/>
                                  </p:iterate>
                                  <p:childTnLst>
                                    <p:set>
                                      <p:cBhvr>
                                        <p:cTn id="27" fill="hold"/>
                                        <p:tgtEl>
                                          <p:spTgt spid="2389"/>
                                        </p:tgtEl>
                                        <p:attrNameLst>
                                          <p:attrName>style.visibility</p:attrName>
                                        </p:attrNameLst>
                                      </p:cBhvr>
                                      <p:to>
                                        <p:strVal val="visible"/>
                                      </p:to>
                                    </p:set>
                                    <p:animEffect transition="in" filter="dissolve">
                                      <p:cBhvr>
                                        <p:cTn id="28" dur="1000"/>
                                        <p:tgtEl>
                                          <p:spTgt spid="2389"/>
                                        </p:tgtEl>
                                      </p:cBhvr>
                                    </p:animEffect>
                                  </p:childTnLst>
                                </p:cTn>
                              </p:par>
                            </p:childTnLst>
                          </p:cTn>
                        </p:par>
                        <p:par>
                          <p:cTn id="29" fill="hold">
                            <p:stCondLst>
                              <p:cond delay="4500"/>
                            </p:stCondLst>
                            <p:childTnLst>
                              <p:par>
                                <p:cTn id="30" presetID="9" presetClass="entr" fill="hold" grpId="7" nodeType="afterEffect">
                                  <p:stCondLst>
                                    <p:cond delay="0"/>
                                  </p:stCondLst>
                                  <p:iterate>
                                    <p:tmAbs val="0"/>
                                  </p:iterate>
                                  <p:childTnLst>
                                    <p:set>
                                      <p:cBhvr>
                                        <p:cTn id="31" fill="hold"/>
                                        <p:tgtEl>
                                          <p:spTgt spid="2391"/>
                                        </p:tgtEl>
                                        <p:attrNameLst>
                                          <p:attrName>style.visibility</p:attrName>
                                        </p:attrNameLst>
                                      </p:cBhvr>
                                      <p:to>
                                        <p:strVal val="visible"/>
                                      </p:to>
                                    </p:set>
                                    <p:animEffect transition="in" filter="dissolve">
                                      <p:cBhvr>
                                        <p:cTn id="32" dur="500"/>
                                        <p:tgtEl>
                                          <p:spTgt spid="2391"/>
                                        </p:tgtEl>
                                      </p:cBhvr>
                                    </p:animEffect>
                                  </p:childTnLst>
                                </p:cTn>
                              </p:par>
                            </p:childTnLst>
                          </p:cTn>
                        </p:par>
                        <p:par>
                          <p:cTn id="33" fill="hold">
                            <p:stCondLst>
                              <p:cond delay="5000"/>
                            </p:stCondLst>
                            <p:childTnLst>
                              <p:par>
                                <p:cTn id="34" presetID="23" presetClass="entr" presetSubtype="16" fill="hold" grpId="22" nodeType="afterEffect">
                                  <p:stCondLst>
                                    <p:cond delay="0"/>
                                  </p:stCondLst>
                                  <p:iterate>
                                    <p:tmAbs val="0"/>
                                  </p:iterate>
                                  <p:childTnLst>
                                    <p:set>
                                      <p:cBhvr>
                                        <p:cTn id="35" fill="hold"/>
                                        <p:tgtEl>
                                          <p:spTgt spid="2392"/>
                                        </p:tgtEl>
                                        <p:attrNameLst>
                                          <p:attrName>style.visibility</p:attrName>
                                        </p:attrNameLst>
                                      </p:cBhvr>
                                      <p:to>
                                        <p:strVal val="visible"/>
                                      </p:to>
                                    </p:set>
                                    <p:anim calcmode="lin" valueType="num">
                                      <p:cBhvr>
                                        <p:cTn id="36" dur="1000" fill="hold"/>
                                        <p:tgtEl>
                                          <p:spTgt spid="2392"/>
                                        </p:tgtEl>
                                        <p:attrNameLst>
                                          <p:attrName>ppt_w</p:attrName>
                                        </p:attrNameLst>
                                      </p:cBhvr>
                                      <p:tavLst>
                                        <p:tav tm="0">
                                          <p:val>
                                            <p:fltVal val="0"/>
                                          </p:val>
                                        </p:tav>
                                        <p:tav tm="100000">
                                          <p:val>
                                            <p:strVal val="#ppt_w"/>
                                          </p:val>
                                        </p:tav>
                                      </p:tavLst>
                                    </p:anim>
                                    <p:anim calcmode="lin" valueType="num">
                                      <p:cBhvr>
                                        <p:cTn id="37" dur="1000" fill="hold"/>
                                        <p:tgtEl>
                                          <p:spTgt spid="2392"/>
                                        </p:tgtEl>
                                        <p:attrNameLst>
                                          <p:attrName>ppt_h</p:attrName>
                                        </p:attrNameLst>
                                      </p:cBhvr>
                                      <p:tavLst>
                                        <p:tav tm="0">
                                          <p:val>
                                            <p:fltVal val="0"/>
                                          </p:val>
                                        </p:tav>
                                        <p:tav tm="100000">
                                          <p:val>
                                            <p:strVal val="#ppt_h"/>
                                          </p:val>
                                        </p:tav>
                                      </p:tavLst>
                                    </p:anim>
                                  </p:childTnLst>
                                </p:cTn>
                              </p:par>
                            </p:childTnLst>
                          </p:cTn>
                        </p:par>
                        <p:par>
                          <p:cTn id="38" fill="hold">
                            <p:stCondLst>
                              <p:cond delay="6000"/>
                            </p:stCondLst>
                            <p:childTnLst>
                              <p:par>
                                <p:cTn id="39" presetID="9" presetClass="entr" fill="hold" grpId="8" nodeType="afterEffect">
                                  <p:stCondLst>
                                    <p:cond delay="0"/>
                                  </p:stCondLst>
                                  <p:iterate>
                                    <p:tmAbs val="0"/>
                                  </p:iterate>
                                  <p:childTnLst>
                                    <p:set>
                                      <p:cBhvr>
                                        <p:cTn id="40" fill="hold"/>
                                        <p:tgtEl>
                                          <p:spTgt spid="2401"/>
                                        </p:tgtEl>
                                        <p:attrNameLst>
                                          <p:attrName>style.visibility</p:attrName>
                                        </p:attrNameLst>
                                      </p:cBhvr>
                                      <p:to>
                                        <p:strVal val="visible"/>
                                      </p:to>
                                    </p:set>
                                    <p:animEffect transition="in" filter="dissolve">
                                      <p:cBhvr>
                                        <p:cTn id="41" dur="500"/>
                                        <p:tgtEl>
                                          <p:spTgt spid="240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9" nodeType="clickEffect">
                                  <p:stCondLst>
                                    <p:cond delay="0"/>
                                  </p:stCondLst>
                                  <p:iterate>
                                    <p:tmAbs val="0"/>
                                  </p:iterate>
                                  <p:childTnLst>
                                    <p:set>
                                      <p:cBhvr>
                                        <p:cTn id="45" fill="hold"/>
                                        <p:tgtEl>
                                          <p:spTgt spid="2384"/>
                                        </p:tgtEl>
                                        <p:attrNameLst>
                                          <p:attrName>style.visibility</p:attrName>
                                        </p:attrNameLst>
                                      </p:cBhvr>
                                      <p:to>
                                        <p:strVal val="visible"/>
                                      </p:to>
                                    </p:set>
                                    <p:animEffect transition="in" filter="wipe(down)">
                                      <p:cBhvr>
                                        <p:cTn id="46" dur="1000"/>
                                        <p:tgtEl>
                                          <p:spTgt spid="2384"/>
                                        </p:tgtEl>
                                      </p:cBhvr>
                                    </p:animEffect>
                                  </p:childTnLst>
                                </p:cTn>
                              </p:par>
                            </p:childTnLst>
                          </p:cTn>
                        </p:par>
                        <p:par>
                          <p:cTn id="47" fill="hold">
                            <p:stCondLst>
                              <p:cond delay="1000"/>
                            </p:stCondLst>
                            <p:childTnLst>
                              <p:par>
                                <p:cTn id="48" presetID="22" presetClass="entr" presetSubtype="4" fill="hold" grpId="10" nodeType="afterEffect">
                                  <p:stCondLst>
                                    <p:cond delay="0"/>
                                  </p:stCondLst>
                                  <p:iterate>
                                    <p:tmAbs val="0"/>
                                  </p:iterate>
                                  <p:childTnLst>
                                    <p:set>
                                      <p:cBhvr>
                                        <p:cTn id="49" fill="hold"/>
                                        <p:tgtEl>
                                          <p:spTgt spid="2381"/>
                                        </p:tgtEl>
                                        <p:attrNameLst>
                                          <p:attrName>style.visibility</p:attrName>
                                        </p:attrNameLst>
                                      </p:cBhvr>
                                      <p:to>
                                        <p:strVal val="visible"/>
                                      </p:to>
                                    </p:set>
                                    <p:animEffect transition="in" filter="wipe(down)">
                                      <p:cBhvr>
                                        <p:cTn id="50" dur="1000"/>
                                        <p:tgtEl>
                                          <p:spTgt spid="2381"/>
                                        </p:tgtEl>
                                      </p:cBhvr>
                                    </p:animEffect>
                                  </p:childTnLst>
                                </p:cTn>
                              </p:par>
                            </p:childTnLst>
                          </p:cTn>
                        </p:par>
                        <p:par>
                          <p:cTn id="51" fill="hold">
                            <p:stCondLst>
                              <p:cond delay="2000"/>
                            </p:stCondLst>
                            <p:childTnLst>
                              <p:par>
                                <p:cTn id="52" presetID="9" presetClass="entr" fill="hold" grpId="11" nodeType="afterEffect">
                                  <p:stCondLst>
                                    <p:cond delay="0"/>
                                  </p:stCondLst>
                                  <p:iterate>
                                    <p:tmAbs val="0"/>
                                  </p:iterate>
                                  <p:childTnLst>
                                    <p:set>
                                      <p:cBhvr>
                                        <p:cTn id="53" fill="hold"/>
                                        <p:tgtEl>
                                          <p:spTgt spid="2390"/>
                                        </p:tgtEl>
                                        <p:attrNameLst>
                                          <p:attrName>style.visibility</p:attrName>
                                        </p:attrNameLst>
                                      </p:cBhvr>
                                      <p:to>
                                        <p:strVal val="visible"/>
                                      </p:to>
                                    </p:set>
                                    <p:animEffect transition="in" filter="dissolve">
                                      <p:cBhvr>
                                        <p:cTn id="54" dur="500"/>
                                        <p:tgtEl>
                                          <p:spTgt spid="2390"/>
                                        </p:tgtEl>
                                      </p:cBhvr>
                                    </p:animEffect>
                                  </p:childTnLst>
                                </p:cTn>
                              </p:par>
                            </p:childTnLst>
                          </p:cTn>
                        </p:par>
                        <p:par>
                          <p:cTn id="55" fill="hold">
                            <p:stCondLst>
                              <p:cond delay="2500"/>
                            </p:stCondLst>
                            <p:childTnLst>
                              <p:par>
                                <p:cTn id="56" presetID="23" presetClass="entr" presetSubtype="16" fill="hold" grpId="23" nodeType="afterEffect">
                                  <p:stCondLst>
                                    <p:cond delay="0"/>
                                  </p:stCondLst>
                                  <p:iterate>
                                    <p:tmAbs val="0"/>
                                  </p:iterate>
                                  <p:childTnLst>
                                    <p:set>
                                      <p:cBhvr>
                                        <p:cTn id="57" fill="hold"/>
                                        <p:tgtEl>
                                          <p:spTgt spid="2393"/>
                                        </p:tgtEl>
                                        <p:attrNameLst>
                                          <p:attrName>style.visibility</p:attrName>
                                        </p:attrNameLst>
                                      </p:cBhvr>
                                      <p:to>
                                        <p:strVal val="visible"/>
                                      </p:to>
                                    </p:set>
                                    <p:anim calcmode="lin" valueType="num">
                                      <p:cBhvr>
                                        <p:cTn id="58" dur="1000" fill="hold"/>
                                        <p:tgtEl>
                                          <p:spTgt spid="2393"/>
                                        </p:tgtEl>
                                        <p:attrNameLst>
                                          <p:attrName>ppt_w</p:attrName>
                                        </p:attrNameLst>
                                      </p:cBhvr>
                                      <p:tavLst>
                                        <p:tav tm="0">
                                          <p:val>
                                            <p:fltVal val="0"/>
                                          </p:val>
                                        </p:tav>
                                        <p:tav tm="100000">
                                          <p:val>
                                            <p:strVal val="#ppt_w"/>
                                          </p:val>
                                        </p:tav>
                                      </p:tavLst>
                                    </p:anim>
                                    <p:anim calcmode="lin" valueType="num">
                                      <p:cBhvr>
                                        <p:cTn id="59" dur="1000" fill="hold"/>
                                        <p:tgtEl>
                                          <p:spTgt spid="2393"/>
                                        </p:tgtEl>
                                        <p:attrNameLst>
                                          <p:attrName>ppt_h</p:attrName>
                                        </p:attrNameLst>
                                      </p:cBhvr>
                                      <p:tavLst>
                                        <p:tav tm="0">
                                          <p:val>
                                            <p:fltVal val="0"/>
                                          </p:val>
                                        </p:tav>
                                        <p:tav tm="100000">
                                          <p:val>
                                            <p:strVal val="#ppt_h"/>
                                          </p:val>
                                        </p:tav>
                                      </p:tavLst>
                                    </p:anim>
                                  </p:childTnLst>
                                </p:cTn>
                              </p:par>
                            </p:childTnLst>
                          </p:cTn>
                        </p:par>
                        <p:par>
                          <p:cTn id="60" fill="hold">
                            <p:stCondLst>
                              <p:cond delay="3500"/>
                            </p:stCondLst>
                            <p:childTnLst>
                              <p:par>
                                <p:cTn id="61" presetID="9" presetClass="entr" fill="hold" grpId="12" nodeType="afterEffect">
                                  <p:stCondLst>
                                    <p:cond delay="0"/>
                                  </p:stCondLst>
                                  <p:iterate>
                                    <p:tmAbs val="0"/>
                                  </p:iterate>
                                  <p:childTnLst>
                                    <p:set>
                                      <p:cBhvr>
                                        <p:cTn id="62" fill="hold"/>
                                        <p:tgtEl>
                                          <p:spTgt spid="2402"/>
                                        </p:tgtEl>
                                        <p:attrNameLst>
                                          <p:attrName>style.visibility</p:attrName>
                                        </p:attrNameLst>
                                      </p:cBhvr>
                                      <p:to>
                                        <p:strVal val="visible"/>
                                      </p:to>
                                    </p:set>
                                    <p:animEffect transition="in" filter="dissolve">
                                      <p:cBhvr>
                                        <p:cTn id="63" dur="500"/>
                                        <p:tgtEl>
                                          <p:spTgt spid="240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3" nodeType="clickEffect">
                                  <p:stCondLst>
                                    <p:cond delay="0"/>
                                  </p:stCondLst>
                                  <p:iterate>
                                    <p:tmAbs val="0"/>
                                  </p:iterate>
                                  <p:childTnLst>
                                    <p:set>
                                      <p:cBhvr>
                                        <p:cTn id="67" fill="hold"/>
                                        <p:tgtEl>
                                          <p:spTgt spid="2380"/>
                                        </p:tgtEl>
                                        <p:attrNameLst>
                                          <p:attrName>style.visibility</p:attrName>
                                        </p:attrNameLst>
                                      </p:cBhvr>
                                      <p:to>
                                        <p:strVal val="visible"/>
                                      </p:to>
                                    </p:set>
                                    <p:animEffect transition="in" filter="wipe(down)">
                                      <p:cBhvr>
                                        <p:cTn id="68" dur="1000"/>
                                        <p:tgtEl>
                                          <p:spTgt spid="2380"/>
                                        </p:tgtEl>
                                      </p:cBhvr>
                                    </p:animEffect>
                                  </p:childTnLst>
                                </p:cTn>
                              </p:par>
                            </p:childTnLst>
                          </p:cTn>
                        </p:par>
                        <p:par>
                          <p:cTn id="69" fill="hold">
                            <p:stCondLst>
                              <p:cond delay="1000"/>
                            </p:stCondLst>
                            <p:childTnLst>
                              <p:par>
                                <p:cTn id="70" presetID="9" presetClass="entr" fill="hold" grpId="14" nodeType="afterEffect">
                                  <p:stCondLst>
                                    <p:cond delay="0"/>
                                  </p:stCondLst>
                                  <p:iterate>
                                    <p:tmAbs val="0"/>
                                  </p:iterate>
                                  <p:childTnLst>
                                    <p:set>
                                      <p:cBhvr>
                                        <p:cTn id="71" fill="hold"/>
                                        <p:tgtEl>
                                          <p:spTgt spid="2397"/>
                                        </p:tgtEl>
                                        <p:attrNameLst>
                                          <p:attrName>style.visibility</p:attrName>
                                        </p:attrNameLst>
                                      </p:cBhvr>
                                      <p:to>
                                        <p:strVal val="visible"/>
                                      </p:to>
                                    </p:set>
                                    <p:animEffect transition="in" filter="dissolve">
                                      <p:cBhvr>
                                        <p:cTn id="72" dur="500"/>
                                        <p:tgtEl>
                                          <p:spTgt spid="2397"/>
                                        </p:tgtEl>
                                      </p:cBhvr>
                                    </p:animEffect>
                                  </p:childTnLst>
                                </p:cTn>
                              </p:par>
                            </p:childTnLst>
                          </p:cTn>
                        </p:par>
                        <p:par>
                          <p:cTn id="73" fill="hold">
                            <p:stCondLst>
                              <p:cond delay="1500"/>
                            </p:stCondLst>
                            <p:childTnLst>
                              <p:par>
                                <p:cTn id="74" presetID="9" presetClass="entr" fill="hold" grpId="15" nodeType="afterEffect">
                                  <p:stCondLst>
                                    <p:cond delay="0"/>
                                  </p:stCondLst>
                                  <p:iterate>
                                    <p:tmAbs val="0"/>
                                  </p:iterate>
                                  <p:childTnLst>
                                    <p:set>
                                      <p:cBhvr>
                                        <p:cTn id="75" fill="hold"/>
                                        <p:tgtEl>
                                          <p:spTgt spid="2396"/>
                                        </p:tgtEl>
                                        <p:attrNameLst>
                                          <p:attrName>style.visibility</p:attrName>
                                        </p:attrNameLst>
                                      </p:cBhvr>
                                      <p:to>
                                        <p:strVal val="visible"/>
                                      </p:to>
                                    </p:set>
                                    <p:animEffect transition="in" filter="dissolve">
                                      <p:cBhvr>
                                        <p:cTn id="76" dur="500"/>
                                        <p:tgtEl>
                                          <p:spTgt spid="2396"/>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16" nodeType="clickEffect">
                                  <p:stCondLst>
                                    <p:cond delay="0"/>
                                  </p:stCondLst>
                                  <p:iterate>
                                    <p:tmAbs val="0"/>
                                  </p:iterate>
                                  <p:childTnLst>
                                    <p:set>
                                      <p:cBhvr>
                                        <p:cTn id="80" fill="hold"/>
                                        <p:tgtEl>
                                          <p:spTgt spid="2385"/>
                                        </p:tgtEl>
                                        <p:attrNameLst>
                                          <p:attrName>style.visibility</p:attrName>
                                        </p:attrNameLst>
                                      </p:cBhvr>
                                      <p:to>
                                        <p:strVal val="visible"/>
                                      </p:to>
                                    </p:set>
                                    <p:animEffect transition="in" filter="wipe(down)">
                                      <p:cBhvr>
                                        <p:cTn id="81" dur="1000"/>
                                        <p:tgtEl>
                                          <p:spTgt spid="2385"/>
                                        </p:tgtEl>
                                      </p:cBhvr>
                                    </p:animEffect>
                                  </p:childTnLst>
                                </p:cTn>
                              </p:par>
                            </p:childTnLst>
                          </p:cTn>
                        </p:par>
                        <p:par>
                          <p:cTn id="82" fill="hold">
                            <p:stCondLst>
                              <p:cond delay="1000"/>
                            </p:stCondLst>
                            <p:childTnLst>
                              <p:par>
                                <p:cTn id="83" presetID="9" presetClass="entr" fill="hold" grpId="17" nodeType="afterEffect">
                                  <p:stCondLst>
                                    <p:cond delay="0"/>
                                  </p:stCondLst>
                                  <p:iterate>
                                    <p:tmAbs val="0"/>
                                  </p:iterate>
                                  <p:childTnLst>
                                    <p:set>
                                      <p:cBhvr>
                                        <p:cTn id="84" fill="hold"/>
                                        <p:tgtEl>
                                          <p:spTgt spid="2400"/>
                                        </p:tgtEl>
                                        <p:attrNameLst>
                                          <p:attrName>style.visibility</p:attrName>
                                        </p:attrNameLst>
                                      </p:cBhvr>
                                      <p:to>
                                        <p:strVal val="visible"/>
                                      </p:to>
                                    </p:set>
                                    <p:animEffect transition="in" filter="dissolve">
                                      <p:cBhvr>
                                        <p:cTn id="85" dur="500"/>
                                        <p:tgtEl>
                                          <p:spTgt spid="2400"/>
                                        </p:tgtEl>
                                      </p:cBhvr>
                                    </p:animEffect>
                                  </p:childTnLst>
                                </p:cTn>
                              </p:par>
                            </p:childTnLst>
                          </p:cTn>
                        </p:par>
                        <p:par>
                          <p:cTn id="86" fill="hold">
                            <p:stCondLst>
                              <p:cond delay="1500"/>
                            </p:stCondLst>
                            <p:childTnLst>
                              <p:par>
                                <p:cTn id="87" presetID="9" presetClass="entr" fill="hold" grpId="18" nodeType="afterEffect">
                                  <p:stCondLst>
                                    <p:cond delay="0"/>
                                  </p:stCondLst>
                                  <p:iterate>
                                    <p:tmAbs val="0"/>
                                  </p:iterate>
                                  <p:childTnLst>
                                    <p:set>
                                      <p:cBhvr>
                                        <p:cTn id="88" fill="hold"/>
                                        <p:tgtEl>
                                          <p:spTgt spid="2398"/>
                                        </p:tgtEl>
                                        <p:attrNameLst>
                                          <p:attrName>style.visibility</p:attrName>
                                        </p:attrNameLst>
                                      </p:cBhvr>
                                      <p:to>
                                        <p:strVal val="visible"/>
                                      </p:to>
                                    </p:set>
                                    <p:animEffect transition="in" filter="dissolve">
                                      <p:cBhvr>
                                        <p:cTn id="89" dur="500"/>
                                        <p:tgtEl>
                                          <p:spTgt spid="2398"/>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grpId="19" nodeType="clickEffect">
                                  <p:stCondLst>
                                    <p:cond delay="0"/>
                                  </p:stCondLst>
                                  <p:iterate>
                                    <p:tmAbs val="0"/>
                                  </p:iterate>
                                  <p:childTnLst>
                                    <p:set>
                                      <p:cBhvr>
                                        <p:cTn id="93" fill="hold"/>
                                        <p:tgtEl>
                                          <p:spTgt spid="2386"/>
                                        </p:tgtEl>
                                        <p:attrNameLst>
                                          <p:attrName>style.visibility</p:attrName>
                                        </p:attrNameLst>
                                      </p:cBhvr>
                                      <p:to>
                                        <p:strVal val="visible"/>
                                      </p:to>
                                    </p:set>
                                    <p:animEffect transition="in" filter="wipe(down)">
                                      <p:cBhvr>
                                        <p:cTn id="94" dur="1000"/>
                                        <p:tgtEl>
                                          <p:spTgt spid="2386"/>
                                        </p:tgtEl>
                                      </p:cBhvr>
                                    </p:animEffect>
                                  </p:childTnLst>
                                </p:cTn>
                              </p:par>
                            </p:childTnLst>
                          </p:cTn>
                        </p:par>
                        <p:par>
                          <p:cTn id="95" fill="hold">
                            <p:stCondLst>
                              <p:cond delay="1000"/>
                            </p:stCondLst>
                            <p:childTnLst>
                              <p:par>
                                <p:cTn id="96" presetID="9" presetClass="entr" fill="hold" grpId="20" nodeType="afterEffect">
                                  <p:stCondLst>
                                    <p:cond delay="0"/>
                                  </p:stCondLst>
                                  <p:iterate>
                                    <p:tmAbs val="0"/>
                                  </p:iterate>
                                  <p:childTnLst>
                                    <p:set>
                                      <p:cBhvr>
                                        <p:cTn id="97" fill="hold"/>
                                        <p:tgtEl>
                                          <p:spTgt spid="2387"/>
                                        </p:tgtEl>
                                        <p:attrNameLst>
                                          <p:attrName>style.visibility</p:attrName>
                                        </p:attrNameLst>
                                      </p:cBhvr>
                                      <p:to>
                                        <p:strVal val="visible"/>
                                      </p:to>
                                    </p:set>
                                    <p:animEffect transition="in" filter="dissolve">
                                      <p:cBhvr>
                                        <p:cTn id="98" dur="500"/>
                                        <p:tgtEl>
                                          <p:spTgt spid="2387"/>
                                        </p:tgtEl>
                                      </p:cBhvr>
                                    </p:animEffect>
                                  </p:childTnLst>
                                </p:cTn>
                              </p:par>
                            </p:childTnLst>
                          </p:cTn>
                        </p:par>
                        <p:par>
                          <p:cTn id="99" fill="hold">
                            <p:stCondLst>
                              <p:cond delay="1500"/>
                            </p:stCondLst>
                            <p:childTnLst>
                              <p:par>
                                <p:cTn id="100" presetID="9" presetClass="entr" fill="hold" grpId="21" nodeType="afterEffect">
                                  <p:stCondLst>
                                    <p:cond delay="0"/>
                                  </p:stCondLst>
                                  <p:iterate>
                                    <p:tmAbs val="0"/>
                                  </p:iterate>
                                  <p:childTnLst>
                                    <p:set>
                                      <p:cBhvr>
                                        <p:cTn id="101" fill="hold"/>
                                        <p:tgtEl>
                                          <p:spTgt spid="2388"/>
                                        </p:tgtEl>
                                        <p:attrNameLst>
                                          <p:attrName>style.visibility</p:attrName>
                                        </p:attrNameLst>
                                      </p:cBhvr>
                                      <p:to>
                                        <p:strVal val="visible"/>
                                      </p:to>
                                    </p:set>
                                    <p:animEffect transition="in" filter="dissolve">
                                      <p:cBhvr>
                                        <p:cTn id="102" dur="500"/>
                                        <p:tgtEl>
                                          <p:spTgt spid="2388"/>
                                        </p:tgtEl>
                                      </p:cBhvr>
                                    </p:animEffect>
                                  </p:childTnLst>
                                </p:cTn>
                              </p:par>
                            </p:childTnLst>
                          </p:cTn>
                        </p:par>
                        <p:par>
                          <p:cTn id="103" fill="hold">
                            <p:stCondLst>
                              <p:cond delay="2000"/>
                            </p:stCondLst>
                            <p:childTnLst>
                              <p:par>
                                <p:cTn id="104" presetID="9" presetClass="entr" fill="hold" grpId="24" nodeType="afterEffect">
                                  <p:stCondLst>
                                    <p:cond delay="0"/>
                                  </p:stCondLst>
                                  <p:iterate>
                                    <p:tmAbs val="0"/>
                                  </p:iterate>
                                  <p:childTnLst>
                                    <p:set>
                                      <p:cBhvr>
                                        <p:cTn id="105" fill="hold"/>
                                        <p:tgtEl>
                                          <p:spTgt spid="2404"/>
                                        </p:tgtEl>
                                        <p:attrNameLst>
                                          <p:attrName>style.visibility</p:attrName>
                                        </p:attrNameLst>
                                      </p:cBhvr>
                                      <p:to>
                                        <p:strVal val="visible"/>
                                      </p:to>
                                    </p:set>
                                    <p:animEffect transition="in" filter="dissolve">
                                      <p:cBhvr>
                                        <p:cTn id="106" dur="500"/>
                                        <p:tgtEl>
                                          <p:spTgt spid="2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7" grpId="1" advAuto="0"/>
      <p:bldP spid="2377" grpId="2" advAuto="0"/>
      <p:bldP spid="2380" grpId="13" animBg="1" advAuto="0"/>
      <p:bldP spid="2381" grpId="10" animBg="1" advAuto="0"/>
      <p:bldP spid="2382" grpId="4" animBg="1" advAuto="0"/>
      <p:bldP spid="2383" grpId="3" animBg="1" advAuto="0"/>
      <p:bldP spid="2384" grpId="9" animBg="1" advAuto="0"/>
      <p:bldP spid="2385" grpId="16" animBg="1" advAuto="0"/>
      <p:bldP spid="2386" grpId="19" animBg="1" advAuto="0"/>
      <p:bldP spid="2387" grpId="20" animBg="1" advAuto="0"/>
      <p:bldP spid="2388" grpId="21" animBg="1" advAuto="0"/>
      <p:bldP spid="2389" grpId="6" animBg="1" advAuto="0"/>
      <p:bldP spid="2390" grpId="11" animBg="1" advAuto="0"/>
      <p:bldP spid="2391" grpId="7" animBg="1" advAuto="0"/>
      <p:bldP spid="2392" grpId="22" animBg="1" advAuto="0"/>
      <p:bldP spid="2393" grpId="23" animBg="1" advAuto="0"/>
      <p:bldP spid="2394" grpId="5" animBg="1" advAuto="0"/>
      <p:bldP spid="2396" grpId="15" animBg="1" advAuto="0"/>
      <p:bldP spid="2397" grpId="14" animBg="1" advAuto="0"/>
      <p:bldP spid="2398" grpId="18" animBg="1" advAuto="0"/>
      <p:bldP spid="2400" grpId="17" animBg="1" advAuto="0"/>
      <p:bldP spid="2401" grpId="8" animBg="1" advAuto="0"/>
      <p:bldP spid="2402" grpId="12" animBg="1" advAuto="0"/>
      <p:bldP spid="2404" grpId="24"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7" name="image14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 y="857"/>
            <a:ext cx="12185907" cy="6856287"/>
          </a:xfrm>
          <a:prstGeom prst="rect">
            <a:avLst/>
          </a:prstGeom>
          <a:ln w="12700">
            <a:miter lim="400000"/>
          </a:ln>
        </p:spPr>
      </p:pic>
      <p:sp>
        <p:nvSpPr>
          <p:cNvPr id="2406" name="Shape 2406"/>
          <p:cNvSpPr/>
          <p:nvPr/>
        </p:nvSpPr>
        <p:spPr>
          <a:xfrm>
            <a:off x="200720" y="237979"/>
            <a:ext cx="11775692" cy="721027"/>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sz="2400" dirty="0">
              <a:latin typeface="Century Gothic" panose="020B0502020202020204" pitchFamily="34" charset="0"/>
              <a:ea typeface="華康儷中黑" panose="020B0509000000000000" pitchFamily="49" charset="-120"/>
            </a:endParaRPr>
          </a:p>
        </p:txBody>
      </p:sp>
      <p:sp>
        <p:nvSpPr>
          <p:cNvPr id="2408" name="Shape 2408"/>
          <p:cNvSpPr/>
          <p:nvPr/>
        </p:nvSpPr>
        <p:spPr>
          <a:xfrm rot="10800000" flipV="1">
            <a:off x="844952" y="2344398"/>
            <a:ext cx="4166635" cy="31420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41" y="0"/>
                </a:lnTo>
                <a:lnTo>
                  <a:pt x="21541" y="21600"/>
                </a:lnTo>
                <a:lnTo>
                  <a:pt x="21600" y="21600"/>
                </a:lnTo>
              </a:path>
            </a:pathLst>
          </a:custGeom>
          <a:ln w="28575">
            <a:solidFill>
              <a:srgbClr val="FFFFFF"/>
            </a:solidFill>
            <a:miter/>
            <a:tailEnd type="triangle"/>
          </a:ln>
        </p:spPr>
        <p:txBody>
          <a:bodyPr lIns="45718" tIns="45718" rIns="45718" bIns="45718" anchor="ctr"/>
          <a:lstStyle/>
          <a:p>
            <a:pPr>
              <a:defRPr>
                <a:latin typeface="+mn-lt"/>
                <a:ea typeface="+mn-ea"/>
                <a:cs typeface="+mn-cs"/>
                <a:sym typeface="Palatino"/>
              </a:defRPr>
            </a:pPr>
            <a:endParaRPr sz="2400" dirty="0">
              <a:latin typeface="Century Gothic" panose="020B0502020202020204" pitchFamily="34" charset="0"/>
              <a:ea typeface="華康儷中黑" panose="020B0509000000000000" pitchFamily="49" charset="-120"/>
            </a:endParaRPr>
          </a:p>
        </p:txBody>
      </p:sp>
      <p:sp>
        <p:nvSpPr>
          <p:cNvPr id="2409" name="Shape 2409"/>
          <p:cNvSpPr/>
          <p:nvPr/>
        </p:nvSpPr>
        <p:spPr>
          <a:xfrm>
            <a:off x="7125627" y="2344401"/>
            <a:ext cx="4163308" cy="31419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1581" y="21600"/>
                </a:lnTo>
              </a:path>
            </a:pathLst>
          </a:custGeom>
          <a:ln w="28575">
            <a:solidFill>
              <a:srgbClr val="FFFFFF"/>
            </a:solidFill>
            <a:miter/>
            <a:tailEnd type="triangle"/>
          </a:ln>
        </p:spPr>
        <p:txBody>
          <a:bodyPr lIns="45718" tIns="45718" rIns="45718" bIns="45718" anchor="ctr"/>
          <a:lstStyle/>
          <a:p>
            <a:pPr>
              <a:defRPr>
                <a:latin typeface="+mn-lt"/>
                <a:ea typeface="+mn-ea"/>
                <a:cs typeface="+mn-cs"/>
                <a:sym typeface="Palatino"/>
              </a:defRPr>
            </a:pPr>
            <a:endParaRPr sz="2400" dirty="0">
              <a:latin typeface="Century Gothic" panose="020B0502020202020204" pitchFamily="34" charset="0"/>
              <a:ea typeface="華康儷中黑" panose="020B0509000000000000" pitchFamily="49" charset="-120"/>
            </a:endParaRPr>
          </a:p>
        </p:txBody>
      </p:sp>
      <p:sp>
        <p:nvSpPr>
          <p:cNvPr id="2410" name="Shape 2410"/>
          <p:cNvSpPr/>
          <p:nvPr/>
        </p:nvSpPr>
        <p:spPr>
          <a:xfrm>
            <a:off x="-2" y="6459065"/>
            <a:ext cx="12192003" cy="34162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lnSpc>
                <a:spcPct val="90000"/>
              </a:lnSpc>
              <a:defRPr sz="2000">
                <a:solidFill>
                  <a:srgbClr val="FFFFFF"/>
                </a:solidFill>
                <a:latin typeface="+mn-lt"/>
                <a:ea typeface="+mn-ea"/>
                <a:cs typeface="+mn-cs"/>
                <a:sym typeface="Palatino"/>
              </a:defRPr>
            </a:lvl1pPr>
          </a:lstStyle>
          <a:p>
            <a:r>
              <a:rPr lang="zh-HK" sz="1800" b="0" i="0" dirty="0" smtClean="0">
                <a:solidFill>
                  <a:srgbClr val="FFFFFF"/>
                </a:solidFill>
                <a:latin typeface="Century Gothic" panose="020B0502020202020204" pitchFamily="34" charset="0"/>
                <a:ea typeface="華康儷中黑" panose="020B0509000000000000" pitchFamily="49" charset="-120"/>
              </a:rPr>
              <a:t>*BV可放入你親自推薦夥伴的商業發展中心</a:t>
            </a:r>
          </a:p>
        </p:txBody>
      </p:sp>
      <p:sp>
        <p:nvSpPr>
          <p:cNvPr id="2411" name="Shape 2411"/>
          <p:cNvSpPr/>
          <p:nvPr/>
        </p:nvSpPr>
        <p:spPr>
          <a:xfrm>
            <a:off x="-4" y="1028699"/>
            <a:ext cx="12192007" cy="42472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lnSpc>
                <a:spcPct val="90000"/>
              </a:lnSpc>
              <a:defRPr sz="2000">
                <a:solidFill>
                  <a:srgbClr val="FFFFFF"/>
                </a:solidFill>
                <a:latin typeface="+mn-lt"/>
                <a:ea typeface="+mn-ea"/>
                <a:cs typeface="+mn-cs"/>
                <a:sym typeface="Palatino"/>
              </a:defRPr>
            </a:lvl1pPr>
          </a:lstStyle>
          <a:p>
            <a:r>
              <a:rPr lang="zh-HK" sz="2400" b="0" i="0" dirty="0" smtClean="0">
                <a:solidFill>
                  <a:srgbClr val="FFFFFF"/>
                </a:solidFill>
                <a:latin typeface="Century Gothic" panose="020B0502020202020204" pitchFamily="34" charset="0"/>
                <a:ea typeface="華康儷中黑" panose="020B0509000000000000" pitchFamily="49" charset="-120"/>
              </a:rPr>
              <a:t>範例：你訂貨後有400 BV需要放置</a:t>
            </a:r>
          </a:p>
        </p:txBody>
      </p:sp>
      <p:sp>
        <p:nvSpPr>
          <p:cNvPr id="2412" name="Shape 2412"/>
          <p:cNvSpPr/>
          <p:nvPr/>
        </p:nvSpPr>
        <p:spPr>
          <a:xfrm flipH="1">
            <a:off x="6095998" y="2943921"/>
            <a:ext cx="3" cy="3267310"/>
          </a:xfrm>
          <a:prstGeom prst="line">
            <a:avLst/>
          </a:prstGeom>
          <a:ln w="28575">
            <a:solidFill>
              <a:srgbClr val="FFFFFF"/>
            </a:solidFill>
            <a:prstDash val="dash"/>
            <a:miter/>
            <a:tailEnd type="triangle"/>
          </a:ln>
        </p:spPr>
        <p:txBody>
          <a:bodyPr lIns="45718" tIns="45718" rIns="45718" bIns="45718"/>
          <a:lstStyle/>
          <a:p>
            <a:endParaRPr sz="2400" dirty="0">
              <a:latin typeface="Century Gothic" panose="020B0502020202020204" pitchFamily="34" charset="0"/>
              <a:ea typeface="華康儷中黑" panose="020B0509000000000000" pitchFamily="49" charset="-120"/>
            </a:endParaRPr>
          </a:p>
        </p:txBody>
      </p:sp>
      <p:sp>
        <p:nvSpPr>
          <p:cNvPr id="2413" name="Shape 2413"/>
          <p:cNvSpPr/>
          <p:nvPr/>
        </p:nvSpPr>
        <p:spPr>
          <a:xfrm>
            <a:off x="0" y="306108"/>
            <a:ext cx="12192000" cy="5847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ctr">
              <a:tabLst>
                <a:tab pos="101600" algn="l"/>
              </a:tabLst>
              <a:defRPr sz="3200" spc="100">
                <a:solidFill>
                  <a:srgbClr val="FFFFFF"/>
                </a:solidFill>
                <a:latin typeface="+mn-lt"/>
                <a:ea typeface="+mn-ea"/>
                <a:cs typeface="+mn-cs"/>
                <a:sym typeface="Palatino"/>
              </a:defRPr>
            </a:lvl1pPr>
          </a:lstStyle>
          <a:p>
            <a:r>
              <a:rPr lang="zh-HK" b="0" i="0" dirty="0" smtClean="0">
                <a:solidFill>
                  <a:srgbClr val="FFFFFF"/>
                </a:solidFill>
                <a:latin typeface="Century Gothic" panose="020B0502020202020204" pitchFamily="34" charset="0"/>
                <a:ea typeface="華康儷中黑" panose="020B0509000000000000" pitchFamily="49" charset="-120"/>
              </a:rPr>
              <a:t>放置業績點數*</a:t>
            </a:r>
          </a:p>
        </p:txBody>
      </p:sp>
      <p:pic>
        <p:nvPicPr>
          <p:cNvPr id="2415" name="image150.png"/>
          <p:cNvPicPr>
            <a:picLocks noChangeAspect="1"/>
          </p:cNvPicPr>
          <p:nvPr/>
        </p:nvPicPr>
        <p:blipFill>
          <a:blip r:embed="rId3">
            <a:extLst/>
          </a:blip>
          <a:stretch>
            <a:fillRect/>
          </a:stretch>
        </p:blipFill>
        <p:spPr>
          <a:xfrm>
            <a:off x="-1524" y="857"/>
            <a:ext cx="12192000" cy="6858000"/>
          </a:xfrm>
          <a:prstGeom prst="rect">
            <a:avLst/>
          </a:prstGeom>
          <a:ln w="12700">
            <a:miter lim="400000"/>
          </a:ln>
        </p:spPr>
      </p:pic>
      <p:pic>
        <p:nvPicPr>
          <p:cNvPr id="2414" name="image149.png"/>
          <p:cNvPicPr>
            <a:picLocks noChangeAspect="1"/>
          </p:cNvPicPr>
          <p:nvPr/>
        </p:nvPicPr>
        <p:blipFill>
          <a:blip r:embed="rId4">
            <a:extLst/>
          </a:blip>
          <a:stretch>
            <a:fillRect/>
          </a:stretch>
        </p:blipFill>
        <p:spPr>
          <a:xfrm>
            <a:off x="-7434" y="857"/>
            <a:ext cx="12192000" cy="6858000"/>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2408"/>
                                        </p:tgtEl>
                                        <p:attrNameLst>
                                          <p:attrName>style.visibility</p:attrName>
                                        </p:attrNameLst>
                                      </p:cBhvr>
                                      <p:to>
                                        <p:strVal val="visible"/>
                                      </p:to>
                                    </p:set>
                                    <p:animEffect transition="in" filter="wipe(up)">
                                      <p:cBhvr>
                                        <p:cTn id="7" dur="1000"/>
                                        <p:tgtEl>
                                          <p:spTgt spid="24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2" nodeType="clickEffect">
                                  <p:stCondLst>
                                    <p:cond delay="0"/>
                                  </p:stCondLst>
                                  <p:iterate>
                                    <p:tmAbs val="0"/>
                                  </p:iterate>
                                  <p:childTnLst>
                                    <p:set>
                                      <p:cBhvr>
                                        <p:cTn id="11" fill="hold"/>
                                        <p:tgtEl>
                                          <p:spTgt spid="2414"/>
                                        </p:tgtEl>
                                        <p:attrNameLst>
                                          <p:attrName>style.visibility</p:attrName>
                                        </p:attrNameLst>
                                      </p:cBhvr>
                                      <p:to>
                                        <p:strVal val="visible"/>
                                      </p:to>
                                    </p:set>
                                    <p:animEffect transition="in" filter="wipe(down)">
                                      <p:cBhvr>
                                        <p:cTn id="12" dur="2000"/>
                                        <p:tgtEl>
                                          <p:spTgt spid="24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3" nodeType="clickEffect">
                                  <p:stCondLst>
                                    <p:cond delay="0"/>
                                  </p:stCondLst>
                                  <p:iterate>
                                    <p:tmAbs val="0"/>
                                  </p:iterate>
                                  <p:childTnLst>
                                    <p:set>
                                      <p:cBhvr>
                                        <p:cTn id="16" fill="hold"/>
                                        <p:tgtEl>
                                          <p:spTgt spid="2409"/>
                                        </p:tgtEl>
                                        <p:attrNameLst>
                                          <p:attrName>style.visibility</p:attrName>
                                        </p:attrNameLst>
                                      </p:cBhvr>
                                      <p:to>
                                        <p:strVal val="visible"/>
                                      </p:to>
                                    </p:set>
                                    <p:animEffect transition="in" filter="wipe(up)">
                                      <p:cBhvr>
                                        <p:cTn id="17" dur="1000"/>
                                        <p:tgtEl>
                                          <p:spTgt spid="240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4" nodeType="clickEffect">
                                  <p:stCondLst>
                                    <p:cond delay="0"/>
                                  </p:stCondLst>
                                  <p:iterate>
                                    <p:tmAbs val="0"/>
                                  </p:iterate>
                                  <p:childTnLst>
                                    <p:set>
                                      <p:cBhvr>
                                        <p:cTn id="21" fill="hold"/>
                                        <p:tgtEl>
                                          <p:spTgt spid="2415"/>
                                        </p:tgtEl>
                                        <p:attrNameLst>
                                          <p:attrName>style.visibility</p:attrName>
                                        </p:attrNameLst>
                                      </p:cBhvr>
                                      <p:to>
                                        <p:strVal val="visible"/>
                                      </p:to>
                                    </p:set>
                                    <p:animEffect transition="in" filter="wipe(down)">
                                      <p:cBhvr>
                                        <p:cTn id="22" dur="2000"/>
                                        <p:tgtEl>
                                          <p:spTgt spid="2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8" grpId="1" animBg="1" advAuto="0"/>
      <p:bldP spid="2409" grpId="3" animBg="1" advAuto="0"/>
      <p:bldP spid="2415" grpId="4" animBg="1" advAuto="0"/>
      <p:bldP spid="2414" grpId="2"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7" name="Shape 2417"/>
          <p:cNvSpPr/>
          <p:nvPr/>
        </p:nvSpPr>
        <p:spPr>
          <a:xfrm>
            <a:off x="2920998" y="3048000"/>
            <a:ext cx="1460504" cy="809162"/>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sp>
        <p:nvSpPr>
          <p:cNvPr id="2418" name="Shape 2418"/>
          <p:cNvSpPr/>
          <p:nvPr/>
        </p:nvSpPr>
        <p:spPr>
          <a:xfrm>
            <a:off x="5008286" y="1784244"/>
            <a:ext cx="2123951" cy="1176238"/>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sp>
        <p:nvSpPr>
          <p:cNvPr id="2419" name="Shape 2419"/>
          <p:cNvSpPr/>
          <p:nvPr/>
        </p:nvSpPr>
        <p:spPr>
          <a:xfrm>
            <a:off x="8926686" y="3943929"/>
            <a:ext cx="1460503" cy="809164"/>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pic>
        <p:nvPicPr>
          <p:cNvPr id="2420" name="image1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 y="857"/>
            <a:ext cx="12185907" cy="6856287"/>
          </a:xfrm>
          <a:prstGeom prst="rect">
            <a:avLst/>
          </a:prstGeom>
          <a:ln w="12700">
            <a:miter lim="400000"/>
          </a:ln>
        </p:spPr>
      </p:pic>
      <p:sp>
        <p:nvSpPr>
          <p:cNvPr id="2422" name="Shape 2422"/>
          <p:cNvSpPr/>
          <p:nvPr/>
        </p:nvSpPr>
        <p:spPr>
          <a:xfrm>
            <a:off x="200720" y="237979"/>
            <a:ext cx="11775692" cy="721027"/>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sp>
        <p:nvSpPr>
          <p:cNvPr id="2423" name="Shape 2423"/>
          <p:cNvSpPr/>
          <p:nvPr/>
        </p:nvSpPr>
        <p:spPr>
          <a:xfrm>
            <a:off x="0" y="306109"/>
            <a:ext cx="12192000" cy="5847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ctr">
              <a:tabLst>
                <a:tab pos="101600" algn="l"/>
              </a:tabLst>
              <a:defRPr sz="3200" spc="100">
                <a:solidFill>
                  <a:srgbClr val="FFFFFF"/>
                </a:solidFill>
                <a:latin typeface="+mn-lt"/>
                <a:ea typeface="+mn-ea"/>
                <a:cs typeface="+mn-cs"/>
                <a:sym typeface="Palatino"/>
              </a:defRPr>
            </a:lvl1pPr>
          </a:lstStyle>
          <a:p>
            <a:r>
              <a:rPr lang="zh-HK" b="0" i="0" dirty="0" smtClean="0">
                <a:solidFill>
                  <a:srgbClr val="FFFFFF"/>
                </a:solidFill>
                <a:latin typeface="Century Gothic" panose="020B0502020202020204" pitchFamily="34" charset="0"/>
                <a:ea typeface="華康儷中黑" panose="020B0509000000000000" pitchFamily="49" charset="-120"/>
              </a:rPr>
              <a:t>如何賺取管理獎金</a:t>
            </a:r>
          </a:p>
        </p:txBody>
      </p:sp>
      <p:sp>
        <p:nvSpPr>
          <p:cNvPr id="2424" name="Shape 2424"/>
          <p:cNvSpPr/>
          <p:nvPr/>
        </p:nvSpPr>
        <p:spPr>
          <a:xfrm>
            <a:off x="-4" y="6283154"/>
            <a:ext cx="12192007" cy="35547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defTabSz="574675">
              <a:lnSpc>
                <a:spcPct val="90000"/>
              </a:lnSpc>
              <a:tabLst>
                <a:tab pos="571500" algn="l"/>
              </a:tabLst>
              <a:defRPr sz="2000">
                <a:solidFill>
                  <a:srgbClr val="FFFFFF"/>
                </a:solidFill>
                <a:latin typeface="+mn-lt"/>
                <a:ea typeface="+mn-ea"/>
                <a:cs typeface="+mn-cs"/>
                <a:sym typeface="Palatino"/>
              </a:defRPr>
            </a:lvl1pPr>
          </a:lstStyle>
          <a:p>
            <a:r>
              <a:rPr lang="zh-HK" sz="1900" b="0" i="0" dirty="0" smtClean="0">
                <a:solidFill>
                  <a:srgbClr val="FFFFFF"/>
                </a:solidFill>
                <a:latin typeface="Century Gothic" panose="020B0502020202020204" pitchFamily="34" charset="0"/>
                <a:ea typeface="華康儷中黑" panose="020B0509000000000000" pitchFamily="49" charset="-120"/>
              </a:rPr>
              <a:t>每個商業發展中心每週最高可賺</a:t>
            </a:r>
            <a:r>
              <a:rPr lang="en-US" altLang="zh-HK" sz="1900" b="0" i="0" dirty="0" smtClean="0">
                <a:solidFill>
                  <a:srgbClr val="FFFFFF"/>
                </a:solidFill>
                <a:latin typeface="Century Gothic" panose="020B0502020202020204" pitchFamily="34" charset="0"/>
                <a:ea typeface="華康儷中黑" panose="020B0509000000000000" pitchFamily="49" charset="-120"/>
              </a:rPr>
              <a:t>HK</a:t>
            </a:r>
            <a:r>
              <a:rPr lang="zh-HK" sz="1900" b="0" i="0" dirty="0" smtClean="0">
                <a:solidFill>
                  <a:srgbClr val="FFFFFF"/>
                </a:solidFill>
                <a:latin typeface="Century Gothic" panose="020B0502020202020204" pitchFamily="34" charset="0"/>
                <a:ea typeface="華康儷中黑" panose="020B0509000000000000" pitchFamily="49" charset="-120"/>
              </a:rPr>
              <a:t>$27,600</a:t>
            </a:r>
          </a:p>
        </p:txBody>
      </p:sp>
      <p:sp>
        <p:nvSpPr>
          <p:cNvPr id="2425" name="Shape 2425"/>
          <p:cNvSpPr/>
          <p:nvPr/>
        </p:nvSpPr>
        <p:spPr>
          <a:xfrm flipH="1">
            <a:off x="6095998" y="2943922"/>
            <a:ext cx="3" cy="2783780"/>
          </a:xfrm>
          <a:prstGeom prst="line">
            <a:avLst/>
          </a:prstGeom>
          <a:ln w="28575">
            <a:solidFill>
              <a:srgbClr val="FFFFFF"/>
            </a:solidFill>
            <a:prstDash val="dash"/>
            <a:miter/>
            <a:tailEnd type="triangle"/>
          </a:ln>
        </p:spPr>
        <p:txBody>
          <a:bodyPr lIns="45718" tIns="45718" rIns="45718" bIns="45718"/>
          <a:lstStyle/>
          <a:p>
            <a:endParaRPr dirty="0">
              <a:latin typeface="Century Gothic" panose="020B0502020202020204" pitchFamily="34" charset="0"/>
              <a:ea typeface="華康儷中黑" panose="020B0509000000000000" pitchFamily="49" charset="-120"/>
            </a:endParaRPr>
          </a:p>
        </p:txBody>
      </p:sp>
      <p:sp>
        <p:nvSpPr>
          <p:cNvPr id="2426" name="Shape 2426"/>
          <p:cNvSpPr/>
          <p:nvPr/>
        </p:nvSpPr>
        <p:spPr>
          <a:xfrm>
            <a:off x="3953847" y="1875856"/>
            <a:ext cx="1193365"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700">
                <a:solidFill>
                  <a:srgbClr val="FFFFFF"/>
                </a:solidFill>
                <a:latin typeface="+mn-lt"/>
                <a:ea typeface="+mn-ea"/>
                <a:cs typeface="+mn-cs"/>
                <a:sym typeface="Palatino"/>
              </a:defRPr>
            </a:lvl1pPr>
          </a:lstStyle>
          <a:p>
            <a:r>
              <a:rPr lang="zh-HK" sz="1600" b="0" i="0" dirty="0" smtClean="0">
                <a:solidFill>
                  <a:srgbClr val="FFFFFF"/>
                </a:solidFill>
                <a:latin typeface="Century Gothic" panose="020B0502020202020204" pitchFamily="34" charset="0"/>
                <a:ea typeface="華康儷中黑" panose="020B0509000000000000" pitchFamily="49" charset="-120"/>
              </a:rPr>
              <a:t>5000 BV</a:t>
            </a:r>
          </a:p>
        </p:txBody>
      </p:sp>
      <p:sp>
        <p:nvSpPr>
          <p:cNvPr id="2427" name="Shape 2427"/>
          <p:cNvSpPr/>
          <p:nvPr/>
        </p:nvSpPr>
        <p:spPr>
          <a:xfrm>
            <a:off x="7132235" y="1875856"/>
            <a:ext cx="1086402"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700">
                <a:solidFill>
                  <a:srgbClr val="FFFFFF"/>
                </a:solidFill>
                <a:latin typeface="+mn-lt"/>
                <a:ea typeface="+mn-ea"/>
                <a:cs typeface="+mn-cs"/>
                <a:sym typeface="Palatino"/>
              </a:defRPr>
            </a:lvl1pPr>
          </a:lstStyle>
          <a:p>
            <a:r>
              <a:rPr lang="zh-HK" sz="1600" b="0" i="0" dirty="0" smtClean="0">
                <a:solidFill>
                  <a:srgbClr val="FFFFFF"/>
                </a:solidFill>
                <a:latin typeface="Century Gothic" panose="020B0502020202020204" pitchFamily="34" charset="0"/>
                <a:ea typeface="華康儷中黑" panose="020B0509000000000000" pitchFamily="49" charset="-120"/>
              </a:rPr>
              <a:t>5000 BV</a:t>
            </a:r>
          </a:p>
        </p:txBody>
      </p:sp>
      <p:sp>
        <p:nvSpPr>
          <p:cNvPr id="2428" name="Shape 2428"/>
          <p:cNvSpPr/>
          <p:nvPr/>
        </p:nvSpPr>
        <p:spPr>
          <a:xfrm>
            <a:off x="1883833" y="3055632"/>
            <a:ext cx="1037165"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700">
                <a:solidFill>
                  <a:srgbClr val="FFFFFF"/>
                </a:solidFill>
                <a:latin typeface="+mn-lt"/>
                <a:ea typeface="+mn-ea"/>
                <a:cs typeface="+mn-cs"/>
                <a:sym typeface="Palatino"/>
              </a:defRPr>
            </a:lvl1pPr>
          </a:lstStyle>
          <a:p>
            <a:r>
              <a:rPr lang="zh-HK" sz="1600" b="0" i="0" dirty="0" smtClean="0">
                <a:solidFill>
                  <a:srgbClr val="FFFFFF"/>
                </a:solidFill>
                <a:latin typeface="Century Gothic" panose="020B0502020202020204" pitchFamily="34" charset="0"/>
                <a:ea typeface="華康儷中黑" panose="020B0509000000000000" pitchFamily="49" charset="-120"/>
              </a:rPr>
              <a:t>5000 BV</a:t>
            </a:r>
          </a:p>
        </p:txBody>
      </p:sp>
      <p:sp>
        <p:nvSpPr>
          <p:cNvPr id="2429" name="Shape 2429"/>
          <p:cNvSpPr/>
          <p:nvPr/>
        </p:nvSpPr>
        <p:spPr>
          <a:xfrm>
            <a:off x="4381502" y="3073174"/>
            <a:ext cx="1036236"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700">
                <a:solidFill>
                  <a:srgbClr val="FFFFFF"/>
                </a:solidFill>
                <a:latin typeface="+mn-lt"/>
                <a:ea typeface="+mn-ea"/>
                <a:cs typeface="+mn-cs"/>
                <a:sym typeface="Palatino"/>
              </a:defRPr>
            </a:lvl1pPr>
          </a:lstStyle>
          <a:p>
            <a:r>
              <a:rPr lang="zh-HK" sz="1600" b="0" i="0" dirty="0" smtClean="0">
                <a:solidFill>
                  <a:srgbClr val="FFFFFF"/>
                </a:solidFill>
                <a:latin typeface="Century Gothic" panose="020B0502020202020204" pitchFamily="34" charset="0"/>
                <a:ea typeface="華康儷中黑" panose="020B0509000000000000" pitchFamily="49" charset="-120"/>
              </a:rPr>
              <a:t>5000 BV</a:t>
            </a:r>
          </a:p>
        </p:txBody>
      </p:sp>
      <p:sp>
        <p:nvSpPr>
          <p:cNvPr id="2430" name="Shape 2430"/>
          <p:cNvSpPr/>
          <p:nvPr/>
        </p:nvSpPr>
        <p:spPr>
          <a:xfrm>
            <a:off x="7943021" y="3943929"/>
            <a:ext cx="1083253"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700">
                <a:solidFill>
                  <a:srgbClr val="FFFFFF"/>
                </a:solidFill>
                <a:latin typeface="+mn-lt"/>
                <a:ea typeface="+mn-ea"/>
                <a:cs typeface="+mn-cs"/>
                <a:sym typeface="Palatino"/>
              </a:defRPr>
            </a:lvl1pPr>
          </a:lstStyle>
          <a:p>
            <a:r>
              <a:rPr lang="zh-HK" sz="1600" b="0" i="0" dirty="0" smtClean="0">
                <a:solidFill>
                  <a:srgbClr val="FFFFFF"/>
                </a:solidFill>
                <a:latin typeface="Century Gothic" panose="020B0502020202020204" pitchFamily="34" charset="0"/>
                <a:ea typeface="華康儷中黑" panose="020B0509000000000000" pitchFamily="49" charset="-120"/>
              </a:rPr>
              <a:t>5000 BV</a:t>
            </a:r>
          </a:p>
        </p:txBody>
      </p:sp>
      <p:sp>
        <p:nvSpPr>
          <p:cNvPr id="2431" name="Shape 2431"/>
          <p:cNvSpPr/>
          <p:nvPr/>
        </p:nvSpPr>
        <p:spPr>
          <a:xfrm>
            <a:off x="10281170" y="3943929"/>
            <a:ext cx="1119013"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700">
                <a:solidFill>
                  <a:srgbClr val="FFFFFF"/>
                </a:solidFill>
                <a:latin typeface="+mn-lt"/>
                <a:ea typeface="+mn-ea"/>
                <a:cs typeface="+mn-cs"/>
                <a:sym typeface="Palatino"/>
              </a:defRPr>
            </a:lvl1pPr>
          </a:lstStyle>
          <a:p>
            <a:r>
              <a:rPr lang="zh-HK" sz="1600" b="0" i="0" dirty="0" smtClean="0">
                <a:solidFill>
                  <a:srgbClr val="FFFFFF"/>
                </a:solidFill>
                <a:latin typeface="Century Gothic" panose="020B0502020202020204" pitchFamily="34" charset="0"/>
                <a:ea typeface="華康儷中黑" panose="020B0509000000000000" pitchFamily="49" charset="-120"/>
              </a:rPr>
              <a:t>5000 BV</a:t>
            </a:r>
          </a:p>
        </p:txBody>
      </p:sp>
      <p:sp>
        <p:nvSpPr>
          <p:cNvPr id="2421" name="Shape 2421"/>
          <p:cNvSpPr/>
          <p:nvPr/>
        </p:nvSpPr>
        <p:spPr>
          <a:xfrm>
            <a:off x="200720" y="1035763"/>
            <a:ext cx="11775692" cy="67710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800" spc="-40">
                <a:solidFill>
                  <a:srgbClr val="FFFFFF"/>
                </a:solidFill>
                <a:latin typeface="+mn-lt"/>
                <a:ea typeface="+mn-ea"/>
                <a:cs typeface="+mn-cs"/>
                <a:sym typeface="Palatino"/>
              </a:defRPr>
            </a:lvl1pPr>
          </a:lstStyle>
          <a:p>
            <a:r>
              <a:rPr lang="zh-HK" sz="1900" b="0" i="0" dirty="0" smtClean="0">
                <a:solidFill>
                  <a:srgbClr val="FFFFFF"/>
                </a:solidFill>
                <a:latin typeface="Century Gothic" panose="020B0502020202020204" pitchFamily="34" charset="0"/>
                <a:ea typeface="華康儷中黑" panose="020B0509000000000000" pitchFamily="49" charset="-120"/>
              </a:rPr>
              <a:t>你每次與你左邊組織裡任何一個商業發展中心以及右邊組織裡任何一個商業發展中心同時完成一個BV佣金週期時，即可獲得</a:t>
            </a:r>
            <a:r>
              <a:rPr lang="en-US" altLang="zh-HK" sz="1900" b="0" i="0" dirty="0" smtClean="0">
                <a:solidFill>
                  <a:srgbClr val="FFFFFF"/>
                </a:solidFill>
                <a:latin typeface="Century Gothic" panose="020B0502020202020204" pitchFamily="34" charset="0"/>
                <a:ea typeface="華康儷中黑" panose="020B0509000000000000" pitchFamily="49" charset="-120"/>
              </a:rPr>
              <a:t>HK</a:t>
            </a:r>
            <a:r>
              <a:rPr lang="zh-HK" sz="1900" b="0" i="0" dirty="0" smtClean="0">
                <a:solidFill>
                  <a:srgbClr val="FFFFFF"/>
                </a:solidFill>
                <a:latin typeface="Century Gothic" panose="020B0502020202020204" pitchFamily="34" charset="0"/>
                <a:ea typeface="華康儷中黑" panose="020B0509000000000000" pitchFamily="49" charset="-120"/>
              </a:rPr>
              <a:t>$4,600管理獎金</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418"/>
                                        </p:tgtEl>
                                        <p:attrNameLst>
                                          <p:attrName>style.visibility</p:attrName>
                                        </p:attrNameLst>
                                      </p:cBhvr>
                                      <p:to>
                                        <p:strVal val="visible"/>
                                      </p:to>
                                    </p:set>
                                    <p:animEffect transition="in" filter="dissolve">
                                      <p:cBhvr>
                                        <p:cTn id="7" dur="500"/>
                                        <p:tgtEl>
                                          <p:spTgt spid="2418"/>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2427"/>
                                        </p:tgtEl>
                                        <p:attrNameLst>
                                          <p:attrName>style.visibility</p:attrName>
                                        </p:attrNameLst>
                                      </p:cBhvr>
                                      <p:to>
                                        <p:strVal val="visible"/>
                                      </p:to>
                                    </p:set>
                                    <p:animEffect transition="in" filter="dissolve">
                                      <p:cBhvr>
                                        <p:cTn id="11" dur="500"/>
                                        <p:tgtEl>
                                          <p:spTgt spid="2427"/>
                                        </p:tgtEl>
                                      </p:cBhvr>
                                    </p:animEffect>
                                  </p:childTnLst>
                                </p:cTn>
                              </p:par>
                            </p:childTnLst>
                          </p:cTn>
                        </p:par>
                        <p:par>
                          <p:cTn id="12" fill="hold">
                            <p:stCondLst>
                              <p:cond delay="1000"/>
                            </p:stCondLst>
                            <p:childTnLst>
                              <p:par>
                                <p:cTn id="13" presetID="9" presetClass="entr" fill="hold" grpId="3" nodeType="afterEffect">
                                  <p:stCondLst>
                                    <p:cond delay="0"/>
                                  </p:stCondLst>
                                  <p:iterate>
                                    <p:tmAbs val="0"/>
                                  </p:iterate>
                                  <p:childTnLst>
                                    <p:set>
                                      <p:cBhvr>
                                        <p:cTn id="14" fill="hold"/>
                                        <p:tgtEl>
                                          <p:spTgt spid="2426"/>
                                        </p:tgtEl>
                                        <p:attrNameLst>
                                          <p:attrName>style.visibility</p:attrName>
                                        </p:attrNameLst>
                                      </p:cBhvr>
                                      <p:to>
                                        <p:strVal val="visible"/>
                                      </p:to>
                                    </p:set>
                                    <p:animEffect transition="in" filter="dissolve">
                                      <p:cBhvr>
                                        <p:cTn id="15" dur="500"/>
                                        <p:tgtEl>
                                          <p:spTgt spid="242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4" nodeType="clickEffect">
                                  <p:stCondLst>
                                    <p:cond delay="0"/>
                                  </p:stCondLst>
                                  <p:iterate>
                                    <p:tmAbs val="0"/>
                                  </p:iterate>
                                  <p:childTnLst>
                                    <p:set>
                                      <p:cBhvr>
                                        <p:cTn id="19" fill="hold"/>
                                        <p:tgtEl>
                                          <p:spTgt spid="2417"/>
                                        </p:tgtEl>
                                        <p:attrNameLst>
                                          <p:attrName>style.visibility</p:attrName>
                                        </p:attrNameLst>
                                      </p:cBhvr>
                                      <p:to>
                                        <p:strVal val="visible"/>
                                      </p:to>
                                    </p:set>
                                    <p:animEffect transition="in" filter="dissolve">
                                      <p:cBhvr>
                                        <p:cTn id="20" dur="500"/>
                                        <p:tgtEl>
                                          <p:spTgt spid="2417"/>
                                        </p:tgtEl>
                                      </p:cBhvr>
                                    </p:animEffect>
                                  </p:childTnLst>
                                </p:cTn>
                              </p:par>
                            </p:childTnLst>
                          </p:cTn>
                        </p:par>
                        <p:par>
                          <p:cTn id="21" fill="hold">
                            <p:stCondLst>
                              <p:cond delay="500"/>
                            </p:stCondLst>
                            <p:childTnLst>
                              <p:par>
                                <p:cTn id="22" presetID="9" presetClass="entr" fill="hold" grpId="5" nodeType="afterEffect">
                                  <p:stCondLst>
                                    <p:cond delay="0"/>
                                  </p:stCondLst>
                                  <p:iterate>
                                    <p:tmAbs val="0"/>
                                  </p:iterate>
                                  <p:childTnLst>
                                    <p:set>
                                      <p:cBhvr>
                                        <p:cTn id="23" fill="hold"/>
                                        <p:tgtEl>
                                          <p:spTgt spid="2429"/>
                                        </p:tgtEl>
                                        <p:attrNameLst>
                                          <p:attrName>style.visibility</p:attrName>
                                        </p:attrNameLst>
                                      </p:cBhvr>
                                      <p:to>
                                        <p:strVal val="visible"/>
                                      </p:to>
                                    </p:set>
                                    <p:animEffect transition="in" filter="dissolve">
                                      <p:cBhvr>
                                        <p:cTn id="24" dur="500"/>
                                        <p:tgtEl>
                                          <p:spTgt spid="2429"/>
                                        </p:tgtEl>
                                      </p:cBhvr>
                                    </p:animEffect>
                                  </p:childTnLst>
                                </p:cTn>
                              </p:par>
                            </p:childTnLst>
                          </p:cTn>
                        </p:par>
                        <p:par>
                          <p:cTn id="25" fill="hold">
                            <p:stCondLst>
                              <p:cond delay="1000"/>
                            </p:stCondLst>
                            <p:childTnLst>
                              <p:par>
                                <p:cTn id="26" presetID="9" presetClass="entr" fill="hold" grpId="6" nodeType="afterEffect">
                                  <p:stCondLst>
                                    <p:cond delay="0"/>
                                  </p:stCondLst>
                                  <p:iterate>
                                    <p:tmAbs val="0"/>
                                  </p:iterate>
                                  <p:childTnLst>
                                    <p:set>
                                      <p:cBhvr>
                                        <p:cTn id="27" fill="hold"/>
                                        <p:tgtEl>
                                          <p:spTgt spid="2428"/>
                                        </p:tgtEl>
                                        <p:attrNameLst>
                                          <p:attrName>style.visibility</p:attrName>
                                        </p:attrNameLst>
                                      </p:cBhvr>
                                      <p:to>
                                        <p:strVal val="visible"/>
                                      </p:to>
                                    </p:set>
                                    <p:animEffect transition="in" filter="dissolve">
                                      <p:cBhvr>
                                        <p:cTn id="28" dur="500"/>
                                        <p:tgtEl>
                                          <p:spTgt spid="2428"/>
                                        </p:tgtEl>
                                      </p:cBhvr>
                                    </p:animEffect>
                                  </p:childTnLst>
                                </p:cTn>
                              </p:par>
                            </p:childTnLst>
                          </p:cTn>
                        </p:par>
                        <p:par>
                          <p:cTn id="29" fill="hold">
                            <p:stCondLst>
                              <p:cond delay="1500"/>
                            </p:stCondLst>
                            <p:childTnLst>
                              <p:par>
                                <p:cTn id="30" presetID="9" presetClass="entr" fill="hold" grpId="7" nodeType="afterEffect">
                                  <p:stCondLst>
                                    <p:cond delay="0"/>
                                  </p:stCondLst>
                                  <p:iterate>
                                    <p:tmAbs val="0"/>
                                  </p:iterate>
                                  <p:childTnLst>
                                    <p:set>
                                      <p:cBhvr>
                                        <p:cTn id="31" fill="hold"/>
                                        <p:tgtEl>
                                          <p:spTgt spid="2419"/>
                                        </p:tgtEl>
                                        <p:attrNameLst>
                                          <p:attrName>style.visibility</p:attrName>
                                        </p:attrNameLst>
                                      </p:cBhvr>
                                      <p:to>
                                        <p:strVal val="visible"/>
                                      </p:to>
                                    </p:set>
                                    <p:animEffect transition="in" filter="dissolve">
                                      <p:cBhvr>
                                        <p:cTn id="32" dur="500"/>
                                        <p:tgtEl>
                                          <p:spTgt spid="2419"/>
                                        </p:tgtEl>
                                      </p:cBhvr>
                                    </p:animEffect>
                                  </p:childTnLst>
                                </p:cTn>
                              </p:par>
                            </p:childTnLst>
                          </p:cTn>
                        </p:par>
                        <p:par>
                          <p:cTn id="33" fill="hold">
                            <p:stCondLst>
                              <p:cond delay="2000"/>
                            </p:stCondLst>
                            <p:childTnLst>
                              <p:par>
                                <p:cTn id="34" presetID="9" presetClass="entr" fill="hold" grpId="8" nodeType="afterEffect">
                                  <p:stCondLst>
                                    <p:cond delay="0"/>
                                  </p:stCondLst>
                                  <p:iterate>
                                    <p:tmAbs val="0"/>
                                  </p:iterate>
                                  <p:childTnLst>
                                    <p:set>
                                      <p:cBhvr>
                                        <p:cTn id="35" fill="hold"/>
                                        <p:tgtEl>
                                          <p:spTgt spid="2431"/>
                                        </p:tgtEl>
                                        <p:attrNameLst>
                                          <p:attrName>style.visibility</p:attrName>
                                        </p:attrNameLst>
                                      </p:cBhvr>
                                      <p:to>
                                        <p:strVal val="visible"/>
                                      </p:to>
                                    </p:set>
                                    <p:animEffect transition="in" filter="dissolve">
                                      <p:cBhvr>
                                        <p:cTn id="36" dur="500"/>
                                        <p:tgtEl>
                                          <p:spTgt spid="2431"/>
                                        </p:tgtEl>
                                      </p:cBhvr>
                                    </p:animEffect>
                                  </p:childTnLst>
                                </p:cTn>
                              </p:par>
                            </p:childTnLst>
                          </p:cTn>
                        </p:par>
                        <p:par>
                          <p:cTn id="37" fill="hold">
                            <p:stCondLst>
                              <p:cond delay="2500"/>
                            </p:stCondLst>
                            <p:childTnLst>
                              <p:par>
                                <p:cTn id="38" presetID="9" presetClass="entr" fill="hold" grpId="9" nodeType="afterEffect">
                                  <p:stCondLst>
                                    <p:cond delay="0"/>
                                  </p:stCondLst>
                                  <p:iterate>
                                    <p:tmAbs val="0"/>
                                  </p:iterate>
                                  <p:childTnLst>
                                    <p:set>
                                      <p:cBhvr>
                                        <p:cTn id="39" fill="hold"/>
                                        <p:tgtEl>
                                          <p:spTgt spid="2430"/>
                                        </p:tgtEl>
                                        <p:attrNameLst>
                                          <p:attrName>style.visibility</p:attrName>
                                        </p:attrNameLst>
                                      </p:cBhvr>
                                      <p:to>
                                        <p:strVal val="visible"/>
                                      </p:to>
                                    </p:set>
                                    <p:animEffect transition="in" filter="dissolve">
                                      <p:cBhvr>
                                        <p:cTn id="40" dur="500"/>
                                        <p:tgtEl>
                                          <p:spTgt spid="2430"/>
                                        </p:tgtEl>
                                      </p:cBhvr>
                                    </p:animEffect>
                                  </p:childTnLst>
                                </p:cTn>
                              </p:par>
                            </p:childTnLst>
                          </p:cTn>
                        </p:par>
                        <p:par>
                          <p:cTn id="41" fill="hold">
                            <p:stCondLst>
                              <p:cond delay="3000"/>
                            </p:stCondLst>
                            <p:childTnLst>
                              <p:par>
                                <p:cTn id="42" presetID="9" presetClass="entr" fill="hold" grpId="10" nodeType="afterEffect">
                                  <p:stCondLst>
                                    <p:cond delay="0"/>
                                  </p:stCondLst>
                                  <p:iterate>
                                    <p:tmAbs val="0"/>
                                  </p:iterate>
                                  <p:childTnLst>
                                    <p:set>
                                      <p:cBhvr>
                                        <p:cTn id="43" fill="hold"/>
                                        <p:tgtEl>
                                          <p:spTgt spid="2424"/>
                                        </p:tgtEl>
                                        <p:attrNameLst>
                                          <p:attrName>style.visibility</p:attrName>
                                        </p:attrNameLst>
                                      </p:cBhvr>
                                      <p:to>
                                        <p:strVal val="visible"/>
                                      </p:to>
                                    </p:set>
                                    <p:animEffect transition="in" filter="dissolve">
                                      <p:cBhvr>
                                        <p:cTn id="44" dur="500"/>
                                        <p:tgtEl>
                                          <p:spTgt spid="2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7" grpId="4" animBg="1" advAuto="0"/>
      <p:bldP spid="2418" grpId="1" animBg="1" advAuto="0"/>
      <p:bldP spid="2419" grpId="7" animBg="1" advAuto="0"/>
      <p:bldP spid="2424" grpId="10" animBg="1" advAuto="0"/>
      <p:bldP spid="2426" grpId="3" animBg="1" advAuto="0"/>
      <p:bldP spid="2427" grpId="2" animBg="1" advAuto="0"/>
      <p:bldP spid="2428" grpId="6" animBg="1" advAuto="0"/>
      <p:bldP spid="2429" grpId="5" animBg="1" advAuto="0"/>
      <p:bldP spid="2430" grpId="9" animBg="1" advAuto="0"/>
      <p:bldP spid="2431" grpId="8"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3" name="Shape 2433"/>
          <p:cNvSpPr/>
          <p:nvPr/>
        </p:nvSpPr>
        <p:spPr>
          <a:xfrm>
            <a:off x="200720" y="237979"/>
            <a:ext cx="11775692" cy="721027"/>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sp>
        <p:nvSpPr>
          <p:cNvPr id="2434" name="Shape 2434"/>
          <p:cNvSpPr/>
          <p:nvPr/>
        </p:nvSpPr>
        <p:spPr>
          <a:xfrm>
            <a:off x="2186607" y="3284585"/>
            <a:ext cx="1802298" cy="1003363"/>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sp>
        <p:nvSpPr>
          <p:cNvPr id="2435" name="Shape 2435"/>
          <p:cNvSpPr/>
          <p:nvPr/>
        </p:nvSpPr>
        <p:spPr>
          <a:xfrm>
            <a:off x="4739833" y="1739423"/>
            <a:ext cx="2641630" cy="1438616"/>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sp>
        <p:nvSpPr>
          <p:cNvPr id="2436" name="Shape 2436"/>
          <p:cNvSpPr/>
          <p:nvPr/>
        </p:nvSpPr>
        <p:spPr>
          <a:xfrm>
            <a:off x="8203096" y="3285904"/>
            <a:ext cx="1762539" cy="1003363"/>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pic>
        <p:nvPicPr>
          <p:cNvPr id="2437" name="image152.png"/>
          <p:cNvPicPr>
            <a:picLocks noChangeAspect="1"/>
          </p:cNvPicPr>
          <p:nvPr/>
        </p:nvPicPr>
        <p:blipFill>
          <a:blip r:embed="rId2">
            <a:extLst/>
          </a:blip>
          <a:stretch>
            <a:fillRect/>
          </a:stretch>
        </p:blipFill>
        <p:spPr>
          <a:xfrm>
            <a:off x="-1461150" y="-473249"/>
            <a:ext cx="15114301" cy="8501796"/>
          </a:xfrm>
          <a:prstGeom prst="rect">
            <a:avLst/>
          </a:prstGeom>
          <a:ln w="12700">
            <a:miter lim="400000"/>
          </a:ln>
        </p:spPr>
      </p:pic>
      <p:pic>
        <p:nvPicPr>
          <p:cNvPr id="2439" name="image154.png"/>
          <p:cNvPicPr>
            <a:picLocks noChangeAspect="1"/>
          </p:cNvPicPr>
          <p:nvPr/>
        </p:nvPicPr>
        <p:blipFill>
          <a:blip r:embed="rId3">
            <a:extLst/>
          </a:blip>
          <a:stretch>
            <a:fillRect/>
          </a:stretch>
        </p:blipFill>
        <p:spPr>
          <a:xfrm>
            <a:off x="-1461150" y="-473249"/>
            <a:ext cx="15114301" cy="8501796"/>
          </a:xfrm>
          <a:prstGeom prst="rect">
            <a:avLst/>
          </a:prstGeom>
          <a:ln w="12700">
            <a:miter lim="400000"/>
          </a:ln>
        </p:spPr>
      </p:pic>
      <p:pic>
        <p:nvPicPr>
          <p:cNvPr id="2440" name="image15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9262" y="-473249"/>
            <a:ext cx="15110525" cy="8501796"/>
          </a:xfrm>
          <a:prstGeom prst="rect">
            <a:avLst/>
          </a:prstGeom>
          <a:ln w="12700">
            <a:miter lim="400000"/>
          </a:ln>
        </p:spPr>
      </p:pic>
      <p:pic>
        <p:nvPicPr>
          <p:cNvPr id="2438" name="image15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9262" y="-473249"/>
            <a:ext cx="15110525" cy="8501796"/>
          </a:xfrm>
          <a:prstGeom prst="rect">
            <a:avLst/>
          </a:prstGeom>
          <a:ln w="12700">
            <a:miter lim="400000"/>
          </a:ln>
        </p:spPr>
      </p:pic>
      <p:pic>
        <p:nvPicPr>
          <p:cNvPr id="2441" name="image156.png"/>
          <p:cNvPicPr>
            <a:picLocks noChangeAspect="1"/>
          </p:cNvPicPr>
          <p:nvPr/>
        </p:nvPicPr>
        <p:blipFill>
          <a:blip r:embed="rId6">
            <a:extLst/>
          </a:blip>
          <a:stretch>
            <a:fillRect/>
          </a:stretch>
        </p:blipFill>
        <p:spPr>
          <a:xfrm>
            <a:off x="-1461150" y="-473249"/>
            <a:ext cx="15114301" cy="8501796"/>
          </a:xfrm>
          <a:prstGeom prst="rect">
            <a:avLst/>
          </a:prstGeom>
          <a:ln w="12700">
            <a:miter lim="400000"/>
          </a:ln>
        </p:spPr>
      </p:pic>
      <p:pic>
        <p:nvPicPr>
          <p:cNvPr id="2443" name="image158.png"/>
          <p:cNvPicPr>
            <a:picLocks noChangeAspect="1"/>
          </p:cNvPicPr>
          <p:nvPr/>
        </p:nvPicPr>
        <p:blipFill>
          <a:blip r:embed="rId7">
            <a:extLst/>
          </a:blip>
          <a:stretch>
            <a:fillRect/>
          </a:stretch>
        </p:blipFill>
        <p:spPr>
          <a:xfrm>
            <a:off x="-1461150" y="-473249"/>
            <a:ext cx="15114301" cy="8501796"/>
          </a:xfrm>
          <a:prstGeom prst="rect">
            <a:avLst/>
          </a:prstGeom>
          <a:ln w="12700">
            <a:miter lim="400000"/>
          </a:ln>
        </p:spPr>
      </p:pic>
      <p:sp>
        <p:nvSpPr>
          <p:cNvPr id="2444" name="Shape 2444"/>
          <p:cNvSpPr/>
          <p:nvPr/>
        </p:nvSpPr>
        <p:spPr>
          <a:xfrm flipH="1">
            <a:off x="6095998" y="2943922"/>
            <a:ext cx="3" cy="2783780"/>
          </a:xfrm>
          <a:prstGeom prst="line">
            <a:avLst/>
          </a:prstGeom>
          <a:ln w="28575">
            <a:solidFill>
              <a:srgbClr val="FFFFFF"/>
            </a:solidFill>
            <a:prstDash val="dash"/>
            <a:miter/>
            <a:tailEnd type="triangle"/>
          </a:ln>
        </p:spPr>
        <p:txBody>
          <a:bodyPr lIns="45718" tIns="45718" rIns="45718" bIns="45718"/>
          <a:lstStyle/>
          <a:p>
            <a:endParaRPr dirty="0">
              <a:latin typeface="Century Gothic" panose="020B0502020202020204" pitchFamily="34" charset="0"/>
              <a:ea typeface="華康儷中黑" panose="020B0509000000000000" pitchFamily="49" charset="-120"/>
            </a:endParaRPr>
          </a:p>
        </p:txBody>
      </p:sp>
      <p:sp>
        <p:nvSpPr>
          <p:cNvPr id="2447" name="Shape 2447"/>
          <p:cNvSpPr/>
          <p:nvPr/>
        </p:nvSpPr>
        <p:spPr>
          <a:xfrm flipH="1">
            <a:off x="3087204" y="4287945"/>
            <a:ext cx="1" cy="1439756"/>
          </a:xfrm>
          <a:prstGeom prst="line">
            <a:avLst/>
          </a:prstGeom>
          <a:ln w="28575">
            <a:solidFill>
              <a:srgbClr val="FFFFFF"/>
            </a:solidFill>
            <a:prstDash val="dash"/>
            <a:miter/>
            <a:tailEnd type="triangle"/>
          </a:ln>
        </p:spPr>
        <p:txBody>
          <a:bodyPr lIns="45718" tIns="45718" rIns="45718" bIns="45718"/>
          <a:lstStyle/>
          <a:p>
            <a:endParaRPr dirty="0">
              <a:latin typeface="Century Gothic" panose="020B0502020202020204" pitchFamily="34" charset="0"/>
              <a:ea typeface="華康儷中黑" panose="020B0509000000000000" pitchFamily="49" charset="-120"/>
            </a:endParaRPr>
          </a:p>
        </p:txBody>
      </p:sp>
      <p:sp>
        <p:nvSpPr>
          <p:cNvPr id="2448" name="Shape 2448"/>
          <p:cNvSpPr/>
          <p:nvPr/>
        </p:nvSpPr>
        <p:spPr>
          <a:xfrm>
            <a:off x="0" y="306109"/>
            <a:ext cx="12192000" cy="5847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ctr">
              <a:tabLst>
                <a:tab pos="101600" algn="l"/>
              </a:tabLst>
              <a:defRPr sz="3200" spc="100">
                <a:solidFill>
                  <a:srgbClr val="FFFFFF"/>
                </a:solidFill>
                <a:latin typeface="+mn-lt"/>
                <a:ea typeface="+mn-ea"/>
                <a:cs typeface="+mn-cs"/>
                <a:sym typeface="Palatino"/>
              </a:defRPr>
            </a:lvl1pPr>
          </a:lstStyle>
          <a:p>
            <a:r>
              <a:rPr lang="zh-HK" b="0" i="0" dirty="0" smtClean="0">
                <a:solidFill>
                  <a:srgbClr val="FFFFFF"/>
                </a:solidFill>
                <a:latin typeface="Century Gothic" panose="020B0502020202020204" pitchFamily="34" charset="0"/>
                <a:ea typeface="華康儷中黑" panose="020B0509000000000000" pitchFamily="49" charset="-120"/>
              </a:rPr>
              <a:t>賺取更多收入</a:t>
            </a:r>
          </a:p>
        </p:txBody>
      </p:sp>
      <p:sp>
        <p:nvSpPr>
          <p:cNvPr id="2449" name="Shape 2449"/>
          <p:cNvSpPr/>
          <p:nvPr/>
        </p:nvSpPr>
        <p:spPr>
          <a:xfrm flipH="1">
            <a:off x="9078290" y="4289264"/>
            <a:ext cx="6076" cy="1438437"/>
          </a:xfrm>
          <a:prstGeom prst="line">
            <a:avLst/>
          </a:prstGeom>
          <a:ln w="28575">
            <a:solidFill>
              <a:srgbClr val="FFFFFF"/>
            </a:solidFill>
            <a:prstDash val="dash"/>
            <a:miter/>
            <a:tailEnd type="triangle"/>
          </a:ln>
        </p:spPr>
        <p:txBody>
          <a:bodyPr lIns="45718" tIns="45718" rIns="45718" bIns="45718"/>
          <a:lstStyle/>
          <a:p>
            <a:endParaRPr dirty="0">
              <a:latin typeface="Century Gothic" panose="020B0502020202020204" pitchFamily="34" charset="0"/>
              <a:ea typeface="華康儷中黑" panose="020B0509000000000000" pitchFamily="49" charset="-120"/>
            </a:endParaRPr>
          </a:p>
        </p:txBody>
      </p:sp>
      <p:pic>
        <p:nvPicPr>
          <p:cNvPr id="2450" name="image159.png"/>
          <p:cNvPicPr>
            <a:picLocks noChangeAspect="1"/>
          </p:cNvPicPr>
          <p:nvPr/>
        </p:nvPicPr>
        <p:blipFill>
          <a:blip r:embed="rId8">
            <a:extLst/>
          </a:blip>
          <a:stretch>
            <a:fillRect/>
          </a:stretch>
        </p:blipFill>
        <p:spPr>
          <a:xfrm>
            <a:off x="-1461150" y="-464632"/>
            <a:ext cx="15114301" cy="8501796"/>
          </a:xfrm>
          <a:prstGeom prst="rect">
            <a:avLst/>
          </a:prstGeom>
          <a:ln w="12700">
            <a:miter lim="400000"/>
          </a:ln>
        </p:spPr>
      </p:pic>
      <p:pic>
        <p:nvPicPr>
          <p:cNvPr id="2451" name="image160.png"/>
          <p:cNvPicPr>
            <a:picLocks noChangeAspect="1"/>
          </p:cNvPicPr>
          <p:nvPr/>
        </p:nvPicPr>
        <p:blipFill>
          <a:blip r:embed="rId9">
            <a:extLst/>
          </a:blip>
          <a:stretch>
            <a:fillRect/>
          </a:stretch>
        </p:blipFill>
        <p:spPr>
          <a:xfrm>
            <a:off x="-1461150" y="-463313"/>
            <a:ext cx="15114301" cy="8501796"/>
          </a:xfrm>
          <a:prstGeom prst="rect">
            <a:avLst/>
          </a:prstGeom>
          <a:ln w="12700">
            <a:miter lim="400000"/>
          </a:ln>
        </p:spPr>
      </p:pic>
      <p:sp>
        <p:nvSpPr>
          <p:cNvPr id="2445" name="Shape 2445"/>
          <p:cNvSpPr/>
          <p:nvPr/>
        </p:nvSpPr>
        <p:spPr>
          <a:xfrm>
            <a:off x="635000" y="5897505"/>
            <a:ext cx="10922000" cy="35547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lnSpc>
                <a:spcPct val="90000"/>
              </a:lnSpc>
              <a:defRPr sz="2400" spc="-40">
                <a:solidFill>
                  <a:srgbClr val="FFFFFF"/>
                </a:solidFill>
                <a:latin typeface="+mn-lt"/>
                <a:ea typeface="+mn-ea"/>
                <a:cs typeface="+mn-cs"/>
                <a:sym typeface="Palatino"/>
              </a:defRPr>
            </a:lvl1pPr>
          </a:lstStyle>
          <a:p>
            <a:r>
              <a:rPr lang="zh-HK" sz="1900" b="0" i="0" dirty="0" smtClean="0">
                <a:solidFill>
                  <a:srgbClr val="FFFFFF"/>
                </a:solidFill>
                <a:latin typeface="Century Gothic" panose="020B0502020202020204" pitchFamily="34" charset="0"/>
                <a:ea typeface="華康儷中黑" panose="020B0509000000000000" pitchFamily="49" charset="-120"/>
              </a:rPr>
              <a:t>每週最高總收入可達：HK$82,800</a:t>
            </a:r>
          </a:p>
        </p:txBody>
      </p:sp>
      <p:sp>
        <p:nvSpPr>
          <p:cNvPr id="21" name="Shape 2421"/>
          <p:cNvSpPr/>
          <p:nvPr/>
        </p:nvSpPr>
        <p:spPr>
          <a:xfrm>
            <a:off x="200720" y="1035763"/>
            <a:ext cx="11775692" cy="67710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800" spc="-40">
                <a:solidFill>
                  <a:srgbClr val="FFFFFF"/>
                </a:solidFill>
                <a:latin typeface="+mn-lt"/>
                <a:ea typeface="+mn-ea"/>
                <a:cs typeface="+mn-cs"/>
                <a:sym typeface="Palatino"/>
              </a:defRPr>
            </a:lvl1pPr>
          </a:lstStyle>
          <a:p>
            <a:r>
              <a:rPr lang="zh-HK" sz="1900" b="0" i="0" dirty="0" smtClean="0">
                <a:solidFill>
                  <a:srgbClr val="FFFFFF"/>
                </a:solidFill>
                <a:latin typeface="Century Gothic" panose="020B0502020202020204" pitchFamily="34" charset="0"/>
                <a:ea typeface="華康儷中黑" panose="020B0509000000000000" pitchFamily="49" charset="-120"/>
              </a:rPr>
              <a:t>每位超連鎖</a:t>
            </a:r>
            <a:r>
              <a:rPr lang="zh-HK" sz="1900" b="0" i="0" baseline="30000" dirty="0" smtClean="0">
                <a:solidFill>
                  <a:srgbClr val="FFFFFF"/>
                </a:solidFill>
                <a:latin typeface="Century Gothic" panose="020B0502020202020204" pitchFamily="34" charset="0"/>
                <a:ea typeface="華康儷中黑" panose="020B0509000000000000" pitchFamily="49" charset="-120"/>
              </a:rPr>
              <a:t>®</a:t>
            </a:r>
            <a:r>
              <a:rPr lang="zh-HK" sz="1900" b="0" i="0" dirty="0" smtClean="0">
                <a:solidFill>
                  <a:srgbClr val="FFFFFF"/>
                </a:solidFill>
                <a:latin typeface="Century Gothic" panose="020B0502020202020204" pitchFamily="34" charset="0"/>
                <a:ea typeface="華康儷中黑" panose="020B0509000000000000" pitchFamily="49" charset="-120"/>
              </a:rPr>
              <a:t>店主一開始就設立三個商業發展中心</a:t>
            </a:r>
            <a:r>
              <a:rPr lang="en-US" sz="1900" dirty="0" smtClean="0">
                <a:latin typeface="Century Gothic" panose="020B0502020202020204" pitchFamily="34" charset="0"/>
                <a:ea typeface="華康儷中黑" panose="020B0509000000000000" pitchFamily="49" charset="-120"/>
              </a:rPr>
              <a:t/>
            </a:r>
            <a:br>
              <a:rPr lang="en-US" sz="1900" dirty="0" smtClean="0">
                <a:latin typeface="Century Gothic" panose="020B0502020202020204" pitchFamily="34" charset="0"/>
                <a:ea typeface="華康儷中黑" panose="020B0509000000000000" pitchFamily="49" charset="-120"/>
              </a:rPr>
            </a:br>
            <a:r>
              <a:rPr lang="zh-HK" sz="1900" b="0" i="0" dirty="0" smtClean="0">
                <a:solidFill>
                  <a:srgbClr val="FFFFFF"/>
                </a:solidFill>
                <a:latin typeface="Century Gothic" panose="020B0502020202020204" pitchFamily="34" charset="0"/>
                <a:ea typeface="華康儷中黑" panose="020B0509000000000000" pitchFamily="49" charset="-120"/>
              </a:rPr>
              <a:t>每個商業發展中心每週最高可賺HK$27,600</a:t>
            </a:r>
          </a:p>
        </p:txBody>
      </p:sp>
      <p:pic>
        <p:nvPicPr>
          <p:cNvPr id="2442" name="image157.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59262" y="-473249"/>
            <a:ext cx="15110525" cy="8501796"/>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442"/>
                                        </p:tgtEl>
                                        <p:attrNameLst>
                                          <p:attrName>style.visibility</p:attrName>
                                        </p:attrNameLst>
                                      </p:cBhvr>
                                      <p:to>
                                        <p:strVal val="visible"/>
                                      </p:to>
                                    </p:set>
                                    <p:animEffect transition="in" filter="dissolve">
                                      <p:cBhvr>
                                        <p:cTn id="7" dur="500"/>
                                        <p:tgtEl>
                                          <p:spTgt spid="2442"/>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2438"/>
                                        </p:tgtEl>
                                        <p:attrNameLst>
                                          <p:attrName>style.visibility</p:attrName>
                                        </p:attrNameLst>
                                      </p:cBhvr>
                                      <p:to>
                                        <p:strVal val="visible"/>
                                      </p:to>
                                    </p:set>
                                    <p:animEffect transition="in" filter="dissolve">
                                      <p:cBhvr>
                                        <p:cTn id="11" dur="500"/>
                                        <p:tgtEl>
                                          <p:spTgt spid="2438"/>
                                        </p:tgtEl>
                                      </p:cBhvr>
                                    </p:animEffect>
                                  </p:childTnLst>
                                </p:cTn>
                              </p:par>
                            </p:childTnLst>
                          </p:cTn>
                        </p:par>
                        <p:par>
                          <p:cTn id="12" fill="hold">
                            <p:stCondLst>
                              <p:cond delay="1000"/>
                            </p:stCondLst>
                            <p:childTnLst>
                              <p:par>
                                <p:cTn id="13" presetID="9" presetClass="entr" fill="hold" grpId="3" nodeType="afterEffect">
                                  <p:stCondLst>
                                    <p:cond delay="0"/>
                                  </p:stCondLst>
                                  <p:iterate>
                                    <p:tmAbs val="0"/>
                                  </p:iterate>
                                  <p:childTnLst>
                                    <p:set>
                                      <p:cBhvr>
                                        <p:cTn id="14" fill="hold"/>
                                        <p:tgtEl>
                                          <p:spTgt spid="2440"/>
                                        </p:tgtEl>
                                        <p:attrNameLst>
                                          <p:attrName>style.visibility</p:attrName>
                                        </p:attrNameLst>
                                      </p:cBhvr>
                                      <p:to>
                                        <p:strVal val="visible"/>
                                      </p:to>
                                    </p:set>
                                    <p:animEffect transition="in" filter="dissolve">
                                      <p:cBhvr>
                                        <p:cTn id="15" dur="500"/>
                                        <p:tgtEl>
                                          <p:spTgt spid="2440"/>
                                        </p:tgtEl>
                                      </p:cBhvr>
                                    </p:animEffect>
                                  </p:childTnLst>
                                </p:cTn>
                              </p:par>
                            </p:childTnLst>
                          </p:cTn>
                        </p:par>
                        <p:par>
                          <p:cTn id="16" fill="hold">
                            <p:stCondLst>
                              <p:cond delay="1500"/>
                            </p:stCondLst>
                            <p:childTnLst>
                              <p:par>
                                <p:cTn id="17" presetID="9" presetClass="entr" fill="hold" grpId="4" nodeType="afterEffect">
                                  <p:stCondLst>
                                    <p:cond delay="0"/>
                                  </p:stCondLst>
                                  <p:iterate>
                                    <p:tmAbs val="0"/>
                                  </p:iterate>
                                  <p:childTnLst>
                                    <p:set>
                                      <p:cBhvr>
                                        <p:cTn id="18" fill="hold"/>
                                        <p:tgtEl>
                                          <p:spTgt spid="2435"/>
                                        </p:tgtEl>
                                        <p:attrNameLst>
                                          <p:attrName>style.visibility</p:attrName>
                                        </p:attrNameLst>
                                      </p:cBhvr>
                                      <p:to>
                                        <p:strVal val="visible"/>
                                      </p:to>
                                    </p:set>
                                    <p:animEffect transition="in" filter="dissolve">
                                      <p:cBhvr>
                                        <p:cTn id="19" dur="500"/>
                                        <p:tgtEl>
                                          <p:spTgt spid="2435"/>
                                        </p:tgtEl>
                                      </p:cBhvr>
                                    </p:animEffect>
                                  </p:childTnLst>
                                </p:cTn>
                              </p:par>
                            </p:childTnLst>
                          </p:cTn>
                        </p:par>
                        <p:par>
                          <p:cTn id="20" fill="hold">
                            <p:stCondLst>
                              <p:cond delay="2000"/>
                            </p:stCondLst>
                            <p:childTnLst>
                              <p:par>
                                <p:cTn id="21" presetID="9" presetClass="entr" fill="hold" grpId="5" nodeType="afterEffect">
                                  <p:stCondLst>
                                    <p:cond delay="0"/>
                                  </p:stCondLst>
                                  <p:iterate>
                                    <p:tmAbs val="0"/>
                                  </p:iterate>
                                  <p:childTnLst>
                                    <p:set>
                                      <p:cBhvr>
                                        <p:cTn id="22" fill="hold"/>
                                        <p:tgtEl>
                                          <p:spTgt spid="2434"/>
                                        </p:tgtEl>
                                        <p:attrNameLst>
                                          <p:attrName>style.visibility</p:attrName>
                                        </p:attrNameLst>
                                      </p:cBhvr>
                                      <p:to>
                                        <p:strVal val="visible"/>
                                      </p:to>
                                    </p:set>
                                    <p:animEffect transition="in" filter="dissolve">
                                      <p:cBhvr>
                                        <p:cTn id="23" dur="500"/>
                                        <p:tgtEl>
                                          <p:spTgt spid="2434"/>
                                        </p:tgtEl>
                                      </p:cBhvr>
                                    </p:animEffect>
                                  </p:childTnLst>
                                </p:cTn>
                              </p:par>
                            </p:childTnLst>
                          </p:cTn>
                        </p:par>
                        <p:par>
                          <p:cTn id="24" fill="hold">
                            <p:stCondLst>
                              <p:cond delay="2500"/>
                            </p:stCondLst>
                            <p:childTnLst>
                              <p:par>
                                <p:cTn id="25" presetID="9" presetClass="entr" fill="hold" grpId="6" nodeType="afterEffect">
                                  <p:stCondLst>
                                    <p:cond delay="0"/>
                                  </p:stCondLst>
                                  <p:iterate>
                                    <p:tmAbs val="0"/>
                                  </p:iterate>
                                  <p:childTnLst>
                                    <p:set>
                                      <p:cBhvr>
                                        <p:cTn id="26" fill="hold"/>
                                        <p:tgtEl>
                                          <p:spTgt spid="2436"/>
                                        </p:tgtEl>
                                        <p:attrNameLst>
                                          <p:attrName>style.visibility</p:attrName>
                                        </p:attrNameLst>
                                      </p:cBhvr>
                                      <p:to>
                                        <p:strVal val="visible"/>
                                      </p:to>
                                    </p:set>
                                    <p:animEffect transition="in" filter="dissolve">
                                      <p:cBhvr>
                                        <p:cTn id="27" dur="500"/>
                                        <p:tgtEl>
                                          <p:spTgt spid="2436"/>
                                        </p:tgtEl>
                                      </p:cBhvr>
                                    </p:animEffect>
                                  </p:childTnLst>
                                </p:cTn>
                              </p:par>
                            </p:childTnLst>
                          </p:cTn>
                        </p:par>
                        <p:par>
                          <p:cTn id="28" fill="hold">
                            <p:stCondLst>
                              <p:cond delay="3000"/>
                            </p:stCondLst>
                            <p:childTnLst>
                              <p:par>
                                <p:cTn id="29" presetID="9" presetClass="entr" fill="hold" grpId="7" nodeType="afterEffect">
                                  <p:stCondLst>
                                    <p:cond delay="0"/>
                                  </p:stCondLst>
                                  <p:iterate>
                                    <p:tmAbs val="0"/>
                                  </p:iterate>
                                  <p:childTnLst>
                                    <p:set>
                                      <p:cBhvr>
                                        <p:cTn id="30" fill="hold"/>
                                        <p:tgtEl>
                                          <p:spTgt spid="2444"/>
                                        </p:tgtEl>
                                        <p:attrNameLst>
                                          <p:attrName>style.visibility</p:attrName>
                                        </p:attrNameLst>
                                      </p:cBhvr>
                                      <p:to>
                                        <p:strVal val="visible"/>
                                      </p:to>
                                    </p:set>
                                    <p:animEffect transition="in" filter="dissolve">
                                      <p:cBhvr>
                                        <p:cTn id="31" dur="500"/>
                                        <p:tgtEl>
                                          <p:spTgt spid="244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fill="hold" grpId="8" nodeType="clickEffect">
                                  <p:stCondLst>
                                    <p:cond delay="0"/>
                                  </p:stCondLst>
                                  <p:iterate>
                                    <p:tmAbs val="0"/>
                                  </p:iterate>
                                  <p:childTnLst>
                                    <p:set>
                                      <p:cBhvr>
                                        <p:cTn id="35" fill="hold"/>
                                        <p:tgtEl>
                                          <p:spTgt spid="2437"/>
                                        </p:tgtEl>
                                        <p:attrNameLst>
                                          <p:attrName>style.visibility</p:attrName>
                                        </p:attrNameLst>
                                      </p:cBhvr>
                                      <p:to>
                                        <p:strVal val="visible"/>
                                      </p:to>
                                    </p:set>
                                    <p:animEffect transition="in" filter="dissolve">
                                      <p:cBhvr>
                                        <p:cTn id="36" dur="500"/>
                                        <p:tgtEl>
                                          <p:spTgt spid="2437"/>
                                        </p:tgtEl>
                                      </p:cBhvr>
                                    </p:animEffect>
                                  </p:childTnLst>
                                </p:cTn>
                              </p:par>
                            </p:childTnLst>
                          </p:cTn>
                        </p:par>
                        <p:par>
                          <p:cTn id="37" fill="hold">
                            <p:stCondLst>
                              <p:cond delay="500"/>
                            </p:stCondLst>
                            <p:childTnLst>
                              <p:par>
                                <p:cTn id="38" presetID="22" presetClass="entr" presetSubtype="4" fill="hold" grpId="9" nodeType="afterEffect">
                                  <p:stCondLst>
                                    <p:cond delay="0"/>
                                  </p:stCondLst>
                                  <p:iterate>
                                    <p:tmAbs val="0"/>
                                  </p:iterate>
                                  <p:childTnLst>
                                    <p:set>
                                      <p:cBhvr>
                                        <p:cTn id="39" fill="hold"/>
                                        <p:tgtEl>
                                          <p:spTgt spid="2443"/>
                                        </p:tgtEl>
                                        <p:attrNameLst>
                                          <p:attrName>style.visibility</p:attrName>
                                        </p:attrNameLst>
                                      </p:cBhvr>
                                      <p:to>
                                        <p:strVal val="visible"/>
                                      </p:to>
                                    </p:set>
                                    <p:animEffect transition="in" filter="wipe(down)">
                                      <p:cBhvr>
                                        <p:cTn id="40" dur="2000"/>
                                        <p:tgtEl>
                                          <p:spTgt spid="2443"/>
                                        </p:tgtEl>
                                      </p:cBhvr>
                                    </p:animEffect>
                                  </p:childTnLst>
                                </p:cTn>
                              </p:par>
                            </p:childTnLst>
                          </p:cTn>
                        </p:par>
                        <p:par>
                          <p:cTn id="41" fill="hold">
                            <p:stCondLst>
                              <p:cond delay="2500"/>
                            </p:stCondLst>
                            <p:childTnLst>
                              <p:par>
                                <p:cTn id="42" presetID="22" presetClass="entr" presetSubtype="1" fill="hold" grpId="10" nodeType="afterEffect">
                                  <p:stCondLst>
                                    <p:cond delay="0"/>
                                  </p:stCondLst>
                                  <p:iterate>
                                    <p:tmAbs val="0"/>
                                  </p:iterate>
                                  <p:childTnLst>
                                    <p:set>
                                      <p:cBhvr>
                                        <p:cTn id="43" fill="hold"/>
                                        <p:tgtEl>
                                          <p:spTgt spid="2447"/>
                                        </p:tgtEl>
                                        <p:attrNameLst>
                                          <p:attrName>style.visibility</p:attrName>
                                        </p:attrNameLst>
                                      </p:cBhvr>
                                      <p:to>
                                        <p:strVal val="visible"/>
                                      </p:to>
                                    </p:set>
                                    <p:animEffect transition="in" filter="wipe(up)">
                                      <p:cBhvr>
                                        <p:cTn id="44" dur="500"/>
                                        <p:tgtEl>
                                          <p:spTgt spid="2447"/>
                                        </p:tgtEl>
                                      </p:cBhvr>
                                    </p:animEffect>
                                  </p:childTnLst>
                                </p:cTn>
                              </p:par>
                            </p:childTnLst>
                          </p:cTn>
                        </p:par>
                        <p:par>
                          <p:cTn id="45" fill="hold">
                            <p:stCondLst>
                              <p:cond delay="3000"/>
                            </p:stCondLst>
                            <p:childTnLst>
                              <p:par>
                                <p:cTn id="46" presetID="22" presetClass="entr" presetSubtype="1" fill="hold" grpId="11" nodeType="afterEffect">
                                  <p:stCondLst>
                                    <p:cond delay="0"/>
                                  </p:stCondLst>
                                  <p:iterate>
                                    <p:tmAbs val="0"/>
                                  </p:iterate>
                                  <p:childTnLst>
                                    <p:set>
                                      <p:cBhvr>
                                        <p:cTn id="47" fill="hold"/>
                                        <p:tgtEl>
                                          <p:spTgt spid="2449"/>
                                        </p:tgtEl>
                                        <p:attrNameLst>
                                          <p:attrName>style.visibility</p:attrName>
                                        </p:attrNameLst>
                                      </p:cBhvr>
                                      <p:to>
                                        <p:strVal val="visible"/>
                                      </p:to>
                                    </p:set>
                                    <p:animEffect transition="in" filter="wipe(up)">
                                      <p:cBhvr>
                                        <p:cTn id="48" dur="500"/>
                                        <p:tgtEl>
                                          <p:spTgt spid="2449"/>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fill="hold" grpId="12" nodeType="clickEffect">
                                  <p:stCondLst>
                                    <p:cond delay="0"/>
                                  </p:stCondLst>
                                  <p:iterate>
                                    <p:tmAbs val="0"/>
                                  </p:iterate>
                                  <p:childTnLst>
                                    <p:set>
                                      <p:cBhvr>
                                        <p:cTn id="52" fill="hold"/>
                                        <p:tgtEl>
                                          <p:spTgt spid="2439"/>
                                        </p:tgtEl>
                                        <p:attrNameLst>
                                          <p:attrName>style.visibility</p:attrName>
                                        </p:attrNameLst>
                                      </p:cBhvr>
                                      <p:to>
                                        <p:strVal val="visible"/>
                                      </p:to>
                                    </p:set>
                                    <p:animEffect transition="in" filter="dissolve">
                                      <p:cBhvr>
                                        <p:cTn id="53" dur="500"/>
                                        <p:tgtEl>
                                          <p:spTgt spid="2439"/>
                                        </p:tgtEl>
                                      </p:cBhvr>
                                    </p:animEffect>
                                  </p:childTnLst>
                                </p:cTn>
                              </p:par>
                            </p:childTnLst>
                          </p:cTn>
                        </p:par>
                        <p:par>
                          <p:cTn id="54" fill="hold">
                            <p:stCondLst>
                              <p:cond delay="500"/>
                            </p:stCondLst>
                            <p:childTnLst>
                              <p:par>
                                <p:cTn id="55" presetID="22" presetClass="entr" presetSubtype="4" fill="hold" grpId="13" nodeType="afterEffect">
                                  <p:stCondLst>
                                    <p:cond delay="0"/>
                                  </p:stCondLst>
                                  <p:iterate>
                                    <p:tmAbs val="0"/>
                                  </p:iterate>
                                  <p:childTnLst>
                                    <p:set>
                                      <p:cBhvr>
                                        <p:cTn id="56" fill="hold"/>
                                        <p:tgtEl>
                                          <p:spTgt spid="2450"/>
                                        </p:tgtEl>
                                        <p:attrNameLst>
                                          <p:attrName>style.visibility</p:attrName>
                                        </p:attrNameLst>
                                      </p:cBhvr>
                                      <p:to>
                                        <p:strVal val="visible"/>
                                      </p:to>
                                    </p:set>
                                    <p:animEffect transition="in" filter="wipe(down)">
                                      <p:cBhvr>
                                        <p:cTn id="57" dur="2000"/>
                                        <p:tgtEl>
                                          <p:spTgt spid="2450"/>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fill="hold" grpId="14" nodeType="clickEffect">
                                  <p:stCondLst>
                                    <p:cond delay="0"/>
                                  </p:stCondLst>
                                  <p:iterate>
                                    <p:tmAbs val="0"/>
                                  </p:iterate>
                                  <p:childTnLst>
                                    <p:set>
                                      <p:cBhvr>
                                        <p:cTn id="61" fill="hold"/>
                                        <p:tgtEl>
                                          <p:spTgt spid="2441"/>
                                        </p:tgtEl>
                                        <p:attrNameLst>
                                          <p:attrName>style.visibility</p:attrName>
                                        </p:attrNameLst>
                                      </p:cBhvr>
                                      <p:to>
                                        <p:strVal val="visible"/>
                                      </p:to>
                                    </p:set>
                                    <p:animEffect transition="in" filter="dissolve">
                                      <p:cBhvr>
                                        <p:cTn id="62" dur="500"/>
                                        <p:tgtEl>
                                          <p:spTgt spid="2441"/>
                                        </p:tgtEl>
                                      </p:cBhvr>
                                    </p:animEffect>
                                  </p:childTnLst>
                                </p:cTn>
                              </p:par>
                            </p:childTnLst>
                          </p:cTn>
                        </p:par>
                        <p:par>
                          <p:cTn id="63" fill="hold">
                            <p:stCondLst>
                              <p:cond delay="500"/>
                            </p:stCondLst>
                            <p:childTnLst>
                              <p:par>
                                <p:cTn id="64" presetID="22" presetClass="entr" presetSubtype="4" fill="hold" grpId="15" nodeType="afterEffect">
                                  <p:stCondLst>
                                    <p:cond delay="0"/>
                                  </p:stCondLst>
                                  <p:iterate>
                                    <p:tmAbs val="0"/>
                                  </p:iterate>
                                  <p:childTnLst>
                                    <p:set>
                                      <p:cBhvr>
                                        <p:cTn id="65" fill="hold"/>
                                        <p:tgtEl>
                                          <p:spTgt spid="2451"/>
                                        </p:tgtEl>
                                        <p:attrNameLst>
                                          <p:attrName>style.visibility</p:attrName>
                                        </p:attrNameLst>
                                      </p:cBhvr>
                                      <p:to>
                                        <p:strVal val="visible"/>
                                      </p:to>
                                    </p:set>
                                    <p:animEffect transition="in" filter="wipe(down)">
                                      <p:cBhvr>
                                        <p:cTn id="66" dur="2000"/>
                                        <p:tgtEl>
                                          <p:spTgt spid="2451"/>
                                        </p:tgtEl>
                                      </p:cBhvr>
                                    </p:animEffect>
                                  </p:childTnLst>
                                </p:cTn>
                              </p:par>
                            </p:childTnLst>
                          </p:cTn>
                        </p:par>
                        <p:par>
                          <p:cTn id="67" fill="hold">
                            <p:stCondLst>
                              <p:cond delay="2500"/>
                            </p:stCondLst>
                            <p:childTnLst>
                              <p:par>
                                <p:cTn id="68" presetID="9" presetClass="entr" fill="hold" grpId="16" nodeType="afterEffect">
                                  <p:stCondLst>
                                    <p:cond delay="0"/>
                                  </p:stCondLst>
                                  <p:iterate>
                                    <p:tmAbs val="0"/>
                                  </p:iterate>
                                  <p:childTnLst>
                                    <p:set>
                                      <p:cBhvr>
                                        <p:cTn id="69" fill="hold"/>
                                        <p:tgtEl>
                                          <p:spTgt spid="2445"/>
                                        </p:tgtEl>
                                        <p:attrNameLst>
                                          <p:attrName>style.visibility</p:attrName>
                                        </p:attrNameLst>
                                      </p:cBhvr>
                                      <p:to>
                                        <p:strVal val="visible"/>
                                      </p:to>
                                    </p:set>
                                    <p:animEffect transition="in" filter="dissolve">
                                      <p:cBhvr>
                                        <p:cTn id="70" dur="500"/>
                                        <p:tgtEl>
                                          <p:spTgt spid="2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4" grpId="5" animBg="1" advAuto="0"/>
      <p:bldP spid="2435" grpId="4" animBg="1" advAuto="0"/>
      <p:bldP spid="2436" grpId="6" animBg="1" advAuto="0"/>
      <p:bldP spid="2437" grpId="8" animBg="1" advAuto="0"/>
      <p:bldP spid="2439" grpId="12" animBg="1" advAuto="0"/>
      <p:bldP spid="2440" grpId="3" animBg="1" advAuto="0"/>
      <p:bldP spid="2438" grpId="2" animBg="1" advAuto="0"/>
      <p:bldP spid="2441" grpId="14" animBg="1" advAuto="0"/>
      <p:bldP spid="2443" grpId="9" animBg="1" advAuto="0"/>
      <p:bldP spid="2444" grpId="7" animBg="1" advAuto="0"/>
      <p:bldP spid="2447" grpId="10" animBg="1" advAuto="0"/>
      <p:bldP spid="2449" grpId="11" animBg="1" advAuto="0"/>
      <p:bldP spid="2450" grpId="13" animBg="1" advAuto="0"/>
      <p:bldP spid="2451" grpId="15" animBg="1" advAuto="0"/>
      <p:bldP spid="2445" grpId="16" animBg="1" advAuto="0"/>
      <p:bldP spid="2442" grpId="1"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3" name="Shape 2453"/>
          <p:cNvSpPr/>
          <p:nvPr/>
        </p:nvSpPr>
        <p:spPr>
          <a:xfrm>
            <a:off x="5008286" y="1784244"/>
            <a:ext cx="2123951" cy="1176238"/>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sp>
        <p:nvSpPr>
          <p:cNvPr id="2454" name="Shape 2454"/>
          <p:cNvSpPr/>
          <p:nvPr/>
        </p:nvSpPr>
        <p:spPr>
          <a:xfrm>
            <a:off x="2935815" y="3048000"/>
            <a:ext cx="1458386" cy="809162"/>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sp>
        <p:nvSpPr>
          <p:cNvPr id="2455" name="Shape 2455"/>
          <p:cNvSpPr/>
          <p:nvPr/>
        </p:nvSpPr>
        <p:spPr>
          <a:xfrm>
            <a:off x="3238500" y="5511800"/>
            <a:ext cx="1077380" cy="596900"/>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sp>
        <p:nvSpPr>
          <p:cNvPr id="2456" name="Shape 2456"/>
          <p:cNvSpPr/>
          <p:nvPr/>
        </p:nvSpPr>
        <p:spPr>
          <a:xfrm>
            <a:off x="7778749" y="3048000"/>
            <a:ext cx="1458387" cy="809162"/>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sp>
        <p:nvSpPr>
          <p:cNvPr id="2457" name="Shape 2457"/>
          <p:cNvSpPr/>
          <p:nvPr/>
        </p:nvSpPr>
        <p:spPr>
          <a:xfrm>
            <a:off x="200720" y="237979"/>
            <a:ext cx="11775692" cy="721027"/>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pic>
        <p:nvPicPr>
          <p:cNvPr id="2458" name="image16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 y="857"/>
            <a:ext cx="12185907" cy="6856287"/>
          </a:xfrm>
          <a:prstGeom prst="rect">
            <a:avLst/>
          </a:prstGeom>
          <a:ln w="12700">
            <a:miter lim="400000"/>
          </a:ln>
        </p:spPr>
      </p:pic>
      <p:pic>
        <p:nvPicPr>
          <p:cNvPr id="2460" name="image16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 y="857"/>
            <a:ext cx="12185907" cy="6856287"/>
          </a:xfrm>
          <a:prstGeom prst="rect">
            <a:avLst/>
          </a:prstGeom>
          <a:ln w="12700">
            <a:miter lim="400000"/>
          </a:ln>
        </p:spPr>
      </p:pic>
      <p:pic>
        <p:nvPicPr>
          <p:cNvPr id="2459" name="image162.png"/>
          <p:cNvPicPr>
            <a:picLocks noChangeAspect="1"/>
          </p:cNvPicPr>
          <p:nvPr/>
        </p:nvPicPr>
        <p:blipFill>
          <a:blip r:embed="rId4">
            <a:extLst/>
          </a:blip>
          <a:stretch>
            <a:fillRect/>
          </a:stretch>
        </p:blipFill>
        <p:spPr>
          <a:xfrm>
            <a:off x="0" y="857"/>
            <a:ext cx="12188953" cy="6856287"/>
          </a:xfrm>
          <a:prstGeom prst="rect">
            <a:avLst/>
          </a:prstGeom>
          <a:ln w="12700">
            <a:miter lim="400000"/>
          </a:ln>
        </p:spPr>
      </p:pic>
      <p:pic>
        <p:nvPicPr>
          <p:cNvPr id="2469" name="image165.png"/>
          <p:cNvPicPr>
            <a:picLocks noChangeAspect="1"/>
          </p:cNvPicPr>
          <p:nvPr/>
        </p:nvPicPr>
        <p:blipFill>
          <a:blip r:embed="rId5">
            <a:extLst/>
          </a:blip>
          <a:stretch>
            <a:fillRect/>
          </a:stretch>
        </p:blipFill>
        <p:spPr>
          <a:xfrm>
            <a:off x="3050" y="-3916"/>
            <a:ext cx="12188953" cy="6856287"/>
          </a:xfrm>
          <a:prstGeom prst="rect">
            <a:avLst/>
          </a:prstGeom>
          <a:ln w="12700">
            <a:miter lim="400000"/>
          </a:ln>
        </p:spPr>
      </p:pic>
      <p:pic>
        <p:nvPicPr>
          <p:cNvPr id="2461" name="image164.png"/>
          <p:cNvPicPr>
            <a:picLocks noChangeAspect="1"/>
          </p:cNvPicPr>
          <p:nvPr/>
        </p:nvPicPr>
        <p:blipFill>
          <a:blip r:embed="rId6">
            <a:extLst/>
          </a:blip>
          <a:stretch>
            <a:fillRect/>
          </a:stretch>
        </p:blipFill>
        <p:spPr>
          <a:xfrm>
            <a:off x="-4" y="0"/>
            <a:ext cx="12188953" cy="6856287"/>
          </a:xfrm>
          <a:prstGeom prst="rect">
            <a:avLst/>
          </a:prstGeom>
          <a:ln w="12700">
            <a:miter lim="400000"/>
          </a:ln>
        </p:spPr>
      </p:pic>
      <p:sp>
        <p:nvSpPr>
          <p:cNvPr id="2462" name="Shape 2462"/>
          <p:cNvSpPr/>
          <p:nvPr/>
        </p:nvSpPr>
        <p:spPr>
          <a:xfrm>
            <a:off x="-4" y="1095783"/>
            <a:ext cx="12192007" cy="38471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defTabSz="457200">
              <a:defRPr sz="2000">
                <a:solidFill>
                  <a:srgbClr val="FFFFFF"/>
                </a:solidFill>
                <a:latin typeface="+mn-lt"/>
                <a:ea typeface="+mn-ea"/>
                <a:cs typeface="+mn-cs"/>
                <a:sym typeface="Palatino"/>
              </a:defRPr>
            </a:lvl1pPr>
          </a:lstStyle>
          <a:p>
            <a:r>
              <a:rPr lang="zh-HK" sz="1900" b="0" i="0" dirty="0" smtClean="0">
                <a:solidFill>
                  <a:srgbClr val="FFFFFF"/>
                </a:solidFill>
                <a:latin typeface="Century Gothic" panose="020B0502020202020204" pitchFamily="34" charset="0"/>
                <a:ea typeface="華康儷中黑" panose="020B0509000000000000" pitchFamily="49" charset="-120"/>
              </a:rPr>
              <a:t>開設更多商業發展中心以增加你的佣金</a:t>
            </a:r>
          </a:p>
        </p:txBody>
      </p:sp>
      <p:sp>
        <p:nvSpPr>
          <p:cNvPr id="2463" name="Shape 2463"/>
          <p:cNvSpPr/>
          <p:nvPr/>
        </p:nvSpPr>
        <p:spPr>
          <a:xfrm>
            <a:off x="0" y="306109"/>
            <a:ext cx="12192000" cy="5847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ctr">
              <a:tabLst>
                <a:tab pos="101600" algn="l"/>
              </a:tabLst>
              <a:defRPr sz="3200" spc="100">
                <a:solidFill>
                  <a:srgbClr val="FFFFFF"/>
                </a:solidFill>
                <a:latin typeface="+mn-lt"/>
                <a:ea typeface="+mn-ea"/>
                <a:cs typeface="+mn-cs"/>
                <a:sym typeface="Palatino"/>
              </a:defRPr>
            </a:lvl1pPr>
          </a:lstStyle>
          <a:p>
            <a:r>
              <a:rPr lang="zh-HK" b="0" i="0" dirty="0" smtClean="0">
                <a:solidFill>
                  <a:srgbClr val="FFFFFF"/>
                </a:solidFill>
                <a:latin typeface="Century Gothic" panose="020B0502020202020204" pitchFamily="34" charset="0"/>
                <a:ea typeface="華康儷中黑" panose="020B0509000000000000" pitchFamily="49" charset="-120"/>
              </a:rPr>
              <a:t>賺取更多收入</a:t>
            </a:r>
          </a:p>
        </p:txBody>
      </p:sp>
      <p:sp>
        <p:nvSpPr>
          <p:cNvPr id="2464" name="Shape 2464"/>
          <p:cNvSpPr/>
          <p:nvPr/>
        </p:nvSpPr>
        <p:spPr>
          <a:xfrm>
            <a:off x="3996813" y="1875856"/>
            <a:ext cx="1031131" cy="38471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r">
              <a:defRPr sz="1700">
                <a:solidFill>
                  <a:srgbClr val="FFFFFF"/>
                </a:solidFill>
                <a:latin typeface="+mn-lt"/>
                <a:ea typeface="+mn-ea"/>
                <a:cs typeface="+mn-cs"/>
                <a:sym typeface="Palatino"/>
              </a:defRPr>
            </a:lvl1pPr>
          </a:lstStyle>
          <a:p>
            <a:r>
              <a:rPr lang="zh-HK" sz="1900" b="0" i="0" dirty="0" smtClean="0">
                <a:solidFill>
                  <a:srgbClr val="FFFFFF"/>
                </a:solidFill>
                <a:latin typeface="Century Gothic" panose="020B0502020202020204" pitchFamily="34" charset="0"/>
                <a:ea typeface="華康儷中黑" panose="020B0509000000000000" pitchFamily="49" charset="-120"/>
              </a:rPr>
              <a:t>5000 BV</a:t>
            </a:r>
          </a:p>
        </p:txBody>
      </p:sp>
      <p:sp>
        <p:nvSpPr>
          <p:cNvPr id="2465" name="Shape 2465"/>
          <p:cNvSpPr/>
          <p:nvPr/>
        </p:nvSpPr>
        <p:spPr>
          <a:xfrm>
            <a:off x="7143198" y="1875856"/>
            <a:ext cx="1145395" cy="38471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700">
                <a:solidFill>
                  <a:srgbClr val="FFFFFF"/>
                </a:solidFill>
                <a:latin typeface="+mn-lt"/>
                <a:ea typeface="+mn-ea"/>
                <a:cs typeface="+mn-cs"/>
                <a:sym typeface="Palatino"/>
              </a:defRPr>
            </a:lvl1pPr>
          </a:lstStyle>
          <a:p>
            <a:r>
              <a:rPr lang="zh-HK" sz="1900" b="0" i="0" dirty="0" smtClean="0">
                <a:solidFill>
                  <a:srgbClr val="FFFFFF"/>
                </a:solidFill>
                <a:latin typeface="Century Gothic" panose="020B0502020202020204" pitchFamily="34" charset="0"/>
                <a:ea typeface="華康儷中黑" panose="020B0509000000000000" pitchFamily="49" charset="-120"/>
              </a:rPr>
              <a:t>5000 BV</a:t>
            </a:r>
          </a:p>
        </p:txBody>
      </p:sp>
      <p:sp>
        <p:nvSpPr>
          <p:cNvPr id="2468" name="Shape 2468"/>
          <p:cNvSpPr/>
          <p:nvPr/>
        </p:nvSpPr>
        <p:spPr>
          <a:xfrm flipH="1">
            <a:off x="6095998" y="2943922"/>
            <a:ext cx="3" cy="3763477"/>
          </a:xfrm>
          <a:prstGeom prst="line">
            <a:avLst/>
          </a:prstGeom>
          <a:ln w="28575">
            <a:solidFill>
              <a:srgbClr val="FFFFFF"/>
            </a:solidFill>
            <a:prstDash val="dash"/>
            <a:miter/>
            <a:tailEnd type="triangle"/>
          </a:ln>
        </p:spPr>
        <p:txBody>
          <a:bodyPr lIns="45718" tIns="45718" rIns="45718" bIns="45718"/>
          <a:lstStyle/>
          <a:p>
            <a:endParaRPr dirty="0">
              <a:latin typeface="Century Gothic" panose="020B0502020202020204" pitchFamily="34" charset="0"/>
              <a:ea typeface="華康儷中黑" panose="020B0509000000000000" pitchFamily="49" charset="-120"/>
            </a:endParaRPr>
          </a:p>
        </p:txBody>
      </p:sp>
      <p:sp>
        <p:nvSpPr>
          <p:cNvPr id="2466" name="Shape 2466"/>
          <p:cNvSpPr/>
          <p:nvPr/>
        </p:nvSpPr>
        <p:spPr>
          <a:xfrm>
            <a:off x="5344012" y="6044955"/>
            <a:ext cx="6524627" cy="6186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defTabSz="574675">
              <a:lnSpc>
                <a:spcPct val="90000"/>
              </a:lnSpc>
              <a:tabLst>
                <a:tab pos="571500" algn="l"/>
              </a:tabLst>
              <a:defRPr sz="2000">
                <a:solidFill>
                  <a:srgbClr val="FFFFFF"/>
                </a:solidFill>
                <a:latin typeface="+mn-lt"/>
                <a:ea typeface="+mn-ea"/>
                <a:cs typeface="+mn-cs"/>
                <a:sym typeface="Palatino"/>
              </a:defRPr>
            </a:lvl1pPr>
          </a:lstStyle>
          <a:p>
            <a:r>
              <a:rPr lang="zh-HK" sz="1900" b="0" i="0" dirty="0" smtClean="0">
                <a:solidFill>
                  <a:srgbClr val="FFFFFF"/>
                </a:solidFill>
                <a:latin typeface="Century Gothic" panose="020B0502020202020204" pitchFamily="34" charset="0"/>
                <a:ea typeface="華康儷中黑" panose="020B0509000000000000" pitchFamily="49" charset="-120"/>
              </a:rPr>
              <a:t>每個商業發展中心每週最高可賺</a:t>
            </a:r>
            <a:r>
              <a:rPr lang="en-US" sz="1900" dirty="0" smtClean="0">
                <a:latin typeface="Century Gothic" panose="020B0502020202020204" pitchFamily="34" charset="0"/>
                <a:ea typeface="華康儷中黑" panose="020B0509000000000000" pitchFamily="49" charset="-120"/>
              </a:rPr>
              <a:t/>
            </a:r>
            <a:br>
              <a:rPr lang="en-US" sz="1900" dirty="0" smtClean="0">
                <a:latin typeface="Century Gothic" panose="020B0502020202020204" pitchFamily="34" charset="0"/>
                <a:ea typeface="華康儷中黑" panose="020B0509000000000000" pitchFamily="49" charset="-120"/>
              </a:rPr>
            </a:br>
            <a:r>
              <a:rPr lang="zh-HK" sz="1900" b="0" i="0" dirty="0" smtClean="0">
                <a:solidFill>
                  <a:srgbClr val="FFFFFF"/>
                </a:solidFill>
                <a:latin typeface="Century Gothic" panose="020B0502020202020204" pitchFamily="34" charset="0"/>
                <a:ea typeface="華康儷中黑" panose="020B0509000000000000" pitchFamily="49" charset="-120"/>
              </a:rPr>
              <a:t>HK$27,600</a:t>
            </a:r>
          </a:p>
        </p:txBody>
      </p:sp>
      <p:sp>
        <p:nvSpPr>
          <p:cNvPr id="2467" name="Shape 2467"/>
          <p:cNvSpPr/>
          <p:nvPr/>
        </p:nvSpPr>
        <p:spPr>
          <a:xfrm>
            <a:off x="3279213" y="6012058"/>
            <a:ext cx="1031131" cy="30777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400">
                <a:solidFill>
                  <a:srgbClr val="FFFFFF"/>
                </a:solidFill>
                <a:latin typeface="+mn-lt"/>
                <a:ea typeface="+mn-ea"/>
                <a:cs typeface="+mn-cs"/>
                <a:sym typeface="Palatino"/>
              </a:defRPr>
            </a:lvl1pPr>
          </a:lstStyle>
          <a:p>
            <a:r>
              <a:rPr lang="zh-HK" b="0" i="0" dirty="0" smtClean="0">
                <a:solidFill>
                  <a:srgbClr val="FFFFFF"/>
                </a:solidFill>
                <a:latin typeface="Century Gothic" panose="020B0502020202020204" pitchFamily="34" charset="0"/>
                <a:ea typeface="華康儷中黑" panose="020B0509000000000000" pitchFamily="49" charset="-120"/>
              </a:rPr>
              <a:t>200 BV</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2461"/>
                                        </p:tgtEl>
                                        <p:attrNameLst>
                                          <p:attrName>style.visibility</p:attrName>
                                        </p:attrNameLst>
                                      </p:cBhvr>
                                      <p:to>
                                        <p:strVal val="visible"/>
                                      </p:to>
                                    </p:set>
                                    <p:animEffect transition="in" filter="wipe(down)">
                                      <p:cBhvr>
                                        <p:cTn id="7" dur="2000"/>
                                        <p:tgtEl>
                                          <p:spTgt spid="2461"/>
                                        </p:tgtEl>
                                      </p:cBhvr>
                                    </p:animEffect>
                                  </p:childTnLst>
                                </p:cTn>
                              </p:par>
                            </p:childTnLst>
                          </p:cTn>
                        </p:par>
                        <p:par>
                          <p:cTn id="8" fill="hold">
                            <p:stCondLst>
                              <p:cond delay="2000"/>
                            </p:stCondLst>
                            <p:childTnLst>
                              <p:par>
                                <p:cTn id="9" presetID="9" presetClass="entr" fill="hold" grpId="2" nodeType="afterEffect">
                                  <p:stCondLst>
                                    <p:cond delay="0"/>
                                  </p:stCondLst>
                                  <p:iterate>
                                    <p:tmAbs val="0"/>
                                  </p:iterate>
                                  <p:childTnLst>
                                    <p:set>
                                      <p:cBhvr>
                                        <p:cTn id="10" fill="hold"/>
                                        <p:tgtEl>
                                          <p:spTgt spid="2465"/>
                                        </p:tgtEl>
                                        <p:attrNameLst>
                                          <p:attrName>style.visibility</p:attrName>
                                        </p:attrNameLst>
                                      </p:cBhvr>
                                      <p:to>
                                        <p:strVal val="visible"/>
                                      </p:to>
                                    </p:set>
                                    <p:animEffect transition="in" filter="dissolve">
                                      <p:cBhvr>
                                        <p:cTn id="11" dur="500"/>
                                        <p:tgtEl>
                                          <p:spTgt spid="2465"/>
                                        </p:tgtEl>
                                      </p:cBhvr>
                                    </p:animEffect>
                                  </p:childTnLst>
                                </p:cTn>
                              </p:par>
                            </p:childTnLst>
                          </p:cTn>
                        </p:par>
                        <p:par>
                          <p:cTn id="12" fill="hold">
                            <p:stCondLst>
                              <p:cond delay="2500"/>
                            </p:stCondLst>
                            <p:childTnLst>
                              <p:par>
                                <p:cTn id="13" presetID="9" presetClass="entr" fill="hold" grpId="3" nodeType="afterEffect">
                                  <p:stCondLst>
                                    <p:cond delay="0"/>
                                  </p:stCondLst>
                                  <p:iterate>
                                    <p:tmAbs val="0"/>
                                  </p:iterate>
                                  <p:childTnLst>
                                    <p:set>
                                      <p:cBhvr>
                                        <p:cTn id="14" fill="hold"/>
                                        <p:tgtEl>
                                          <p:spTgt spid="2464"/>
                                        </p:tgtEl>
                                        <p:attrNameLst>
                                          <p:attrName>style.visibility</p:attrName>
                                        </p:attrNameLst>
                                      </p:cBhvr>
                                      <p:to>
                                        <p:strVal val="visible"/>
                                      </p:to>
                                    </p:set>
                                    <p:animEffect transition="in" filter="dissolve">
                                      <p:cBhvr>
                                        <p:cTn id="15" dur="500"/>
                                        <p:tgtEl>
                                          <p:spTgt spid="246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fill="hold" grpId="4" nodeType="clickEffect">
                                  <p:stCondLst>
                                    <p:cond delay="0"/>
                                  </p:stCondLst>
                                  <p:iterate>
                                    <p:tmAbs val="0"/>
                                  </p:iterate>
                                  <p:childTnLst>
                                    <p:animEffect transition="out" filter="dissolve">
                                      <p:cBhvr>
                                        <p:cTn id="19" dur="500" fill="hold"/>
                                        <p:tgtEl>
                                          <p:spTgt spid="2461"/>
                                        </p:tgtEl>
                                      </p:cBhvr>
                                    </p:animEffect>
                                    <p:set>
                                      <p:cBhvr>
                                        <p:cTn id="20" fill="hold">
                                          <p:stCondLst>
                                            <p:cond delay="499"/>
                                          </p:stCondLst>
                                        </p:cTn>
                                        <p:tgtEl>
                                          <p:spTgt spid="2461"/>
                                        </p:tgtEl>
                                        <p:attrNameLst>
                                          <p:attrName>style.visibility</p:attrName>
                                        </p:attrNameLst>
                                      </p:cBhvr>
                                      <p:to>
                                        <p:strVal val="hidden"/>
                                      </p:to>
                                    </p:set>
                                  </p:childTnLst>
                                </p:cTn>
                              </p:par>
                            </p:childTnLst>
                          </p:cTn>
                        </p:par>
                        <p:par>
                          <p:cTn id="21" fill="hold">
                            <p:stCondLst>
                              <p:cond delay="500"/>
                            </p:stCondLst>
                            <p:childTnLst>
                              <p:par>
                                <p:cTn id="22" presetID="9" presetClass="entr" fill="hold" grpId="5" nodeType="afterEffect">
                                  <p:stCondLst>
                                    <p:cond delay="0"/>
                                  </p:stCondLst>
                                  <p:iterate>
                                    <p:tmAbs val="0"/>
                                  </p:iterate>
                                  <p:childTnLst>
                                    <p:set>
                                      <p:cBhvr>
                                        <p:cTn id="23" fill="hold"/>
                                        <p:tgtEl>
                                          <p:spTgt spid="2455"/>
                                        </p:tgtEl>
                                        <p:attrNameLst>
                                          <p:attrName>style.visibility</p:attrName>
                                        </p:attrNameLst>
                                      </p:cBhvr>
                                      <p:to>
                                        <p:strVal val="visible"/>
                                      </p:to>
                                    </p:set>
                                    <p:animEffect transition="in" filter="dissolve">
                                      <p:cBhvr>
                                        <p:cTn id="24" dur="500"/>
                                        <p:tgtEl>
                                          <p:spTgt spid="2455"/>
                                        </p:tgtEl>
                                      </p:cBhvr>
                                    </p:animEffect>
                                  </p:childTnLst>
                                </p:cTn>
                              </p:par>
                            </p:childTnLst>
                          </p:cTn>
                        </p:par>
                        <p:par>
                          <p:cTn id="25" fill="hold">
                            <p:stCondLst>
                              <p:cond delay="1000"/>
                            </p:stCondLst>
                            <p:childTnLst>
                              <p:par>
                                <p:cTn id="26" presetID="9" presetClass="entr" fill="hold" grpId="6" nodeType="afterEffect">
                                  <p:stCondLst>
                                    <p:cond delay="0"/>
                                  </p:stCondLst>
                                  <p:iterate>
                                    <p:tmAbs val="0"/>
                                  </p:iterate>
                                  <p:childTnLst>
                                    <p:set>
                                      <p:cBhvr>
                                        <p:cTn id="27" fill="hold"/>
                                        <p:tgtEl>
                                          <p:spTgt spid="2460"/>
                                        </p:tgtEl>
                                        <p:attrNameLst>
                                          <p:attrName>style.visibility</p:attrName>
                                        </p:attrNameLst>
                                      </p:cBhvr>
                                      <p:to>
                                        <p:strVal val="visible"/>
                                      </p:to>
                                    </p:set>
                                    <p:animEffect transition="in" filter="dissolve">
                                      <p:cBhvr>
                                        <p:cTn id="28" dur="500"/>
                                        <p:tgtEl>
                                          <p:spTgt spid="2460"/>
                                        </p:tgtEl>
                                      </p:cBhvr>
                                    </p:animEffect>
                                  </p:childTnLst>
                                </p:cTn>
                              </p:par>
                            </p:childTnLst>
                          </p:cTn>
                        </p:par>
                        <p:par>
                          <p:cTn id="29" fill="hold">
                            <p:stCondLst>
                              <p:cond delay="1500"/>
                            </p:stCondLst>
                            <p:childTnLst>
                              <p:par>
                                <p:cTn id="30" presetID="9" presetClass="entr" fill="hold" grpId="7" nodeType="afterEffect">
                                  <p:stCondLst>
                                    <p:cond delay="0"/>
                                  </p:stCondLst>
                                  <p:iterate>
                                    <p:tmAbs val="0"/>
                                  </p:iterate>
                                  <p:childTnLst>
                                    <p:set>
                                      <p:cBhvr>
                                        <p:cTn id="31" fill="hold"/>
                                        <p:tgtEl>
                                          <p:spTgt spid="2467"/>
                                        </p:tgtEl>
                                        <p:attrNameLst>
                                          <p:attrName>style.visibility</p:attrName>
                                        </p:attrNameLst>
                                      </p:cBhvr>
                                      <p:to>
                                        <p:strVal val="visible"/>
                                      </p:to>
                                    </p:set>
                                    <p:animEffect transition="in" filter="dissolve">
                                      <p:cBhvr>
                                        <p:cTn id="32" dur="500"/>
                                        <p:tgtEl>
                                          <p:spTgt spid="246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xit" fill="hold" grpId="8" nodeType="clickEffect">
                                  <p:stCondLst>
                                    <p:cond delay="0"/>
                                  </p:stCondLst>
                                  <p:iterate>
                                    <p:tmAbs val="0"/>
                                  </p:iterate>
                                  <p:childTnLst>
                                    <p:animEffect transition="out" filter="dissolve">
                                      <p:cBhvr>
                                        <p:cTn id="36" dur="500" fill="hold"/>
                                        <p:tgtEl>
                                          <p:spTgt spid="2467"/>
                                        </p:tgtEl>
                                      </p:cBhvr>
                                    </p:animEffect>
                                    <p:set>
                                      <p:cBhvr>
                                        <p:cTn id="37" fill="hold">
                                          <p:stCondLst>
                                            <p:cond delay="499"/>
                                          </p:stCondLst>
                                        </p:cTn>
                                        <p:tgtEl>
                                          <p:spTgt spid="2467"/>
                                        </p:tgtEl>
                                        <p:attrNameLst>
                                          <p:attrName>style.visibility</p:attrName>
                                        </p:attrNameLst>
                                      </p:cBhvr>
                                      <p:to>
                                        <p:strVal val="hidden"/>
                                      </p:to>
                                    </p:set>
                                  </p:childTnLst>
                                </p:cTn>
                              </p:par>
                            </p:childTnLst>
                          </p:cTn>
                        </p:par>
                        <p:par>
                          <p:cTn id="38" fill="hold">
                            <p:stCondLst>
                              <p:cond delay="500"/>
                            </p:stCondLst>
                            <p:childTnLst>
                              <p:par>
                                <p:cTn id="39" presetID="9" presetClass="entr" fill="hold" grpId="9" nodeType="afterEffect">
                                  <p:stCondLst>
                                    <p:cond delay="0"/>
                                  </p:stCondLst>
                                  <p:iterate>
                                    <p:tmAbs val="0"/>
                                  </p:iterate>
                                  <p:childTnLst>
                                    <p:set>
                                      <p:cBhvr>
                                        <p:cTn id="40" fill="hold"/>
                                        <p:tgtEl>
                                          <p:spTgt spid="2459"/>
                                        </p:tgtEl>
                                        <p:attrNameLst>
                                          <p:attrName>style.visibility</p:attrName>
                                        </p:attrNameLst>
                                      </p:cBhvr>
                                      <p:to>
                                        <p:strVal val="visible"/>
                                      </p:to>
                                    </p:set>
                                    <p:animEffect transition="in" filter="dissolve">
                                      <p:cBhvr>
                                        <p:cTn id="41" dur="500"/>
                                        <p:tgtEl>
                                          <p:spTgt spid="245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10" nodeType="clickEffect">
                                  <p:stCondLst>
                                    <p:cond delay="0"/>
                                  </p:stCondLst>
                                  <p:iterate>
                                    <p:tmAbs val="0"/>
                                  </p:iterate>
                                  <p:childTnLst>
                                    <p:set>
                                      <p:cBhvr>
                                        <p:cTn id="45" fill="hold"/>
                                        <p:tgtEl>
                                          <p:spTgt spid="2469"/>
                                        </p:tgtEl>
                                        <p:attrNameLst>
                                          <p:attrName>style.visibility</p:attrName>
                                        </p:attrNameLst>
                                      </p:cBhvr>
                                      <p:to>
                                        <p:strVal val="visible"/>
                                      </p:to>
                                    </p:set>
                                    <p:animEffect transition="in" filter="wipe(down)">
                                      <p:cBhvr>
                                        <p:cTn id="46" dur="5000"/>
                                        <p:tgtEl>
                                          <p:spTgt spid="2469"/>
                                        </p:tgtEl>
                                      </p:cBhvr>
                                    </p:animEffect>
                                  </p:childTnLst>
                                </p:cTn>
                              </p:par>
                            </p:childTnLst>
                          </p:cTn>
                        </p:par>
                        <p:par>
                          <p:cTn id="47" fill="hold">
                            <p:stCondLst>
                              <p:cond delay="5000"/>
                            </p:stCondLst>
                            <p:childTnLst>
                              <p:par>
                                <p:cTn id="48" presetID="9" presetClass="entr" fill="hold" grpId="11" nodeType="afterEffect">
                                  <p:stCondLst>
                                    <p:cond delay="0"/>
                                  </p:stCondLst>
                                  <p:iterate>
                                    <p:tmAbs val="0"/>
                                  </p:iterate>
                                  <p:childTnLst>
                                    <p:set>
                                      <p:cBhvr>
                                        <p:cTn id="49" fill="hold"/>
                                        <p:tgtEl>
                                          <p:spTgt spid="2466"/>
                                        </p:tgtEl>
                                        <p:attrNameLst>
                                          <p:attrName>style.visibility</p:attrName>
                                        </p:attrNameLst>
                                      </p:cBhvr>
                                      <p:to>
                                        <p:strVal val="visible"/>
                                      </p:to>
                                    </p:set>
                                    <p:animEffect transition="in" filter="dissolve">
                                      <p:cBhvr>
                                        <p:cTn id="50" dur="500"/>
                                        <p:tgtEl>
                                          <p:spTgt spid="2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5" grpId="5" animBg="1" advAuto="0"/>
      <p:bldP spid="2460" grpId="6" animBg="1" advAuto="0"/>
      <p:bldP spid="2459" grpId="9" animBg="1" advAuto="0"/>
      <p:bldP spid="2469" grpId="10" animBg="1" advAuto="0"/>
      <p:bldP spid="2461" grpId="1" animBg="1" advAuto="0"/>
      <p:bldP spid="2461" grpId="4" animBg="1" advAuto="0"/>
      <p:bldP spid="2464" grpId="3" animBg="1" advAuto="0"/>
      <p:bldP spid="2465" grpId="2" animBg="1" advAuto="0"/>
      <p:bldP spid="2466" grpId="11" animBg="1" advAuto="0"/>
      <p:bldP spid="2467" grpId="7" animBg="1" advAuto="0"/>
      <p:bldP spid="2467" grpId="8"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1" name="Shape 2471"/>
          <p:cNvSpPr/>
          <p:nvPr/>
        </p:nvSpPr>
        <p:spPr>
          <a:xfrm>
            <a:off x="6638548" y="673449"/>
            <a:ext cx="5429125" cy="1298450"/>
          </a:xfrm>
          <a:prstGeom prst="rect">
            <a:avLst/>
          </a:prstGeom>
          <a:solidFill>
            <a:srgbClr val="221C35"/>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sp>
        <p:nvSpPr>
          <p:cNvPr id="2472" name="Shape 2472"/>
          <p:cNvSpPr/>
          <p:nvPr/>
        </p:nvSpPr>
        <p:spPr>
          <a:xfrm>
            <a:off x="6771933" y="753290"/>
            <a:ext cx="5295742" cy="5847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tabLst>
                <a:tab pos="101600" algn="l"/>
              </a:tabLst>
              <a:defRPr sz="3200" b="1" spc="100">
                <a:solidFill>
                  <a:srgbClr val="FFFFFF"/>
                </a:solidFill>
                <a:latin typeface="+mn-lt"/>
                <a:ea typeface="+mn-ea"/>
                <a:cs typeface="+mn-cs"/>
                <a:sym typeface="Palatino"/>
              </a:defRPr>
            </a:pPr>
            <a:r>
              <a:rPr lang="zh-HK" sz="3200" b="0" i="0" dirty="0" smtClean="0">
                <a:solidFill>
                  <a:schemeClr val="bg1"/>
                </a:solidFill>
                <a:latin typeface="Century Gothic" panose="020B0502020202020204" pitchFamily="34" charset="0"/>
                <a:ea typeface="華康儷中黑" panose="020B0509000000000000" pitchFamily="49" charset="-120"/>
              </a:rPr>
              <a:t>超連鎖</a:t>
            </a:r>
            <a:r>
              <a:rPr lang="zh-HK" sz="3200" b="0" i="0" baseline="30000" dirty="0" smtClean="0">
                <a:solidFill>
                  <a:schemeClr val="bg1"/>
                </a:solidFill>
                <a:latin typeface="Century Gothic" panose="020B0502020202020204" pitchFamily="34" charset="0"/>
                <a:ea typeface="華康儷中黑" panose="020B0509000000000000" pitchFamily="49" charset="-120"/>
              </a:rPr>
              <a:t>™</a:t>
            </a:r>
            <a:r>
              <a:rPr lang="zh-HK" sz="3200" b="0" i="0" dirty="0" smtClean="0">
                <a:solidFill>
                  <a:schemeClr val="bg1"/>
                </a:solidFill>
                <a:latin typeface="Century Gothic" panose="020B0502020202020204" pitchFamily="34" charset="0"/>
                <a:ea typeface="華康儷中黑" panose="020B0509000000000000" pitchFamily="49" charset="-120"/>
              </a:rPr>
              <a:t>事業重點摘要</a:t>
            </a:r>
          </a:p>
        </p:txBody>
      </p:sp>
      <p:sp>
        <p:nvSpPr>
          <p:cNvPr id="2473" name="Shape 2473"/>
          <p:cNvSpPr/>
          <p:nvPr/>
        </p:nvSpPr>
        <p:spPr>
          <a:xfrm>
            <a:off x="7512373" y="2060302"/>
            <a:ext cx="4555300" cy="70788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indent="14287">
              <a:defRPr sz="1800">
                <a:latin typeface="+mn-lt"/>
                <a:ea typeface="+mn-ea"/>
                <a:cs typeface="+mn-cs"/>
                <a:sym typeface="Palatino"/>
              </a:defRPr>
            </a:lvl1pPr>
          </a:lstStyle>
          <a:p>
            <a:r>
              <a:rPr lang="zh-HK" sz="2000" b="0" i="0" dirty="0" smtClean="0">
                <a:solidFill>
                  <a:srgbClr val="000000"/>
                </a:solidFill>
                <a:latin typeface="Century Gothic" panose="020B0502020202020204" pitchFamily="34" charset="0"/>
                <a:ea typeface="華康儷中黑" panose="020B0509000000000000" pitchFamily="49" charset="-120"/>
              </a:rPr>
              <a:t>轉消費為收入 </a:t>
            </a:r>
          </a:p>
          <a:p>
            <a:r>
              <a:rPr lang="zh-HK" sz="2000" b="0" i="0" dirty="0" smtClean="0">
                <a:solidFill>
                  <a:srgbClr val="000000"/>
                </a:solidFill>
                <a:latin typeface="Century Gothic" panose="020B0502020202020204" pitchFamily="34" charset="0"/>
                <a:ea typeface="華康儷中黑" panose="020B0509000000000000" pitchFamily="49" charset="-120"/>
              </a:rPr>
              <a:t>購物年金</a:t>
            </a:r>
          </a:p>
        </p:txBody>
      </p:sp>
      <p:grpSp>
        <p:nvGrpSpPr>
          <p:cNvPr id="2476" name="Group 2476"/>
          <p:cNvGrpSpPr/>
          <p:nvPr/>
        </p:nvGrpSpPr>
        <p:grpSpPr>
          <a:xfrm>
            <a:off x="6652326" y="2091952"/>
            <a:ext cx="761871" cy="644581"/>
            <a:chOff x="-1" y="0"/>
            <a:chExt cx="761870" cy="644580"/>
          </a:xfrm>
        </p:grpSpPr>
        <p:sp>
          <p:nvSpPr>
            <p:cNvPr id="2474" name="Shape 2474"/>
            <p:cNvSpPr/>
            <p:nvPr/>
          </p:nvSpPr>
          <p:spPr>
            <a:xfrm>
              <a:off x="-1" y="0"/>
              <a:ext cx="761870" cy="644580"/>
            </a:xfrm>
            <a:prstGeom prst="rect">
              <a:avLst/>
            </a:prstGeom>
            <a:solidFill>
              <a:srgbClr val="86754D"/>
            </a:solidFill>
            <a:ln w="12700" cap="flat">
              <a:noFill/>
              <a:miter lim="400000"/>
            </a:ln>
            <a:effectLst/>
          </p:spPr>
          <p:txBody>
            <a:bodyPr wrap="square" lIns="45718" tIns="45718" rIns="45718" bIns="45718" numCol="1" anchor="ctr">
              <a:noAutofit/>
            </a:bodyPr>
            <a:lstStyle/>
            <a:p>
              <a:pPr algn="ctr">
                <a:defRPr sz="2200" b="1">
                  <a:solidFill>
                    <a:srgbClr val="FFFFFF"/>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sp>
          <p:nvSpPr>
            <p:cNvPr id="2475" name="Shape 2475"/>
            <p:cNvSpPr/>
            <p:nvPr/>
          </p:nvSpPr>
          <p:spPr>
            <a:xfrm>
              <a:off x="-1" y="129932"/>
              <a:ext cx="761870" cy="38471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2200">
                  <a:solidFill>
                    <a:srgbClr val="FFFFFF"/>
                  </a:solidFill>
                  <a:latin typeface="+mn-lt"/>
                  <a:ea typeface="+mn-ea"/>
                  <a:cs typeface="+mn-cs"/>
                  <a:sym typeface="Palatino"/>
                </a:defRPr>
              </a:lvl1pPr>
            </a:lstStyle>
            <a:p>
              <a:r>
                <a:rPr lang="zh-HK" sz="1900" b="0" i="0" dirty="0" smtClean="0">
                  <a:solidFill>
                    <a:srgbClr val="FFFFFF"/>
                  </a:solidFill>
                  <a:latin typeface="Century Gothic" panose="020B0502020202020204" pitchFamily="34" charset="0"/>
                  <a:ea typeface="華康儷中黑" panose="020B0509000000000000" pitchFamily="49" charset="-120"/>
                </a:rPr>
                <a:t>1.</a:t>
              </a:r>
            </a:p>
          </p:txBody>
        </p:sp>
      </p:grpSp>
      <p:sp>
        <p:nvSpPr>
          <p:cNvPr id="2477" name="Shape 2477"/>
          <p:cNvSpPr/>
          <p:nvPr/>
        </p:nvSpPr>
        <p:spPr>
          <a:xfrm>
            <a:off x="7414197" y="2952354"/>
            <a:ext cx="4060138" cy="40010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indent="91438">
              <a:defRPr sz="1800">
                <a:latin typeface="+mn-lt"/>
                <a:ea typeface="+mn-ea"/>
                <a:cs typeface="+mn-cs"/>
                <a:sym typeface="Palatino"/>
              </a:defRPr>
            </a:lvl1pPr>
          </a:lstStyle>
          <a:p>
            <a:pPr marL="114300" indent="-23813"/>
            <a:r>
              <a:rPr lang="zh-HK" sz="2000" b="0" i="0" dirty="0" smtClean="0">
                <a:solidFill>
                  <a:srgbClr val="000000"/>
                </a:solidFill>
                <a:latin typeface="Century Gothic" panose="020B0502020202020204" pitchFamily="34" charset="0"/>
                <a:ea typeface="華康儷中黑" panose="020B0509000000000000" pitchFamily="49" charset="-120"/>
              </a:rPr>
              <a:t>立即賺取零售利潤和現金回贈</a:t>
            </a:r>
          </a:p>
        </p:txBody>
      </p:sp>
      <p:grpSp>
        <p:nvGrpSpPr>
          <p:cNvPr id="2480" name="Group 2480"/>
          <p:cNvGrpSpPr/>
          <p:nvPr/>
        </p:nvGrpSpPr>
        <p:grpSpPr>
          <a:xfrm>
            <a:off x="6652337" y="2830116"/>
            <a:ext cx="761871" cy="644581"/>
            <a:chOff x="-1" y="0"/>
            <a:chExt cx="761870" cy="644580"/>
          </a:xfrm>
        </p:grpSpPr>
        <p:sp>
          <p:nvSpPr>
            <p:cNvPr id="2478" name="Shape 2478"/>
            <p:cNvSpPr/>
            <p:nvPr/>
          </p:nvSpPr>
          <p:spPr>
            <a:xfrm>
              <a:off x="-1" y="0"/>
              <a:ext cx="761870" cy="644580"/>
            </a:xfrm>
            <a:prstGeom prst="rect">
              <a:avLst/>
            </a:prstGeom>
            <a:solidFill>
              <a:srgbClr val="86754D"/>
            </a:solidFill>
            <a:ln w="12700" cap="flat">
              <a:noFill/>
              <a:miter lim="400000"/>
            </a:ln>
            <a:effectLst/>
          </p:spPr>
          <p:txBody>
            <a:bodyPr wrap="square" lIns="45718" tIns="45718" rIns="45718" bIns="45718" numCol="1" anchor="ctr">
              <a:noAutofit/>
            </a:bodyPr>
            <a:lstStyle/>
            <a:p>
              <a:pPr algn="ctr">
                <a:defRPr sz="2200" b="1">
                  <a:solidFill>
                    <a:srgbClr val="FFFFFF"/>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sp>
          <p:nvSpPr>
            <p:cNvPr id="2479" name="Shape 2479"/>
            <p:cNvSpPr/>
            <p:nvPr/>
          </p:nvSpPr>
          <p:spPr>
            <a:xfrm>
              <a:off x="-1" y="129932"/>
              <a:ext cx="761870" cy="38471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2200">
                  <a:solidFill>
                    <a:srgbClr val="FFFFFF"/>
                  </a:solidFill>
                  <a:latin typeface="+mn-lt"/>
                  <a:ea typeface="+mn-ea"/>
                  <a:cs typeface="+mn-cs"/>
                  <a:sym typeface="Palatino"/>
                </a:defRPr>
              </a:lvl1pPr>
            </a:lstStyle>
            <a:p>
              <a:r>
                <a:rPr lang="zh-HK" sz="1900" b="0" i="0" dirty="0" smtClean="0">
                  <a:solidFill>
                    <a:srgbClr val="FFFFFF"/>
                  </a:solidFill>
                  <a:latin typeface="Century Gothic" panose="020B0502020202020204" pitchFamily="34" charset="0"/>
                  <a:ea typeface="華康儷中黑" panose="020B0509000000000000" pitchFamily="49" charset="-120"/>
                </a:rPr>
                <a:t>2.</a:t>
              </a:r>
            </a:p>
          </p:txBody>
        </p:sp>
      </p:grpSp>
      <p:sp>
        <p:nvSpPr>
          <p:cNvPr id="2481" name="Shape 2481"/>
          <p:cNvSpPr/>
          <p:nvPr/>
        </p:nvSpPr>
        <p:spPr>
          <a:xfrm>
            <a:off x="7414197" y="4274796"/>
            <a:ext cx="4060138" cy="70788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indent="91438">
              <a:defRPr sz="1800">
                <a:latin typeface="+mn-lt"/>
                <a:ea typeface="+mn-ea"/>
                <a:cs typeface="+mn-cs"/>
                <a:sym typeface="Palatino"/>
              </a:defRPr>
            </a:lvl1pPr>
          </a:lstStyle>
          <a:p>
            <a:r>
              <a:rPr lang="zh-HK" sz="2000" b="0" i="0" dirty="0" smtClean="0">
                <a:solidFill>
                  <a:srgbClr val="000000"/>
                </a:solidFill>
                <a:latin typeface="Century Gothic" panose="020B0502020202020204" pitchFamily="34" charset="0"/>
                <a:ea typeface="華康儷中黑" panose="020B0509000000000000" pitchFamily="49" charset="-120"/>
              </a:rPr>
              <a:t>每月累積 </a:t>
            </a:r>
          </a:p>
          <a:p>
            <a:r>
              <a:rPr lang="zh-HK" sz="2000" b="0" i="0" dirty="0" smtClean="0">
                <a:solidFill>
                  <a:srgbClr val="000000"/>
                </a:solidFill>
                <a:latin typeface="Century Gothic" panose="020B0502020202020204" pitchFamily="34" charset="0"/>
                <a:ea typeface="華康儷中黑" panose="020B0509000000000000" pitchFamily="49" charset="-120"/>
              </a:rPr>
              <a:t>團隊業績點數－365日</a:t>
            </a:r>
          </a:p>
        </p:txBody>
      </p:sp>
      <p:grpSp>
        <p:nvGrpSpPr>
          <p:cNvPr id="2484" name="Group 2484"/>
          <p:cNvGrpSpPr/>
          <p:nvPr/>
        </p:nvGrpSpPr>
        <p:grpSpPr>
          <a:xfrm>
            <a:off x="6652329" y="3568072"/>
            <a:ext cx="761871" cy="644581"/>
            <a:chOff x="-1" y="0"/>
            <a:chExt cx="761870" cy="644580"/>
          </a:xfrm>
        </p:grpSpPr>
        <p:sp>
          <p:nvSpPr>
            <p:cNvPr id="2482" name="Shape 2482"/>
            <p:cNvSpPr/>
            <p:nvPr/>
          </p:nvSpPr>
          <p:spPr>
            <a:xfrm>
              <a:off x="-1" y="0"/>
              <a:ext cx="761870" cy="644580"/>
            </a:xfrm>
            <a:prstGeom prst="rect">
              <a:avLst/>
            </a:prstGeom>
            <a:solidFill>
              <a:srgbClr val="86754D"/>
            </a:solidFill>
            <a:ln w="12700" cap="flat">
              <a:noFill/>
              <a:miter lim="400000"/>
            </a:ln>
            <a:effectLst/>
          </p:spPr>
          <p:txBody>
            <a:bodyPr wrap="square" lIns="45718" tIns="45718" rIns="45718" bIns="45718" numCol="1" anchor="ctr">
              <a:noAutofit/>
            </a:bodyPr>
            <a:lstStyle/>
            <a:p>
              <a:pPr algn="ctr">
                <a:defRPr sz="2200" b="1">
                  <a:solidFill>
                    <a:srgbClr val="FFFFFF"/>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sp>
          <p:nvSpPr>
            <p:cNvPr id="2483" name="Shape 2483"/>
            <p:cNvSpPr/>
            <p:nvPr/>
          </p:nvSpPr>
          <p:spPr>
            <a:xfrm>
              <a:off x="-1" y="129932"/>
              <a:ext cx="761870" cy="38471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2200">
                  <a:solidFill>
                    <a:srgbClr val="FFFFFF"/>
                  </a:solidFill>
                  <a:latin typeface="+mn-lt"/>
                  <a:ea typeface="+mn-ea"/>
                  <a:cs typeface="+mn-cs"/>
                  <a:sym typeface="Palatino"/>
                </a:defRPr>
              </a:lvl1pPr>
            </a:lstStyle>
            <a:p>
              <a:r>
                <a:rPr lang="zh-HK" sz="1900" b="0" i="0" dirty="0" smtClean="0">
                  <a:solidFill>
                    <a:srgbClr val="FFFFFF"/>
                  </a:solidFill>
                  <a:latin typeface="Century Gothic" panose="020B0502020202020204" pitchFamily="34" charset="0"/>
                  <a:ea typeface="華康儷中黑" panose="020B0509000000000000" pitchFamily="49" charset="-120"/>
                </a:rPr>
                <a:t>3.</a:t>
              </a:r>
            </a:p>
          </p:txBody>
        </p:sp>
      </p:grpSp>
      <p:sp>
        <p:nvSpPr>
          <p:cNvPr id="2485" name="Shape 2485"/>
          <p:cNvSpPr/>
          <p:nvPr/>
        </p:nvSpPr>
        <p:spPr>
          <a:xfrm>
            <a:off x="7389734" y="3675867"/>
            <a:ext cx="4060139" cy="40010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indent="91438">
              <a:defRPr sz="1800">
                <a:latin typeface="+mn-lt"/>
                <a:ea typeface="+mn-ea"/>
                <a:cs typeface="+mn-cs"/>
                <a:sym typeface="Palatino"/>
              </a:defRPr>
            </a:lvl1pPr>
          </a:lstStyle>
          <a:p>
            <a:r>
              <a:rPr lang="zh-HK" sz="2000" b="0" i="0" dirty="0" smtClean="0">
                <a:solidFill>
                  <a:srgbClr val="000000"/>
                </a:solidFill>
                <a:latin typeface="Century Gothic" panose="020B0502020202020204" pitchFamily="34" charset="0"/>
                <a:ea typeface="華康儷中黑" panose="020B0509000000000000" pitchFamily="49" charset="-120"/>
              </a:rPr>
              <a:t>享有100%的業績成果</a:t>
            </a:r>
          </a:p>
        </p:txBody>
      </p:sp>
      <p:grpSp>
        <p:nvGrpSpPr>
          <p:cNvPr id="2488" name="Group 2488"/>
          <p:cNvGrpSpPr/>
          <p:nvPr/>
        </p:nvGrpSpPr>
        <p:grpSpPr>
          <a:xfrm>
            <a:off x="6652329" y="4306444"/>
            <a:ext cx="761871" cy="644581"/>
            <a:chOff x="-1" y="0"/>
            <a:chExt cx="761870" cy="644580"/>
          </a:xfrm>
        </p:grpSpPr>
        <p:sp>
          <p:nvSpPr>
            <p:cNvPr id="2486" name="Shape 2486"/>
            <p:cNvSpPr/>
            <p:nvPr/>
          </p:nvSpPr>
          <p:spPr>
            <a:xfrm>
              <a:off x="-1" y="0"/>
              <a:ext cx="761870" cy="644580"/>
            </a:xfrm>
            <a:prstGeom prst="rect">
              <a:avLst/>
            </a:prstGeom>
            <a:solidFill>
              <a:srgbClr val="86754D"/>
            </a:solidFill>
            <a:ln w="12700" cap="flat">
              <a:noFill/>
              <a:miter lim="400000"/>
            </a:ln>
            <a:effectLst/>
          </p:spPr>
          <p:txBody>
            <a:bodyPr wrap="square" lIns="45718" tIns="45718" rIns="45718" bIns="45718" numCol="1" anchor="ctr">
              <a:noAutofit/>
            </a:bodyPr>
            <a:lstStyle/>
            <a:p>
              <a:pPr algn="ctr">
                <a:defRPr sz="2200" b="1">
                  <a:solidFill>
                    <a:srgbClr val="FFFFFF"/>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sp>
          <p:nvSpPr>
            <p:cNvPr id="2487" name="Shape 2487"/>
            <p:cNvSpPr/>
            <p:nvPr/>
          </p:nvSpPr>
          <p:spPr>
            <a:xfrm>
              <a:off x="-1" y="129932"/>
              <a:ext cx="761870" cy="38471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2200">
                  <a:solidFill>
                    <a:srgbClr val="FFFFFF"/>
                  </a:solidFill>
                  <a:latin typeface="+mn-lt"/>
                  <a:ea typeface="+mn-ea"/>
                  <a:cs typeface="+mn-cs"/>
                  <a:sym typeface="Palatino"/>
                </a:defRPr>
              </a:lvl1pPr>
            </a:lstStyle>
            <a:p>
              <a:r>
                <a:rPr lang="zh-HK" sz="1900" b="0" i="0" dirty="0" smtClean="0">
                  <a:solidFill>
                    <a:srgbClr val="FFFFFF"/>
                  </a:solidFill>
                  <a:latin typeface="Century Gothic" panose="020B0502020202020204" pitchFamily="34" charset="0"/>
                  <a:ea typeface="華康儷中黑" panose="020B0509000000000000" pitchFamily="49" charset="-120"/>
                </a:rPr>
                <a:t>4</a:t>
              </a:r>
            </a:p>
          </p:txBody>
        </p:sp>
      </p:grpSp>
      <p:sp>
        <p:nvSpPr>
          <p:cNvPr id="2489" name="Shape 2489"/>
          <p:cNvSpPr/>
          <p:nvPr/>
        </p:nvSpPr>
        <p:spPr>
          <a:xfrm>
            <a:off x="7414197" y="5166846"/>
            <a:ext cx="4376752" cy="40010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indent="91438">
              <a:defRPr sz="1800">
                <a:latin typeface="+mn-lt"/>
                <a:ea typeface="+mn-ea"/>
                <a:cs typeface="+mn-cs"/>
                <a:sym typeface="Palatino"/>
              </a:defRPr>
            </a:lvl1pPr>
          </a:lstStyle>
          <a:p>
            <a:r>
              <a:rPr lang="zh-HK" sz="2000" b="0" i="0" dirty="0" smtClean="0">
                <a:solidFill>
                  <a:srgbClr val="000000"/>
                </a:solidFill>
                <a:latin typeface="Century Gothic" panose="020B0502020202020204" pitchFamily="34" charset="0"/>
                <a:ea typeface="華康儷中黑" panose="020B0509000000000000" pitchFamily="49" charset="-120"/>
              </a:rPr>
              <a:t>業績及夥伴放置位置 </a:t>
            </a:r>
          </a:p>
        </p:txBody>
      </p:sp>
      <p:grpSp>
        <p:nvGrpSpPr>
          <p:cNvPr id="2492" name="Group 2492"/>
          <p:cNvGrpSpPr/>
          <p:nvPr/>
        </p:nvGrpSpPr>
        <p:grpSpPr>
          <a:xfrm>
            <a:off x="6652329" y="5044607"/>
            <a:ext cx="761871" cy="644582"/>
            <a:chOff x="-1" y="0"/>
            <a:chExt cx="761870" cy="644580"/>
          </a:xfrm>
        </p:grpSpPr>
        <p:sp>
          <p:nvSpPr>
            <p:cNvPr id="2490" name="Shape 2490"/>
            <p:cNvSpPr/>
            <p:nvPr/>
          </p:nvSpPr>
          <p:spPr>
            <a:xfrm>
              <a:off x="-1" y="0"/>
              <a:ext cx="761870" cy="644580"/>
            </a:xfrm>
            <a:prstGeom prst="rect">
              <a:avLst/>
            </a:prstGeom>
            <a:solidFill>
              <a:srgbClr val="86754D"/>
            </a:solidFill>
            <a:ln w="12700" cap="flat">
              <a:noFill/>
              <a:miter lim="400000"/>
            </a:ln>
            <a:effectLst/>
          </p:spPr>
          <p:txBody>
            <a:bodyPr wrap="square" lIns="45718" tIns="45718" rIns="45718" bIns="45718" numCol="1" anchor="ctr">
              <a:noAutofit/>
            </a:bodyPr>
            <a:lstStyle/>
            <a:p>
              <a:pPr algn="ctr">
                <a:defRPr sz="2200" b="1">
                  <a:solidFill>
                    <a:srgbClr val="FFFFFF"/>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sp>
          <p:nvSpPr>
            <p:cNvPr id="2491" name="Shape 2491"/>
            <p:cNvSpPr/>
            <p:nvPr/>
          </p:nvSpPr>
          <p:spPr>
            <a:xfrm>
              <a:off x="-1" y="129932"/>
              <a:ext cx="761870" cy="38471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2200">
                  <a:solidFill>
                    <a:srgbClr val="FFFFFF"/>
                  </a:solidFill>
                  <a:latin typeface="+mn-lt"/>
                  <a:ea typeface="+mn-ea"/>
                  <a:cs typeface="+mn-cs"/>
                  <a:sym typeface="Palatino"/>
                </a:defRPr>
              </a:lvl1pPr>
            </a:lstStyle>
            <a:p>
              <a:r>
                <a:rPr lang="zh-HK" sz="1900" b="0" i="0" dirty="0" smtClean="0">
                  <a:solidFill>
                    <a:srgbClr val="FFFFFF"/>
                  </a:solidFill>
                  <a:latin typeface="Century Gothic" panose="020B0502020202020204" pitchFamily="34" charset="0"/>
                  <a:ea typeface="華康儷中黑" panose="020B0509000000000000" pitchFamily="49" charset="-120"/>
                </a:rPr>
                <a:t>5.</a:t>
              </a:r>
            </a:p>
          </p:txBody>
        </p:sp>
      </p:grpSp>
      <p:sp>
        <p:nvSpPr>
          <p:cNvPr id="2493" name="Shape 2493"/>
          <p:cNvSpPr/>
          <p:nvPr/>
        </p:nvSpPr>
        <p:spPr>
          <a:xfrm>
            <a:off x="7414197" y="5751120"/>
            <a:ext cx="4060138" cy="70788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indent="91438">
              <a:defRPr sz="1800">
                <a:latin typeface="+mn-lt"/>
                <a:ea typeface="+mn-ea"/>
                <a:cs typeface="+mn-cs"/>
                <a:sym typeface="Palatino"/>
              </a:defRPr>
            </a:lvl1pPr>
          </a:lstStyle>
          <a:p>
            <a:r>
              <a:rPr lang="zh-HK" sz="2000" b="0" i="0" dirty="0" smtClean="0">
                <a:solidFill>
                  <a:srgbClr val="000000"/>
                </a:solidFill>
                <a:latin typeface="Century Gothic" panose="020B0502020202020204" pitchFamily="34" charset="0"/>
                <a:ea typeface="華康儷中黑" panose="020B0509000000000000" pitchFamily="49" charset="-120"/>
              </a:rPr>
              <a:t>無限的收入潛力 </a:t>
            </a:r>
          </a:p>
          <a:p>
            <a:r>
              <a:rPr lang="zh-HK" sz="2000" b="0" i="0" dirty="0" smtClean="0">
                <a:solidFill>
                  <a:srgbClr val="000000"/>
                </a:solidFill>
                <a:latin typeface="Century Gothic" panose="020B0502020202020204" pitchFamily="34" charset="0"/>
                <a:ea typeface="華康儷中黑" panose="020B0509000000000000" pitchFamily="49" charset="-120"/>
              </a:rPr>
              <a:t>透過額外的商業發展中心</a:t>
            </a:r>
          </a:p>
        </p:txBody>
      </p:sp>
      <p:grpSp>
        <p:nvGrpSpPr>
          <p:cNvPr id="2496" name="Group 2496"/>
          <p:cNvGrpSpPr/>
          <p:nvPr/>
        </p:nvGrpSpPr>
        <p:grpSpPr>
          <a:xfrm>
            <a:off x="6652329" y="5782769"/>
            <a:ext cx="761871" cy="644581"/>
            <a:chOff x="-1" y="0"/>
            <a:chExt cx="761870" cy="644580"/>
          </a:xfrm>
        </p:grpSpPr>
        <p:sp>
          <p:nvSpPr>
            <p:cNvPr id="2494" name="Shape 2494"/>
            <p:cNvSpPr/>
            <p:nvPr/>
          </p:nvSpPr>
          <p:spPr>
            <a:xfrm>
              <a:off x="-1" y="0"/>
              <a:ext cx="761870" cy="644580"/>
            </a:xfrm>
            <a:prstGeom prst="rect">
              <a:avLst/>
            </a:prstGeom>
            <a:solidFill>
              <a:srgbClr val="86754D"/>
            </a:solidFill>
            <a:ln w="12700" cap="flat">
              <a:noFill/>
              <a:miter lim="400000"/>
            </a:ln>
            <a:effectLst/>
          </p:spPr>
          <p:txBody>
            <a:bodyPr wrap="square" lIns="45718" tIns="45718" rIns="45718" bIns="45718" numCol="1" anchor="ctr">
              <a:noAutofit/>
            </a:bodyPr>
            <a:lstStyle/>
            <a:p>
              <a:pPr algn="ctr">
                <a:defRPr sz="2200" b="1">
                  <a:solidFill>
                    <a:srgbClr val="FFFFFF"/>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sp>
          <p:nvSpPr>
            <p:cNvPr id="2495" name="Shape 2495"/>
            <p:cNvSpPr/>
            <p:nvPr/>
          </p:nvSpPr>
          <p:spPr>
            <a:xfrm>
              <a:off x="-1" y="129932"/>
              <a:ext cx="761870" cy="38471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2200">
                  <a:solidFill>
                    <a:srgbClr val="FFFFFF"/>
                  </a:solidFill>
                  <a:latin typeface="+mn-lt"/>
                  <a:ea typeface="+mn-ea"/>
                  <a:cs typeface="+mn-cs"/>
                  <a:sym typeface="Palatino"/>
                </a:defRPr>
              </a:lvl1pPr>
            </a:lstStyle>
            <a:p>
              <a:r>
                <a:rPr lang="zh-HK" sz="1900" b="0" i="0" dirty="0" smtClean="0">
                  <a:solidFill>
                    <a:srgbClr val="FFFFFF"/>
                  </a:solidFill>
                  <a:latin typeface="Century Gothic" panose="020B0502020202020204" pitchFamily="34" charset="0"/>
                  <a:ea typeface="華康儷中黑" panose="020B0509000000000000" pitchFamily="49" charset="-120"/>
                </a:rPr>
                <a:t>6.</a:t>
              </a:r>
            </a:p>
          </p:txBody>
        </p:sp>
      </p:grpSp>
      <p:pic>
        <p:nvPicPr>
          <p:cNvPr id="2497" name="image166.png"/>
          <p:cNvPicPr>
            <a:picLocks noChangeAspect="1"/>
          </p:cNvPicPr>
          <p:nvPr/>
        </p:nvPicPr>
        <p:blipFill>
          <a:blip r:embed="rId2">
            <a:extLst/>
          </a:blip>
          <a:srcRect l="11915" r="27167"/>
          <a:stretch>
            <a:fillRect/>
          </a:stretch>
        </p:blipFill>
        <p:spPr>
          <a:xfrm>
            <a:off x="0" y="0"/>
            <a:ext cx="6094413"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7" name="image4.png"/>
          <p:cNvPicPr>
            <a:picLocks noChangeAspect="1"/>
          </p:cNvPicPr>
          <p:nvPr/>
        </p:nvPicPr>
        <p:blipFill>
          <a:blip r:embed="rId2">
            <a:alphaModFix amt="9000"/>
            <a:extLst/>
          </a:blip>
          <a:srcRect t="3073" b="10853"/>
          <a:stretch>
            <a:fillRect/>
          </a:stretch>
        </p:blipFill>
        <p:spPr>
          <a:xfrm>
            <a:off x="3045" y="-3"/>
            <a:ext cx="12188957" cy="6858005"/>
          </a:xfrm>
          <a:prstGeom prst="rect">
            <a:avLst/>
          </a:prstGeom>
          <a:ln w="12700">
            <a:miter lim="400000"/>
          </a:ln>
        </p:spPr>
      </p:pic>
      <p:sp>
        <p:nvSpPr>
          <p:cNvPr id="3648" name="Shape 3648"/>
          <p:cNvSpPr/>
          <p:nvPr/>
        </p:nvSpPr>
        <p:spPr>
          <a:xfrm>
            <a:off x="674685" y="687574"/>
            <a:ext cx="10815643" cy="1079503"/>
          </a:xfrm>
          <a:prstGeom prst="rect">
            <a:avLst/>
          </a:prstGeom>
          <a:solidFill>
            <a:srgbClr val="221C35"/>
          </a:solidFill>
          <a:ln w="12700">
            <a:miter lim="400000"/>
          </a:ln>
        </p:spPr>
        <p:txBody>
          <a:bodyPr lIns="45718" tIns="45718" rIns="45718" bIns="45718" anchor="ctr"/>
          <a:lstStyle/>
          <a:p>
            <a:pPr algn="ctr">
              <a:defRPr>
                <a:solidFill>
                  <a:srgbClr val="FFFFFF"/>
                </a:solidFill>
              </a:defRPr>
            </a:pPr>
            <a:endParaRPr dirty="0">
              <a:solidFill>
                <a:srgbClr val="FFFFFF"/>
              </a:solidFill>
              <a:latin typeface="Century Gothic" panose="020B0502020202020204" pitchFamily="34" charset="0"/>
              <a:ea typeface="華康儷中黑" panose="020B0509000000000000" pitchFamily="49" charset="-120"/>
              <a:cs typeface="Palatino"/>
              <a:sym typeface="Palatino"/>
            </a:endParaRPr>
          </a:p>
        </p:txBody>
      </p:sp>
      <p:sp>
        <p:nvSpPr>
          <p:cNvPr id="3649" name="Shape 3649"/>
          <p:cNvSpPr/>
          <p:nvPr/>
        </p:nvSpPr>
        <p:spPr>
          <a:xfrm>
            <a:off x="1047750" y="628308"/>
            <a:ext cx="10023056" cy="107721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tabLst>
                <a:tab pos="101600" algn="l"/>
              </a:tabLst>
              <a:defRPr sz="3200" b="1" cap="all" spc="97">
                <a:solidFill>
                  <a:srgbClr val="FFFFFF"/>
                </a:solidFill>
              </a:defRPr>
            </a:pPr>
            <a:r>
              <a:rPr lang="zh-HK" sz="3200" b="0" i="0" cap="all" dirty="0" smtClean="0">
                <a:solidFill>
                  <a:srgbClr val="FFFFFF"/>
                </a:solidFill>
                <a:latin typeface="Century Gothic" panose="020B0502020202020204" pitchFamily="34" charset="0"/>
                <a:ea typeface="華康儷中黑" panose="020B0509000000000000" pitchFamily="49" charset="-120"/>
              </a:rPr>
              <a:t>準確定位－</a:t>
            </a:r>
            <a:r>
              <a:rPr lang="en-US" sz="3200" dirty="0" smtClean="0">
                <a:latin typeface="Century Gothic" panose="020B0502020202020204" pitchFamily="34" charset="0"/>
                <a:ea typeface="華康儷中黑" panose="020B0509000000000000" pitchFamily="49" charset="-120"/>
              </a:rPr>
              <a:t/>
            </a:r>
            <a:br>
              <a:rPr lang="en-US" sz="3200" dirty="0" smtClean="0">
                <a:latin typeface="Century Gothic" panose="020B0502020202020204" pitchFamily="34" charset="0"/>
                <a:ea typeface="華康儷中黑" panose="020B0509000000000000" pitchFamily="49" charset="-120"/>
              </a:rPr>
            </a:br>
            <a:r>
              <a:rPr lang="zh-HK" sz="3200" b="0" i="0" cap="all" dirty="0" smtClean="0">
                <a:solidFill>
                  <a:srgbClr val="FFFFFF"/>
                </a:solidFill>
                <a:latin typeface="Century Gothic" panose="020B0502020202020204" pitchFamily="34" charset="0"/>
                <a:ea typeface="華康儷中黑" panose="020B0509000000000000" pitchFamily="49" charset="-120"/>
              </a:rPr>
              <a:t>網上/手機購物</a:t>
            </a:r>
          </a:p>
        </p:txBody>
      </p:sp>
      <p:pic>
        <p:nvPicPr>
          <p:cNvPr id="3650" name="image5.png"/>
          <p:cNvPicPr>
            <a:picLocks noChangeAspect="1"/>
          </p:cNvPicPr>
          <p:nvPr/>
        </p:nvPicPr>
        <p:blipFill>
          <a:blip r:embed="rId3">
            <a:extLst/>
          </a:blip>
          <a:stretch>
            <a:fillRect/>
          </a:stretch>
        </p:blipFill>
        <p:spPr>
          <a:xfrm>
            <a:off x="5417456" y="6293715"/>
            <a:ext cx="1283651" cy="259491"/>
          </a:xfrm>
          <a:prstGeom prst="rect">
            <a:avLst/>
          </a:prstGeom>
          <a:ln w="12700">
            <a:miter lim="400000"/>
          </a:ln>
        </p:spPr>
      </p:pic>
      <p:sp>
        <p:nvSpPr>
          <p:cNvPr id="3651" name="Shape 3651"/>
          <p:cNvSpPr/>
          <p:nvPr/>
        </p:nvSpPr>
        <p:spPr>
          <a:xfrm>
            <a:off x="463026" y="1881139"/>
            <a:ext cx="11254542" cy="3416316"/>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a:defRPr sz="2700" b="1"/>
            </a:pPr>
            <a:r>
              <a:rPr lang="zh-HK" altLang="en-US" sz="2400" dirty="0">
                <a:latin typeface="Century Gothic" panose="020B0502020202020204" pitchFamily="34" charset="0"/>
                <a:ea typeface="華康儷中黑" panose="020B0509000000000000" pitchFamily="49" charset="-120"/>
              </a:rPr>
              <a:t>統計數據：</a:t>
            </a:r>
          </a:p>
          <a:p>
            <a:pPr algn="ctr">
              <a:defRPr sz="2400"/>
            </a:pPr>
            <a:r>
              <a:rPr lang="zh-HK" altLang="en-US" sz="2400" dirty="0">
                <a:latin typeface="Century Gothic" panose="020B0502020202020204" pitchFamily="34" charset="0"/>
                <a:ea typeface="華康儷中黑" panose="020B0509000000000000" pitchFamily="49" charset="-120"/>
              </a:rPr>
              <a:t>根據聯合包裹服務公司</a:t>
            </a:r>
            <a:r>
              <a:rPr lang="en-US" altLang="zh-TW" sz="2400" dirty="0">
                <a:latin typeface="Century Gothic" panose="020B0502020202020204" pitchFamily="34" charset="0"/>
                <a:ea typeface="華康儷中黑" panose="020B0509000000000000" pitchFamily="49" charset="-120"/>
              </a:rPr>
              <a:t>(UPS</a:t>
            </a:r>
            <a:r>
              <a:rPr lang="zh-TW" altLang="en-US" sz="2400" dirty="0">
                <a:latin typeface="Century Gothic" panose="020B0502020202020204" pitchFamily="34" charset="0"/>
                <a:ea typeface="華康儷中黑" panose="020B0509000000000000" pitchFamily="49" charset="-120"/>
              </a:rPr>
              <a:t> </a:t>
            </a:r>
            <a:r>
              <a:rPr lang="en-US" altLang="zh-TW" sz="2400" dirty="0">
                <a:latin typeface="Century Gothic" panose="020B0502020202020204" pitchFamily="34" charset="0"/>
                <a:ea typeface="華康儷中黑" panose="020B0509000000000000" pitchFamily="49" charset="-120"/>
              </a:rPr>
              <a:t>Parcel Service) </a:t>
            </a:r>
            <a:r>
              <a:rPr lang="en-US" altLang="zh-HK" sz="2400" dirty="0">
                <a:latin typeface="Century Gothic" panose="020B0502020202020204" pitchFamily="34" charset="0"/>
                <a:ea typeface="華康儷中黑" panose="020B0509000000000000" pitchFamily="49" charset="-120"/>
              </a:rPr>
              <a:t>2016</a:t>
            </a:r>
            <a:r>
              <a:rPr lang="zh-HK" altLang="en-US" sz="2400" dirty="0">
                <a:latin typeface="Century Gothic" panose="020B0502020202020204" pitchFamily="34" charset="0"/>
                <a:ea typeface="華康儷中黑" panose="020B0509000000000000" pitchFamily="49" charset="-120"/>
              </a:rPr>
              <a:t>年所做的調查所得</a:t>
            </a:r>
            <a:r>
              <a:rPr lang="zh-HK" altLang="en-US" sz="2400" dirty="0" smtClean="0">
                <a:latin typeface="Century Gothic" panose="020B0502020202020204" pitchFamily="34" charset="0"/>
                <a:ea typeface="華康儷中黑" panose="020B0509000000000000" pitchFamily="49" charset="-120"/>
              </a:rPr>
              <a:t>，</a:t>
            </a:r>
            <a:endParaRPr lang="en-US" altLang="zh-HK" sz="2400" dirty="0" smtClean="0">
              <a:latin typeface="Century Gothic" panose="020B0502020202020204" pitchFamily="34" charset="0"/>
              <a:ea typeface="華康儷中黑" panose="020B0509000000000000" pitchFamily="49" charset="-120"/>
            </a:endParaRPr>
          </a:p>
          <a:p>
            <a:pPr algn="ctr">
              <a:defRPr sz="2400"/>
            </a:pPr>
            <a:r>
              <a:rPr lang="en-US" altLang="zh-HK" sz="2400" dirty="0" smtClean="0">
                <a:latin typeface="Century Gothic" panose="020B0502020202020204" pitchFamily="34" charset="0"/>
                <a:ea typeface="華康儷中黑" panose="020B0509000000000000" pitchFamily="49" charset="-120"/>
              </a:rPr>
              <a:t>5000</a:t>
            </a:r>
            <a:r>
              <a:rPr lang="zh-HK" altLang="en-US" sz="2400" dirty="0">
                <a:latin typeface="Century Gothic" panose="020B0502020202020204" pitchFamily="34" charset="0"/>
                <a:ea typeface="華康儷中黑" panose="020B0509000000000000" pitchFamily="49" charset="-120"/>
              </a:rPr>
              <a:t>名受訪者中</a:t>
            </a:r>
            <a:r>
              <a:rPr lang="zh-HK" altLang="en-US" sz="2400" dirty="0" smtClean="0">
                <a:latin typeface="Century Gothic" panose="020B0502020202020204" pitchFamily="34" charset="0"/>
                <a:ea typeface="華康儷中黑" panose="020B0509000000000000" pitchFamily="49" charset="-120"/>
              </a:rPr>
              <a:t>，</a:t>
            </a:r>
            <a:r>
              <a:rPr lang="en-US" altLang="zh-HK" sz="2400" dirty="0" smtClean="0">
                <a:latin typeface="Century Gothic" panose="020B0502020202020204" pitchFamily="34" charset="0"/>
                <a:ea typeface="華康儷中黑" panose="020B0509000000000000" pitchFamily="49" charset="-120"/>
              </a:rPr>
              <a:t>51</a:t>
            </a:r>
            <a:r>
              <a:rPr lang="en-US" altLang="zh-HK" sz="2400" dirty="0">
                <a:latin typeface="Century Gothic" panose="020B0502020202020204" pitchFamily="34" charset="0"/>
                <a:ea typeface="華康儷中黑" panose="020B0509000000000000" pitchFamily="49" charset="-120"/>
              </a:rPr>
              <a:t>%</a:t>
            </a:r>
            <a:r>
              <a:rPr lang="zh-HK" altLang="en-US" sz="2400" dirty="0">
                <a:latin typeface="Century Gothic" panose="020B0502020202020204" pitchFamily="34" charset="0"/>
                <a:ea typeface="華康儷中黑" panose="020B0509000000000000" pitchFamily="49" charset="-120"/>
              </a:rPr>
              <a:t>的人會於網上購物，而</a:t>
            </a:r>
            <a:r>
              <a:rPr lang="en-US" altLang="zh-HK" sz="2400" dirty="0">
                <a:latin typeface="Century Gothic" panose="020B0502020202020204" pitchFamily="34" charset="0"/>
                <a:ea typeface="華康儷中黑" panose="020B0509000000000000" pitchFamily="49" charset="-120"/>
              </a:rPr>
              <a:t>2015</a:t>
            </a:r>
            <a:r>
              <a:rPr lang="zh-HK" altLang="en-US" sz="2400" dirty="0">
                <a:latin typeface="Century Gothic" panose="020B0502020202020204" pitchFamily="34" charset="0"/>
                <a:ea typeface="華康儷中黑" panose="020B0509000000000000" pitchFamily="49" charset="-120"/>
              </a:rPr>
              <a:t>年只有</a:t>
            </a:r>
            <a:r>
              <a:rPr lang="en-US" altLang="zh-HK" sz="2400" dirty="0">
                <a:latin typeface="Century Gothic" panose="020B0502020202020204" pitchFamily="34" charset="0"/>
                <a:ea typeface="華康儷中黑" panose="020B0509000000000000" pitchFamily="49" charset="-120"/>
              </a:rPr>
              <a:t>48%</a:t>
            </a:r>
            <a:r>
              <a:rPr lang="zh-HK" altLang="en-US" sz="2400" dirty="0">
                <a:latin typeface="Century Gothic" panose="020B0502020202020204" pitchFamily="34" charset="0"/>
                <a:ea typeface="華康儷中黑" panose="020B0509000000000000" pitchFamily="49" charset="-120"/>
              </a:rPr>
              <a:t>。</a:t>
            </a:r>
          </a:p>
          <a:p>
            <a:pPr algn="ctr">
              <a:defRPr sz="2400"/>
            </a:pPr>
            <a:r>
              <a:rPr lang="zh-HK" altLang="en-US" sz="2400" dirty="0">
                <a:latin typeface="Century Gothic" panose="020B0502020202020204" pitchFamily="34" charset="0"/>
                <a:ea typeface="華康儷中黑" panose="020B0509000000000000" pitchFamily="49" charset="-120"/>
              </a:rPr>
              <a:t>調查顯示，智能手機用者中，</a:t>
            </a:r>
            <a:r>
              <a:rPr lang="en-US" altLang="zh-HK" sz="2400" dirty="0">
                <a:latin typeface="Century Gothic" panose="020B0502020202020204" pitchFamily="34" charset="0"/>
                <a:ea typeface="華康儷中黑" panose="020B0509000000000000" pitchFamily="49" charset="-120"/>
              </a:rPr>
              <a:t>2016</a:t>
            </a:r>
            <a:r>
              <a:rPr lang="zh-HK" altLang="en-US" sz="2400" dirty="0">
                <a:latin typeface="Century Gothic" panose="020B0502020202020204" pitchFamily="34" charset="0"/>
                <a:ea typeface="華康儷中黑" panose="020B0509000000000000" pitchFamily="49" charset="-120"/>
              </a:rPr>
              <a:t>年有</a:t>
            </a:r>
            <a:r>
              <a:rPr lang="en-US" altLang="zh-HK" sz="2400" dirty="0">
                <a:latin typeface="Century Gothic" panose="020B0502020202020204" pitchFamily="34" charset="0"/>
                <a:ea typeface="華康儷中黑" panose="020B0509000000000000" pitchFamily="49" charset="-120"/>
              </a:rPr>
              <a:t>44%</a:t>
            </a:r>
            <a:r>
              <a:rPr lang="zh-HK" altLang="en-US" sz="2400" dirty="0">
                <a:latin typeface="Century Gothic" panose="020B0502020202020204" pitchFamily="34" charset="0"/>
                <a:ea typeface="華康儷中黑" panose="020B0509000000000000" pitchFamily="49" charset="-120"/>
              </a:rPr>
              <a:t>會於網上購物，而</a:t>
            </a:r>
            <a:r>
              <a:rPr lang="en-US" altLang="zh-HK" sz="2400" dirty="0">
                <a:latin typeface="Century Gothic" panose="020B0502020202020204" pitchFamily="34" charset="0"/>
                <a:ea typeface="華康儷中黑" panose="020B0509000000000000" pitchFamily="49" charset="-120"/>
              </a:rPr>
              <a:t>2015</a:t>
            </a:r>
            <a:r>
              <a:rPr lang="zh-HK" altLang="en-US" sz="2400" dirty="0">
                <a:latin typeface="Century Gothic" panose="020B0502020202020204" pitchFamily="34" charset="0"/>
                <a:ea typeface="華康儷中黑" panose="020B0509000000000000" pitchFamily="49" charset="-120"/>
              </a:rPr>
              <a:t>年只有</a:t>
            </a:r>
            <a:r>
              <a:rPr lang="en-US" altLang="zh-HK" sz="2400" dirty="0">
                <a:latin typeface="Century Gothic" panose="020B0502020202020204" pitchFamily="34" charset="0"/>
                <a:ea typeface="華康儷中黑" panose="020B0509000000000000" pitchFamily="49" charset="-120"/>
              </a:rPr>
              <a:t>41%</a:t>
            </a:r>
            <a:r>
              <a:rPr lang="zh-HK" altLang="en-US" sz="2400" dirty="0">
                <a:latin typeface="Century Gothic" panose="020B0502020202020204" pitchFamily="34" charset="0"/>
                <a:ea typeface="華康儷中黑" panose="020B0509000000000000" pitchFamily="49" charset="-120"/>
              </a:rPr>
              <a:t>。***</a:t>
            </a:r>
            <a:r>
              <a:rPr lang="en-US" sz="2400" dirty="0">
                <a:latin typeface="Century Gothic" panose="020B0502020202020204" pitchFamily="34" charset="0"/>
                <a:ea typeface="華康儷中黑" panose="020B0509000000000000" pitchFamily="49" charset="-120"/>
              </a:rPr>
              <a:t/>
            </a:r>
            <a:br>
              <a:rPr lang="en-US" sz="2400" dirty="0">
                <a:latin typeface="Century Gothic" panose="020B0502020202020204" pitchFamily="34" charset="0"/>
                <a:ea typeface="華康儷中黑" panose="020B0509000000000000" pitchFamily="49" charset="-120"/>
              </a:rPr>
            </a:br>
            <a:endParaRPr lang="en-US" sz="2400" dirty="0">
              <a:latin typeface="Century Gothic" panose="020B0502020202020204" pitchFamily="34" charset="0"/>
              <a:ea typeface="華康儷中黑" panose="020B0509000000000000" pitchFamily="49" charset="-120"/>
            </a:endParaRPr>
          </a:p>
          <a:p>
            <a:pPr algn="ctr">
              <a:defRPr sz="2400"/>
            </a:pPr>
            <a:r>
              <a:rPr lang="zh-HK" altLang="en-US" sz="2400" dirty="0">
                <a:latin typeface="Century Gothic" panose="020B0502020202020204" pitchFamily="34" charset="0"/>
                <a:ea typeface="華康儷中黑" panose="020B0509000000000000" pitchFamily="49" charset="-120"/>
              </a:rPr>
              <a:t>借力使力：</a:t>
            </a:r>
          </a:p>
          <a:p>
            <a:pPr algn="ctr">
              <a:defRPr sz="2400"/>
            </a:pPr>
            <a:r>
              <a:rPr lang="zh-HK" altLang="en-US" sz="2400" dirty="0">
                <a:latin typeface="Century Gothic" panose="020B0502020202020204" pitchFamily="34" charset="0"/>
                <a:ea typeface="華康儷中黑" panose="020B0509000000000000" pitchFamily="49" charset="-120"/>
              </a:rPr>
              <a:t>透過網上銷售產品的人，他們可以接觸到更廣泛的客群，</a:t>
            </a:r>
            <a:r>
              <a:rPr lang="en-US" altLang="zh-HK" sz="2400" dirty="0">
                <a:latin typeface="Century Gothic" panose="020B0502020202020204" pitchFamily="34" charset="0"/>
                <a:ea typeface="華康儷中黑" panose="020B0509000000000000" pitchFamily="49" charset="-120"/>
              </a:rPr>
              <a:t/>
            </a:r>
            <a:br>
              <a:rPr lang="en-US" altLang="zh-HK" sz="2400" dirty="0">
                <a:latin typeface="Century Gothic" panose="020B0502020202020204" pitchFamily="34" charset="0"/>
                <a:ea typeface="華康儷中黑" panose="020B0509000000000000" pitchFamily="49" charset="-120"/>
              </a:rPr>
            </a:br>
            <a:r>
              <a:rPr lang="zh-HK" altLang="en-US" sz="2400" dirty="0">
                <a:latin typeface="Century Gothic" panose="020B0502020202020204" pitchFamily="34" charset="0"/>
                <a:ea typeface="華康儷中黑" panose="020B0509000000000000" pitchFamily="49" charset="-120"/>
              </a:rPr>
              <a:t>卻不用面對擁有實體店面所帶來的煩惱。***</a:t>
            </a:r>
          </a:p>
          <a:p>
            <a:pPr algn="ctr">
              <a:defRPr sz="2700" b="1"/>
            </a:pPr>
            <a:endParaRPr lang="zh-HK" sz="2400" b="0" i="0" dirty="0" smtClean="0">
              <a:solidFill>
                <a:srgbClr val="000000"/>
              </a:solidFill>
              <a:latin typeface="Century Gothic" panose="020B0502020202020204" pitchFamily="34" charset="0"/>
              <a:ea typeface="華康儷中黑" panose="020B0509000000000000" pitchFamily="49" charset="-120"/>
            </a:endParaRPr>
          </a:p>
        </p:txBody>
      </p:sp>
      <p:sp>
        <p:nvSpPr>
          <p:cNvPr id="3652" name="Shape 3652"/>
          <p:cNvSpPr/>
          <p:nvPr/>
        </p:nvSpPr>
        <p:spPr>
          <a:xfrm>
            <a:off x="764086" y="5437401"/>
            <a:ext cx="11143982" cy="73866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200">
                <a:solidFill>
                  <a:srgbClr val="221C35"/>
                </a:solidFill>
              </a:defRPr>
            </a:lvl1pPr>
          </a:lstStyle>
          <a:p>
            <a:pPr algn="ctr"/>
            <a:r>
              <a:rPr lang="zh-HK" sz="1400" b="0" i="0" dirty="0" smtClean="0">
                <a:solidFill>
                  <a:srgbClr val="221C35"/>
                </a:solidFill>
                <a:latin typeface="Century Gothic" panose="020B0502020202020204" pitchFamily="34" charset="0"/>
                <a:ea typeface="華康儷中黑" panose="020B0509000000000000" pitchFamily="49" charset="-120"/>
              </a:rPr>
              <a:t>***資料來源：http://fortune.com/2016/06/08/online-shopping-increases/</a:t>
            </a:r>
          </a:p>
          <a:p>
            <a:pPr algn="ctr"/>
            <a:r>
              <a:rPr lang="zh-HK" sz="1400" b="0" i="0" dirty="0" smtClean="0">
                <a:solidFill>
                  <a:srgbClr val="221C35"/>
                </a:solidFill>
                <a:latin typeface="Century Gothic" panose="020B0502020202020204" pitchFamily="34" charset="0"/>
                <a:ea typeface="華康儷中黑" panose="020B0509000000000000" pitchFamily="49" charset="-120"/>
              </a:rPr>
              <a:t>****資料來源：http://blog.marketresearch.com/the-market-for-beauty-and-cosmetics-products?utm_campaign=2016_01%20Industry%20Updates&amp;utm_medium=Press%20Release&amp;utm_source=PRNewswire</a:t>
            </a:r>
          </a:p>
        </p:txBody>
      </p:sp>
    </p:spTree>
    <p:extLst>
      <p:ext uri="{BB962C8B-B14F-4D97-AF65-F5344CB8AC3E}">
        <p14:creationId xmlns:p14="http://schemas.microsoft.com/office/powerpoint/2010/main" val="702443471"/>
      </p:ext>
    </p:extLst>
  </p:cSld>
  <p:clrMapOvr>
    <a:masterClrMapping/>
  </p:clrMapOvr>
  <mc:AlternateContent xmlns:mc="http://schemas.openxmlformats.org/markup-compatibility/2006" xmlns:p14="http://schemas.microsoft.com/office/powerpoint/2010/main">
    <mc:Choice Requires="p14">
      <p:transition spd="slow" p14:dur="1200">
        <p:pull/>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9" name="Shape 2499"/>
          <p:cNvSpPr/>
          <p:nvPr/>
        </p:nvSpPr>
        <p:spPr>
          <a:xfrm>
            <a:off x="550684" y="5307879"/>
            <a:ext cx="4074699" cy="618627"/>
          </a:xfrm>
          <a:prstGeom prst="rect">
            <a:avLst/>
          </a:prstGeom>
          <a:solidFill>
            <a:srgbClr val="86754D"/>
          </a:solidFill>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indent="91438">
              <a:lnSpc>
                <a:spcPct val="90000"/>
              </a:lnSpc>
              <a:tabLst>
                <a:tab pos="101600" algn="l"/>
              </a:tabLst>
              <a:defRPr sz="3400" spc="100">
                <a:solidFill>
                  <a:srgbClr val="FFFFFF"/>
                </a:solidFill>
                <a:latin typeface="+mn-lt"/>
                <a:ea typeface="+mn-ea"/>
                <a:cs typeface="+mn-cs"/>
                <a:sym typeface="Palatino"/>
              </a:defRPr>
            </a:pPr>
            <a:r>
              <a:rPr lang="zh-HK" sz="1900" b="0" i="0" dirty="0" smtClean="0">
                <a:solidFill>
                  <a:srgbClr val="000000"/>
                </a:solidFill>
                <a:latin typeface="華康儷中黑" panose="020B0509000000000000" pitchFamily="49" charset="-120"/>
                <a:ea typeface="華康儷中黑" panose="020B0509000000000000" pitchFamily="49" charset="-120"/>
              </a:rPr>
              <a:t>你應該做什麼 </a:t>
            </a:r>
          </a:p>
          <a:p>
            <a:pPr indent="91438">
              <a:lnSpc>
                <a:spcPct val="90000"/>
              </a:lnSpc>
              <a:tabLst>
                <a:tab pos="101600" algn="l"/>
              </a:tabLst>
              <a:defRPr sz="3400" spc="100">
                <a:solidFill>
                  <a:srgbClr val="FFFFFF"/>
                </a:solidFill>
                <a:latin typeface="+mn-lt"/>
                <a:ea typeface="+mn-ea"/>
                <a:cs typeface="+mn-cs"/>
                <a:sym typeface="Palatino"/>
              </a:defRPr>
            </a:pPr>
            <a:r>
              <a:rPr lang="zh-HK" sz="1900" b="0" i="0" dirty="0" smtClean="0">
                <a:solidFill>
                  <a:srgbClr val="000000"/>
                </a:solidFill>
                <a:latin typeface="華康儷中黑" panose="020B0509000000000000" pitchFamily="49" charset="-120"/>
                <a:ea typeface="華康儷中黑" panose="020B0509000000000000" pitchFamily="49" charset="-120"/>
              </a:rPr>
              <a:t>下一步？</a:t>
            </a:r>
          </a:p>
        </p:txBody>
      </p:sp>
      <p:sp>
        <p:nvSpPr>
          <p:cNvPr id="2500" name="Shape 2500"/>
          <p:cNvSpPr/>
          <p:nvPr/>
        </p:nvSpPr>
        <p:spPr>
          <a:xfrm>
            <a:off x="5748069" y="1291952"/>
            <a:ext cx="5620935" cy="83099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800">
                <a:latin typeface="+mn-lt"/>
                <a:ea typeface="+mn-ea"/>
                <a:cs typeface="+mn-cs"/>
                <a:sym typeface="Palatino"/>
              </a:defRPr>
            </a:lvl1pPr>
          </a:lstStyle>
          <a:p>
            <a:r>
              <a:rPr lang="zh-HK" sz="2400" b="0" i="0" dirty="0" smtClean="0">
                <a:solidFill>
                  <a:srgbClr val="000000"/>
                </a:solidFill>
                <a:latin typeface="華康儷中黑" panose="020B0509000000000000" pitchFamily="49" charset="-120"/>
                <a:ea typeface="華康儷中黑" panose="020B0509000000000000" pitchFamily="49" charset="-120"/>
              </a:rPr>
              <a:t>註冊以賺取現金回贈，並試用美安獨家品牌產品</a:t>
            </a:r>
          </a:p>
        </p:txBody>
      </p:sp>
      <p:sp>
        <p:nvSpPr>
          <p:cNvPr id="2501" name="Shape 2501"/>
          <p:cNvSpPr/>
          <p:nvPr/>
        </p:nvSpPr>
        <p:spPr>
          <a:xfrm>
            <a:off x="5748070" y="756425"/>
            <a:ext cx="6015305" cy="5355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14287" indent="-14287">
              <a:lnSpc>
                <a:spcPct val="80000"/>
              </a:lnSpc>
              <a:defRPr sz="3400" b="1" spc="100">
                <a:solidFill>
                  <a:srgbClr val="221C35"/>
                </a:solidFill>
                <a:latin typeface="+mn-lt"/>
                <a:ea typeface="+mn-ea"/>
                <a:cs typeface="+mn-cs"/>
                <a:sym typeface="Palatino"/>
              </a:defRPr>
            </a:pPr>
            <a:r>
              <a:rPr lang="zh-HK" sz="3600" b="1" i="0" dirty="0" smtClean="0">
                <a:solidFill>
                  <a:srgbClr val="000000"/>
                </a:solidFill>
                <a:latin typeface="華康儷中黑" panose="020B0509000000000000" pitchFamily="49" charset="-120"/>
                <a:ea typeface="華康儷中黑" panose="020B0509000000000000" pitchFamily="49" charset="-120"/>
              </a:rPr>
              <a:t>註冊成為優惠顧客</a:t>
            </a:r>
          </a:p>
        </p:txBody>
      </p:sp>
      <p:sp>
        <p:nvSpPr>
          <p:cNvPr id="2502" name="Shape 2502"/>
          <p:cNvSpPr/>
          <p:nvPr/>
        </p:nvSpPr>
        <p:spPr>
          <a:xfrm>
            <a:off x="5748070" y="2899076"/>
            <a:ext cx="6137796" cy="83099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800">
                <a:latin typeface="+mn-lt"/>
                <a:ea typeface="+mn-ea"/>
                <a:cs typeface="+mn-cs"/>
                <a:sym typeface="Palatino"/>
              </a:defRPr>
            </a:lvl1pPr>
          </a:lstStyle>
          <a:p>
            <a:r>
              <a:rPr lang="zh-HK" sz="2400" b="0" i="0" dirty="0" smtClean="0">
                <a:solidFill>
                  <a:srgbClr val="000000"/>
                </a:solidFill>
                <a:latin typeface="華康儷中黑" panose="020B0509000000000000" pitchFamily="49" charset="-120"/>
                <a:ea typeface="華康儷中黑" panose="020B0509000000000000" pitchFamily="49" charset="-120"/>
              </a:rPr>
              <a:t>約定下一次會面，為你的問題找到答案，</a:t>
            </a:r>
            <a:r>
              <a:rPr lang="zh-TW" altLang="en-US" sz="2400" b="0" i="0" dirty="0" smtClean="0">
                <a:solidFill>
                  <a:srgbClr val="000000"/>
                </a:solidFill>
                <a:latin typeface="華康儷中黑" panose="020B0509000000000000" pitchFamily="49" charset="-120"/>
                <a:ea typeface="華康儷中黑" panose="020B0509000000000000" pitchFamily="49" charset="-120"/>
              </a:rPr>
              <a:t>及／</a:t>
            </a:r>
            <a:r>
              <a:rPr lang="zh-HK" sz="2400" b="0" i="0" dirty="0" smtClean="0">
                <a:solidFill>
                  <a:srgbClr val="000000"/>
                </a:solidFill>
                <a:latin typeface="華康儷中黑" panose="020B0509000000000000" pitchFamily="49" charset="-120"/>
                <a:ea typeface="華康儷中黑" panose="020B0509000000000000" pitchFamily="49" charset="-120"/>
              </a:rPr>
              <a:t>或開始試做</a:t>
            </a:r>
          </a:p>
        </p:txBody>
      </p:sp>
      <p:sp>
        <p:nvSpPr>
          <p:cNvPr id="2503" name="Shape 2503"/>
          <p:cNvSpPr/>
          <p:nvPr/>
        </p:nvSpPr>
        <p:spPr>
          <a:xfrm>
            <a:off x="5748069" y="2198632"/>
            <a:ext cx="5912097" cy="75712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114264" lvl="1" indent="-114264">
              <a:lnSpc>
                <a:spcPct val="120000"/>
              </a:lnSpc>
              <a:defRPr sz="3400" b="1" spc="100">
                <a:solidFill>
                  <a:srgbClr val="221C35"/>
                </a:solidFill>
                <a:latin typeface="+mn-lt"/>
                <a:ea typeface="+mn-ea"/>
                <a:cs typeface="+mn-cs"/>
                <a:sym typeface="Palatino"/>
              </a:defRPr>
            </a:pPr>
            <a:r>
              <a:rPr lang="zh-HK" sz="3600" b="1" i="0" dirty="0" smtClean="0">
                <a:solidFill>
                  <a:srgbClr val="000000"/>
                </a:solidFill>
                <a:latin typeface="華康儷中黑" panose="020B0509000000000000" pitchFamily="49" charset="-120"/>
                <a:ea typeface="華康儷中黑" panose="020B0509000000000000" pitchFamily="49" charset="-120"/>
              </a:rPr>
              <a:t>約定跟進會面</a:t>
            </a:r>
          </a:p>
        </p:txBody>
      </p:sp>
      <p:sp>
        <p:nvSpPr>
          <p:cNvPr id="2504" name="Shape 2504"/>
          <p:cNvSpPr/>
          <p:nvPr/>
        </p:nvSpPr>
        <p:spPr>
          <a:xfrm>
            <a:off x="5748070" y="3909145"/>
            <a:ext cx="6394717" cy="5355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14287" indent="-14287">
              <a:lnSpc>
                <a:spcPct val="80000"/>
              </a:lnSpc>
              <a:defRPr sz="3400" b="1" spc="100">
                <a:solidFill>
                  <a:srgbClr val="221C35"/>
                </a:solidFill>
                <a:latin typeface="+mn-lt"/>
                <a:ea typeface="+mn-ea"/>
                <a:cs typeface="+mn-cs"/>
                <a:sym typeface="Palatino"/>
              </a:defRPr>
            </a:pPr>
            <a:r>
              <a:rPr lang="zh-HK" sz="3600" b="1" i="0" dirty="0" smtClean="0">
                <a:solidFill>
                  <a:srgbClr val="000000"/>
                </a:solidFill>
                <a:latin typeface="華康儷中黑" panose="020B0509000000000000" pitchFamily="49" charset="-120"/>
                <a:ea typeface="華康儷中黑" panose="020B0509000000000000" pitchFamily="49" charset="-120"/>
              </a:rPr>
              <a:t>建立你的超連鎖</a:t>
            </a:r>
            <a:r>
              <a:rPr lang="zh-HK" sz="3600" b="1" i="0" baseline="30000" dirty="0" smtClean="0">
                <a:solidFill>
                  <a:srgbClr val="000000"/>
                </a:solidFill>
                <a:latin typeface="華康儷中黑" panose="020B0509000000000000" pitchFamily="49" charset="-120"/>
                <a:ea typeface="華康儷中黑" panose="020B0509000000000000" pitchFamily="49" charset="-120"/>
              </a:rPr>
              <a:t>™</a:t>
            </a:r>
            <a:r>
              <a:rPr lang="zh-HK" sz="3600" b="1" i="0" dirty="0" smtClean="0">
                <a:solidFill>
                  <a:srgbClr val="000000"/>
                </a:solidFill>
                <a:latin typeface="華康儷中黑" panose="020B0509000000000000" pitchFamily="49" charset="-120"/>
                <a:ea typeface="華康儷中黑" panose="020B0509000000000000" pitchFamily="49" charset="-120"/>
              </a:rPr>
              <a:t> 事業</a:t>
            </a:r>
          </a:p>
        </p:txBody>
      </p:sp>
      <p:sp>
        <p:nvSpPr>
          <p:cNvPr id="2505" name="Shape 2505"/>
          <p:cNvSpPr/>
          <p:nvPr/>
        </p:nvSpPr>
        <p:spPr>
          <a:xfrm>
            <a:off x="5761441" y="4540987"/>
            <a:ext cx="6137794" cy="46166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1800">
                <a:latin typeface="+mn-lt"/>
                <a:ea typeface="+mn-ea"/>
                <a:cs typeface="+mn-cs"/>
                <a:sym typeface="Palatino"/>
              </a:defRPr>
            </a:pPr>
            <a:r>
              <a:rPr lang="zh-HK" sz="2400" b="0" i="0" dirty="0" smtClean="0">
                <a:solidFill>
                  <a:srgbClr val="000000"/>
                </a:solidFill>
                <a:latin typeface="華康儷中黑" panose="020B0509000000000000" pitchFamily="49" charset="-120"/>
                <a:ea typeface="華康儷中黑" panose="020B0509000000000000" pitchFamily="49" charset="-120"/>
              </a:rPr>
              <a:t>將你的消費轉為收入，並建立你的購物年金</a:t>
            </a:r>
          </a:p>
        </p:txBody>
      </p:sp>
      <p:pic>
        <p:nvPicPr>
          <p:cNvPr id="2506" name="image5.png"/>
          <p:cNvPicPr>
            <a:picLocks noChangeAspect="1"/>
          </p:cNvPicPr>
          <p:nvPr/>
        </p:nvPicPr>
        <p:blipFill>
          <a:blip r:embed="rId2">
            <a:extLst/>
          </a:blip>
          <a:stretch>
            <a:fillRect/>
          </a:stretch>
        </p:blipFill>
        <p:spPr>
          <a:xfrm>
            <a:off x="8814626" y="6293715"/>
            <a:ext cx="1283646" cy="259486"/>
          </a:xfrm>
          <a:prstGeom prst="rect">
            <a:avLst/>
          </a:prstGeom>
          <a:ln w="12700">
            <a:miter lim="400000"/>
          </a:ln>
        </p:spPr>
      </p:pic>
      <p:pic>
        <p:nvPicPr>
          <p:cNvPr id="2507" name="image167.png"/>
          <p:cNvPicPr>
            <a:picLocks noChangeAspect="1"/>
          </p:cNvPicPr>
          <p:nvPr/>
        </p:nvPicPr>
        <p:blipFill>
          <a:blip r:embed="rId3">
            <a:extLst/>
          </a:blip>
          <a:srcRect l="59893" t="30467" r="8507" b="8605"/>
          <a:stretch>
            <a:fillRect/>
          </a:stretch>
        </p:blipFill>
        <p:spPr>
          <a:xfrm flipH="1">
            <a:off x="-2" y="-2"/>
            <a:ext cx="5334003" cy="685800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alphaModFix/>
            <a:extLst>
              <a:ext uri="{28A0092B-C50C-407E-A947-70E740481C1C}">
                <a14:useLocalDpi xmlns:a14="http://schemas.microsoft.com/office/drawing/2010/main" val="0"/>
              </a:ext>
            </a:extLst>
          </a:blip>
          <a:srcRect t="5561" b="10239"/>
          <a:stretch/>
        </p:blipFill>
        <p:spPr>
          <a:xfrm>
            <a:off x="0" y="-1"/>
            <a:ext cx="12217400" cy="6858003"/>
          </a:xfrm>
          <a:prstGeom prst="rect">
            <a:avLst/>
          </a:prstGeom>
        </p:spPr>
      </p:pic>
      <p:sp>
        <p:nvSpPr>
          <p:cNvPr id="2510" name="Shape 2510"/>
          <p:cNvSpPr/>
          <p:nvPr/>
        </p:nvSpPr>
        <p:spPr>
          <a:xfrm>
            <a:off x="-406400" y="4946031"/>
            <a:ext cx="13021734" cy="1463043"/>
          </a:xfrm>
          <a:prstGeom prst="rect">
            <a:avLst/>
          </a:prstGeom>
          <a:solidFill>
            <a:srgbClr val="221C35">
              <a:alpha val="80000"/>
            </a:srgbClr>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dirty="0">
              <a:latin typeface="Century Gothic" panose="020B0502020202020204" pitchFamily="34" charset="0"/>
              <a:ea typeface="華康儷中黑" panose="020B0509000000000000" pitchFamily="49" charset="-120"/>
            </a:endParaRPr>
          </a:p>
        </p:txBody>
      </p:sp>
      <p:sp>
        <p:nvSpPr>
          <p:cNvPr id="2515" name="Shape 2515"/>
          <p:cNvSpPr/>
          <p:nvPr/>
        </p:nvSpPr>
        <p:spPr>
          <a:xfrm>
            <a:off x="0" y="6494191"/>
            <a:ext cx="12192000" cy="38471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ctr">
              <a:defRPr sz="1000">
                <a:solidFill>
                  <a:srgbClr val="FFFFFF"/>
                </a:solidFill>
                <a:latin typeface="+mn-lt"/>
                <a:ea typeface="+mn-ea"/>
                <a:cs typeface="+mn-cs"/>
                <a:sym typeface="Palatino"/>
              </a:defRPr>
            </a:lvl1pPr>
          </a:lstStyle>
          <a:p>
            <a:r>
              <a:rPr lang="zh-HK" sz="1900" b="0" i="0" dirty="0" smtClean="0">
                <a:solidFill>
                  <a:srgbClr val="FFFFFF"/>
                </a:solidFill>
                <a:latin typeface="Century Gothic" panose="020B0502020202020204" pitchFamily="34" charset="0"/>
                <a:ea typeface="華康儷中黑" panose="020B0509000000000000" pitchFamily="49" charset="-120"/>
              </a:rPr>
              <a:t>©201</a:t>
            </a:r>
            <a:r>
              <a:rPr lang="en-US" altLang="zh-TW" sz="1900" b="0" i="0" dirty="0" smtClean="0">
                <a:solidFill>
                  <a:srgbClr val="FFFFFF"/>
                </a:solidFill>
                <a:latin typeface="Century Gothic" panose="020B0502020202020204" pitchFamily="34" charset="0"/>
                <a:ea typeface="華康儷中黑" panose="020B0509000000000000" pitchFamily="49" charset="-120"/>
              </a:rPr>
              <a:t>7</a:t>
            </a:r>
            <a:r>
              <a:rPr lang="zh-HK" sz="1900" b="0" i="0" dirty="0" smtClean="0">
                <a:solidFill>
                  <a:srgbClr val="FFFFFF"/>
                </a:solidFill>
                <a:latin typeface="Century Gothic" panose="020B0502020202020204" pitchFamily="34" charset="0"/>
                <a:ea typeface="華康儷中黑" panose="020B0509000000000000" pitchFamily="49" charset="-120"/>
              </a:rPr>
              <a:t>美安全球集團版權所有</a:t>
            </a:r>
          </a:p>
        </p:txBody>
      </p:sp>
      <p:sp>
        <p:nvSpPr>
          <p:cNvPr id="9" name="Shape 1840"/>
          <p:cNvSpPr/>
          <p:nvPr/>
        </p:nvSpPr>
        <p:spPr>
          <a:xfrm>
            <a:off x="2824421" y="4879563"/>
            <a:ext cx="785621" cy="132343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8000">
                <a:solidFill>
                  <a:srgbClr val="FFFFFF"/>
                </a:solidFill>
                <a:latin typeface="+mn-lt"/>
                <a:ea typeface="+mn-ea"/>
                <a:cs typeface="+mn-cs"/>
                <a:sym typeface="Palatino"/>
              </a:defRPr>
            </a:lvl1pPr>
          </a:lstStyle>
          <a:p>
            <a:r>
              <a:rPr dirty="0">
                <a:latin typeface="Century Gothic" panose="020B0502020202020204" pitchFamily="34" charset="0"/>
                <a:ea typeface="華康儷中黑" panose="020B0509000000000000" pitchFamily="49" charset="-120"/>
              </a:rPr>
              <a:t>[</a:t>
            </a:r>
          </a:p>
        </p:txBody>
      </p:sp>
      <p:sp>
        <p:nvSpPr>
          <p:cNvPr id="10" name="Shape 1841"/>
          <p:cNvSpPr/>
          <p:nvPr/>
        </p:nvSpPr>
        <p:spPr>
          <a:xfrm>
            <a:off x="8859308" y="4879563"/>
            <a:ext cx="785621" cy="132343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8000">
                <a:solidFill>
                  <a:srgbClr val="FFFFFF"/>
                </a:solidFill>
                <a:latin typeface="+mn-lt"/>
                <a:ea typeface="+mn-ea"/>
                <a:cs typeface="+mn-cs"/>
                <a:sym typeface="Palatino"/>
              </a:defRPr>
            </a:lvl1pPr>
          </a:lstStyle>
          <a:p>
            <a:r>
              <a:rPr dirty="0">
                <a:latin typeface="Century Gothic" panose="020B0502020202020204" pitchFamily="34" charset="0"/>
                <a:ea typeface="華康儷中黑" panose="020B0509000000000000" pitchFamily="49" charset="-120"/>
              </a:rPr>
              <a:t>]</a:t>
            </a:r>
          </a:p>
        </p:txBody>
      </p:sp>
      <p:pic>
        <p:nvPicPr>
          <p:cNvPr id="11" name="Picture 10"/>
          <p:cNvPicPr>
            <a:picLocks noChangeAspect="1"/>
          </p:cNvPicPr>
          <p:nvPr/>
        </p:nvPicPr>
        <p:blipFill>
          <a:blip r:embed="rId3"/>
          <a:stretch>
            <a:fillRect/>
          </a:stretch>
        </p:blipFill>
        <p:spPr>
          <a:xfrm>
            <a:off x="4327918" y="5738558"/>
            <a:ext cx="3553097" cy="310896"/>
          </a:xfrm>
          <a:prstGeom prst="rect">
            <a:avLst/>
          </a:prstGeom>
        </p:spPr>
      </p:pic>
      <p:sp>
        <p:nvSpPr>
          <p:cNvPr id="12" name="Shape 1839"/>
          <p:cNvSpPr/>
          <p:nvPr/>
        </p:nvSpPr>
        <p:spPr>
          <a:xfrm>
            <a:off x="0" y="5234761"/>
            <a:ext cx="12192000" cy="4801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lnSpc>
                <a:spcPct val="90000"/>
              </a:lnSpc>
              <a:defRPr sz="3200" spc="200">
                <a:solidFill>
                  <a:srgbClr val="FFFFFF"/>
                </a:solidFill>
                <a:latin typeface="+mn-lt"/>
                <a:ea typeface="+mn-ea"/>
                <a:cs typeface="+mn-cs"/>
                <a:sym typeface="Palatino"/>
              </a:defRPr>
            </a:pPr>
            <a:r>
              <a:rPr lang="zh-HK" sz="2800" b="0" i="0" dirty="0" smtClean="0">
                <a:solidFill>
                  <a:schemeClr val="bg1"/>
                </a:solidFill>
                <a:latin typeface="Century Gothic" panose="020B0502020202020204" pitchFamily="34" charset="0"/>
                <a:ea typeface="華康儷中黑" panose="020B0509000000000000" pitchFamily="49" charset="-120"/>
              </a:rPr>
              <a:t>Motives®事業說明</a:t>
            </a: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alphaModFix/>
            <a:extLst>
              <a:ext uri="{28A0092B-C50C-407E-A947-70E740481C1C}">
                <a14:useLocalDpi xmlns:a14="http://schemas.microsoft.com/office/drawing/2010/main" val="0"/>
              </a:ext>
            </a:extLst>
          </a:blip>
          <a:srcRect l="27298" r="12331"/>
          <a:stretch/>
        </p:blipFill>
        <p:spPr>
          <a:xfrm>
            <a:off x="6671732" y="0"/>
            <a:ext cx="5520268" cy="6858000"/>
          </a:xfrm>
          <a:prstGeom prst="rect">
            <a:avLst/>
          </a:prstGeom>
        </p:spPr>
      </p:pic>
      <p:sp>
        <p:nvSpPr>
          <p:cNvPr id="1874" name="Shape 1874"/>
          <p:cNvSpPr/>
          <p:nvPr/>
        </p:nvSpPr>
        <p:spPr>
          <a:xfrm>
            <a:off x="664753" y="702732"/>
            <a:ext cx="5445361" cy="1100672"/>
          </a:xfrm>
          <a:prstGeom prst="rect">
            <a:avLst/>
          </a:prstGeom>
          <a:solidFill>
            <a:srgbClr val="86754D">
              <a:alpha val="89000"/>
            </a:srgbClr>
          </a:solidFill>
          <a:ln w="12700">
            <a:miter lim="400000"/>
          </a:ln>
        </p:spPr>
        <p:txBody>
          <a:bodyPr lIns="45718" tIns="45718" rIns="45718" bIns="45718" anchor="ctr"/>
          <a:lstStyle/>
          <a:p>
            <a:pPr algn="ctr" defTabSz="914103">
              <a:defRPr>
                <a:solidFill>
                  <a:srgbClr val="FFFFFF"/>
                </a:solidFill>
                <a:latin typeface="+mn-lt"/>
                <a:ea typeface="+mn-ea"/>
                <a:cs typeface="+mn-cs"/>
                <a:sym typeface="Palatino"/>
              </a:defRPr>
            </a:pPr>
            <a:endParaRPr dirty="0">
              <a:latin typeface="Palatino Regular" charset="0"/>
            </a:endParaRPr>
          </a:p>
        </p:txBody>
      </p:sp>
      <p:sp>
        <p:nvSpPr>
          <p:cNvPr id="1875" name="Shape 1875"/>
          <p:cNvSpPr/>
          <p:nvPr/>
        </p:nvSpPr>
        <p:spPr>
          <a:xfrm>
            <a:off x="773709" y="837571"/>
            <a:ext cx="7114190" cy="120032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defTabSz="457200">
              <a:defRPr sz="2800" b="1" spc="100">
                <a:solidFill>
                  <a:srgbClr val="FFFFFF"/>
                </a:solidFill>
                <a:latin typeface="+mn-lt"/>
                <a:ea typeface="+mn-ea"/>
                <a:cs typeface="+mn-cs"/>
                <a:sym typeface="Palatino"/>
              </a:defRPr>
            </a:lvl1pPr>
          </a:lstStyle>
          <a:p>
            <a:r>
              <a:rPr lang="zh-HK" altLang="en-US" sz="2400" b="0" dirty="0">
                <a:latin typeface="Century Gothic" panose="020B0502020202020204" pitchFamily="34" charset="0"/>
                <a:ea typeface="華康儷中黑" panose="020B0509000000000000" pitchFamily="49" charset="-120"/>
              </a:rPr>
              <a:t>為甚麼要在 </a:t>
            </a:r>
            <a:endParaRPr lang="en-US" altLang="zh-HK" sz="2400" b="0" dirty="0" smtClean="0">
              <a:latin typeface="Century Gothic" panose="020B0502020202020204" pitchFamily="34" charset="0"/>
              <a:ea typeface="華康儷中黑" panose="020B0509000000000000" pitchFamily="49" charset="-120"/>
            </a:endParaRPr>
          </a:p>
          <a:p>
            <a:r>
              <a:rPr lang="en-US" altLang="zh-HK" sz="2400" b="0" dirty="0" smtClean="0">
                <a:latin typeface="Century Gothic" panose="020B0502020202020204" pitchFamily="34" charset="0"/>
                <a:ea typeface="華康儷中黑" panose="020B0509000000000000" pitchFamily="49" charset="-120"/>
              </a:rPr>
              <a:t>hk.motivesscosmetics.com</a:t>
            </a:r>
            <a:r>
              <a:rPr lang="zh-HK" altLang="en-US" sz="2400" b="0" dirty="0" smtClean="0">
                <a:latin typeface="Century Gothic" panose="020B0502020202020204" pitchFamily="34" charset="0"/>
                <a:ea typeface="華康儷中黑" panose="020B0509000000000000" pitchFamily="49" charset="-120"/>
              </a:rPr>
              <a:t>上</a:t>
            </a:r>
            <a:r>
              <a:rPr lang="zh-HK" altLang="en-US" sz="2400" b="0" dirty="0">
                <a:latin typeface="Century Gothic" panose="020B0502020202020204" pitchFamily="34" charset="0"/>
                <a:ea typeface="華康儷中黑" panose="020B0509000000000000" pitchFamily="49" charset="-120"/>
              </a:rPr>
              <a:t>購物</a:t>
            </a:r>
          </a:p>
          <a:p>
            <a:endParaRPr lang="zh-HK" sz="2400" b="0" i="0" dirty="0" smtClean="0">
              <a:solidFill>
                <a:srgbClr val="FFFFFF"/>
              </a:solidFill>
              <a:latin typeface="Century Gothic" panose="020B0502020202020204" pitchFamily="34" charset="0"/>
              <a:ea typeface="華康儷中黑" panose="020B0509000000000000" pitchFamily="49" charset="-120"/>
            </a:endParaRPr>
          </a:p>
        </p:txBody>
      </p:sp>
      <p:pic>
        <p:nvPicPr>
          <p:cNvPr id="1877" name="image5.png"/>
          <p:cNvPicPr>
            <a:picLocks noChangeAspect="1"/>
          </p:cNvPicPr>
          <p:nvPr/>
        </p:nvPicPr>
        <p:blipFill>
          <a:blip r:embed="rId3">
            <a:extLst/>
          </a:blip>
          <a:stretch>
            <a:fillRect/>
          </a:stretch>
        </p:blipFill>
        <p:spPr>
          <a:xfrm>
            <a:off x="685800" y="6293715"/>
            <a:ext cx="1283646" cy="259488"/>
          </a:xfrm>
          <a:prstGeom prst="rect">
            <a:avLst/>
          </a:prstGeom>
          <a:ln w="12700">
            <a:miter lim="400000"/>
          </a:ln>
        </p:spPr>
      </p:pic>
      <p:sp>
        <p:nvSpPr>
          <p:cNvPr id="1878" name="Shape 1878"/>
          <p:cNvSpPr/>
          <p:nvPr/>
        </p:nvSpPr>
        <p:spPr>
          <a:xfrm>
            <a:off x="685801" y="1963527"/>
            <a:ext cx="5424314" cy="4154980"/>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defTabSz="914103">
              <a:spcBef>
                <a:spcPts val="600"/>
              </a:spcBef>
              <a:defRPr sz="2800" b="1">
                <a:latin typeface="+mn-lt"/>
                <a:ea typeface="+mn-ea"/>
                <a:cs typeface="+mn-cs"/>
                <a:sym typeface="Palatino"/>
              </a:defRPr>
            </a:pPr>
            <a:r>
              <a:rPr lang="zh-HK" sz="2400" b="1" i="0" dirty="0" smtClean="0">
                <a:solidFill>
                  <a:srgbClr val="000000"/>
                </a:solidFill>
                <a:latin typeface="Century Gothic" panose="020B0502020202020204" pitchFamily="34" charset="0"/>
                <a:ea typeface="華康儷中黑" panose="020B0509000000000000" pitchFamily="49" charset="-120"/>
              </a:rPr>
              <a:t>既省錢又賺錢</a:t>
            </a:r>
          </a:p>
          <a:p>
            <a:pPr defTabSz="914103">
              <a:spcBef>
                <a:spcPts val="600"/>
              </a:spcBef>
              <a:defRPr sz="1800">
                <a:latin typeface="+mn-lt"/>
                <a:ea typeface="+mn-ea"/>
                <a:cs typeface="+mn-cs"/>
                <a:sym typeface="Palatino"/>
              </a:defRPr>
            </a:pPr>
            <a:r>
              <a:rPr lang="zh-HK" sz="2000" b="0" i="0" dirty="0" smtClean="0">
                <a:solidFill>
                  <a:srgbClr val="000000"/>
                </a:solidFill>
                <a:latin typeface="Century Gothic" panose="020B0502020202020204" pitchFamily="34" charset="0"/>
                <a:ea typeface="華康儷中黑" panose="020B0509000000000000" pitchFamily="49" charset="-120"/>
              </a:rPr>
              <a:t>價格合理的頂級彩妝品</a:t>
            </a:r>
          </a:p>
          <a:p>
            <a:pPr defTabSz="914103">
              <a:spcBef>
                <a:spcPts val="600"/>
              </a:spcBef>
              <a:defRPr sz="1800">
                <a:latin typeface="+mn-lt"/>
                <a:ea typeface="+mn-ea"/>
                <a:cs typeface="+mn-cs"/>
                <a:sym typeface="Palatino"/>
              </a:defRPr>
            </a:pPr>
            <a:r>
              <a:rPr lang="zh-HK" sz="2000" b="0" i="0" dirty="0" smtClean="0">
                <a:solidFill>
                  <a:srgbClr val="000000"/>
                </a:solidFill>
                <a:latin typeface="Century Gothic" panose="020B0502020202020204" pitchFamily="34" charset="0"/>
                <a:ea typeface="華康儷中黑" panose="020B0509000000000000" pitchFamily="49" charset="-120"/>
              </a:rPr>
              <a:t>透過顧客的個人檔案進入現金回贈帳戶</a:t>
            </a:r>
          </a:p>
          <a:p>
            <a:pPr defTabSz="914103">
              <a:spcBef>
                <a:spcPts val="600"/>
              </a:spcBef>
              <a:defRPr sz="2800" b="1">
                <a:latin typeface="+mn-lt"/>
                <a:ea typeface="+mn-ea"/>
                <a:cs typeface="+mn-cs"/>
                <a:sym typeface="Palatino"/>
              </a:defRPr>
            </a:pPr>
            <a:r>
              <a:rPr lang="zh-HK" sz="2400" b="1" i="0" dirty="0" smtClean="0">
                <a:solidFill>
                  <a:srgbClr val="000000"/>
                </a:solidFill>
                <a:latin typeface="Century Gothic" panose="020B0502020202020204" pitchFamily="34" charset="0"/>
                <a:ea typeface="華康儷中黑" panose="020B0509000000000000" pitchFamily="49" charset="-120"/>
              </a:rPr>
              <a:t>美妝保養</a:t>
            </a:r>
          </a:p>
          <a:p>
            <a:pPr defTabSz="914103">
              <a:spcBef>
                <a:spcPts val="600"/>
              </a:spcBef>
              <a:defRPr sz="1800">
                <a:latin typeface="+mn-lt"/>
                <a:ea typeface="+mn-ea"/>
                <a:cs typeface="+mn-cs"/>
                <a:sym typeface="Palatino"/>
              </a:defRPr>
            </a:pPr>
            <a:r>
              <a:rPr lang="zh-HK" sz="2000" b="0" i="0" dirty="0" smtClean="0">
                <a:solidFill>
                  <a:srgbClr val="000000"/>
                </a:solidFill>
                <a:latin typeface="Century Gothic" panose="020B0502020202020204" pitchFamily="34" charset="0"/>
                <a:ea typeface="華康儷中黑" panose="020B0509000000000000" pitchFamily="49" charset="-120"/>
              </a:rPr>
              <a:t>產品系列可</a:t>
            </a:r>
            <a:r>
              <a:rPr lang="zh-TW" altLang="en-US" sz="2000" dirty="0">
                <a:latin typeface="Century Gothic" panose="020B0502020202020204" pitchFamily="34" charset="0"/>
                <a:ea typeface="華康儷中黑" panose="020B0509000000000000" pitchFamily="49" charset="-120"/>
              </a:rPr>
              <a:t>讓</a:t>
            </a:r>
            <a:r>
              <a:rPr lang="zh-HK" sz="2000" b="0" i="0" dirty="0" smtClean="0">
                <a:solidFill>
                  <a:srgbClr val="000000"/>
                </a:solidFill>
                <a:latin typeface="Century Gothic" panose="020B0502020202020204" pitchFamily="34" charset="0"/>
                <a:ea typeface="華康儷中黑" panose="020B0509000000000000" pitchFamily="49" charset="-120"/>
              </a:rPr>
              <a:t>你化出你最喜愛藝人的妝容</a:t>
            </a:r>
          </a:p>
          <a:p>
            <a:pPr defTabSz="914103">
              <a:spcBef>
                <a:spcPts val="600"/>
              </a:spcBef>
              <a:defRPr sz="2800" b="1">
                <a:latin typeface="+mn-lt"/>
                <a:ea typeface="+mn-ea"/>
                <a:cs typeface="+mn-cs"/>
                <a:sym typeface="Palatino"/>
              </a:defRPr>
            </a:pPr>
            <a:r>
              <a:rPr lang="zh-HK" sz="2400" b="1" i="0" dirty="0" smtClean="0">
                <a:solidFill>
                  <a:srgbClr val="000000"/>
                </a:solidFill>
                <a:latin typeface="Century Gothic" panose="020B0502020202020204" pitchFamily="34" charset="0"/>
                <a:ea typeface="華康儷中黑" panose="020B0509000000000000" pitchFamily="49" charset="-120"/>
              </a:rPr>
              <a:t>護膚分析</a:t>
            </a:r>
          </a:p>
          <a:p>
            <a:pPr defTabSz="914103">
              <a:spcBef>
                <a:spcPts val="600"/>
              </a:spcBef>
              <a:defRPr sz="1800">
                <a:latin typeface="+mn-lt"/>
                <a:ea typeface="+mn-ea"/>
                <a:cs typeface="+mn-cs"/>
                <a:sym typeface="Palatino"/>
              </a:defRPr>
            </a:pPr>
            <a:r>
              <a:rPr lang="zh-HK" sz="2000" b="0" i="0" dirty="0" smtClean="0">
                <a:solidFill>
                  <a:srgbClr val="000000"/>
                </a:solidFill>
                <a:latin typeface="Century Gothic" panose="020B0502020202020204" pitchFamily="34" charset="0"/>
                <a:ea typeface="華康儷中黑" panose="020B0509000000000000" pitchFamily="49" charset="-120"/>
              </a:rPr>
              <a:t>利用問卷調查分析生活習慣與膚質以提供個人化的護膚方案</a:t>
            </a:r>
          </a:p>
          <a:p>
            <a:pPr defTabSz="914103">
              <a:spcBef>
                <a:spcPts val="600"/>
              </a:spcBef>
              <a:defRPr sz="2800" b="1">
                <a:latin typeface="+mn-lt"/>
                <a:ea typeface="+mn-ea"/>
                <a:cs typeface="+mn-cs"/>
                <a:sym typeface="Palatino"/>
              </a:defRPr>
            </a:pPr>
            <a:r>
              <a:rPr lang="zh-HK" sz="2400" b="1" i="0" dirty="0" smtClean="0">
                <a:solidFill>
                  <a:srgbClr val="000000"/>
                </a:solidFill>
                <a:latin typeface="Century Gothic" panose="020B0502020202020204" pitchFamily="34" charset="0"/>
                <a:ea typeface="華康儷中黑" panose="020B0509000000000000" pitchFamily="49" charset="-120"/>
              </a:rPr>
              <a:t>完美粉底配對</a:t>
            </a:r>
          </a:p>
          <a:p>
            <a:pPr defTabSz="914103">
              <a:spcBef>
                <a:spcPts val="600"/>
              </a:spcBef>
              <a:defRPr sz="1800">
                <a:latin typeface="+mn-lt"/>
                <a:ea typeface="+mn-ea"/>
                <a:cs typeface="+mn-cs"/>
                <a:sym typeface="Palatino"/>
              </a:defRPr>
            </a:pPr>
            <a:r>
              <a:rPr lang="zh-HK" sz="2000" b="0" i="0" dirty="0" smtClean="0">
                <a:solidFill>
                  <a:srgbClr val="000000"/>
                </a:solidFill>
                <a:latin typeface="Century Gothic" panose="020B0502020202020204" pitchFamily="34" charset="0"/>
                <a:ea typeface="華康儷中黑" panose="020B0509000000000000" pitchFamily="49" charset="-120"/>
              </a:rPr>
              <a:t>粉底色</a:t>
            </a:r>
            <a:r>
              <a:rPr lang="zh-TW" altLang="en-US" sz="2000" b="0" i="0" dirty="0" smtClean="0">
                <a:solidFill>
                  <a:srgbClr val="000000"/>
                </a:solidFill>
                <a:latin typeface="Century Gothic" panose="020B0502020202020204" pitchFamily="34" charset="0"/>
                <a:ea typeface="華康儷中黑" panose="020B0509000000000000" pitchFamily="49" charset="-120"/>
              </a:rPr>
              <a:t>調</a:t>
            </a:r>
            <a:r>
              <a:rPr lang="zh-HK" sz="2000" b="0" i="0" dirty="0" smtClean="0">
                <a:solidFill>
                  <a:srgbClr val="000000"/>
                </a:solidFill>
                <a:latin typeface="Century Gothic" panose="020B0502020202020204" pitchFamily="34" charset="0"/>
                <a:ea typeface="華康儷中黑" panose="020B0509000000000000" pitchFamily="49" charset="-120"/>
              </a:rPr>
              <a:t>的比較表</a:t>
            </a:r>
          </a:p>
        </p:txBody>
      </p:sp>
    </p:spTree>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alphaModFix/>
            <a:extLst>
              <a:ext uri="{28A0092B-C50C-407E-A947-70E740481C1C}">
                <a14:useLocalDpi xmlns:a14="http://schemas.microsoft.com/office/drawing/2010/main" val="0"/>
              </a:ext>
            </a:extLst>
          </a:blip>
          <a:srcRect l="13819" r="20753"/>
          <a:stretch/>
        </p:blipFill>
        <p:spPr>
          <a:xfrm>
            <a:off x="0" y="0"/>
            <a:ext cx="6730586" cy="6858000"/>
          </a:xfrm>
          <a:prstGeom prst="rect">
            <a:avLst/>
          </a:prstGeom>
        </p:spPr>
      </p:pic>
      <p:pic>
        <p:nvPicPr>
          <p:cNvPr id="1881" name="image5.png"/>
          <p:cNvPicPr>
            <a:picLocks noChangeAspect="1"/>
          </p:cNvPicPr>
          <p:nvPr/>
        </p:nvPicPr>
        <p:blipFill>
          <a:blip r:embed="rId3">
            <a:extLst/>
          </a:blip>
          <a:stretch>
            <a:fillRect/>
          </a:stretch>
        </p:blipFill>
        <p:spPr>
          <a:xfrm>
            <a:off x="8814626" y="6293715"/>
            <a:ext cx="1283646" cy="259486"/>
          </a:xfrm>
          <a:prstGeom prst="rect">
            <a:avLst/>
          </a:prstGeom>
          <a:ln w="12700">
            <a:miter lim="400000"/>
          </a:ln>
        </p:spPr>
      </p:pic>
      <p:sp>
        <p:nvSpPr>
          <p:cNvPr id="1882" name="Shape 1882"/>
          <p:cNvSpPr/>
          <p:nvPr/>
        </p:nvSpPr>
        <p:spPr>
          <a:xfrm>
            <a:off x="7097841" y="1782863"/>
            <a:ext cx="4759380" cy="3892342"/>
          </a:xfrm>
          <a:prstGeom prst="rect">
            <a:avLst/>
          </a:prstGeom>
          <a:ln w="12700">
            <a:miter lim="400000"/>
          </a:ln>
          <a:extLst>
            <a:ext uri="{C572A759-6A51-4108-AA02-DFA0A04FC94B}">
              <ma14:wrappingTextBoxFlag xmlns="" xmlns:ma14="http://schemas.microsoft.com/office/mac/drawingml/2011/main" val="1"/>
            </a:ext>
          </a:extLst>
        </p:spPr>
        <p:txBody>
          <a:bodyPr lIns="60957" tIns="60957" rIns="60957" bIns="60957">
            <a:spAutoFit/>
          </a:bodyPr>
          <a:lstStyle/>
          <a:p>
            <a:pPr marL="209547" indent="-209547" defTabSz="609600">
              <a:lnSpc>
                <a:spcPct val="90000"/>
              </a:lnSpc>
              <a:spcBef>
                <a:spcPts val="1300"/>
              </a:spcBef>
              <a:buClr>
                <a:srgbClr val="191227"/>
              </a:buClr>
              <a:buSzPct val="100000"/>
              <a:buFont typeface="Arial"/>
              <a:buChar char="•"/>
              <a:defRPr sz="2400">
                <a:solidFill>
                  <a:srgbClr val="191227"/>
                </a:solidFill>
                <a:latin typeface="+mn-lt"/>
                <a:ea typeface="+mn-ea"/>
                <a:cs typeface="+mn-cs"/>
                <a:sym typeface="Palatino"/>
              </a:defRPr>
            </a:pPr>
            <a:r>
              <a:rPr lang="zh-HK" sz="2800" b="0" i="0" dirty="0" smtClean="0">
                <a:solidFill>
                  <a:srgbClr val="000000"/>
                </a:solidFill>
                <a:latin typeface="Century Gothic" panose="020B0502020202020204" pitchFamily="34" charset="0"/>
                <a:ea typeface="華康儷中黑" panose="020B0509000000000000" pitchFamily="49" charset="-120"/>
              </a:rPr>
              <a:t>進入美容保養</a:t>
            </a:r>
            <a:r>
              <a:rPr lang="zh-HK" altLang="en-US" sz="2800" dirty="0" smtClean="0">
                <a:latin typeface="Century Gothic" panose="020B0502020202020204" pitchFamily="34" charset="0"/>
                <a:ea typeface="華康儷中黑" panose="020B0509000000000000" pitchFamily="49" charset="-120"/>
              </a:rPr>
              <a:t>行</a:t>
            </a:r>
            <a:r>
              <a:rPr lang="zh-HK" sz="2800" b="0" i="0" dirty="0" smtClean="0">
                <a:solidFill>
                  <a:srgbClr val="000000"/>
                </a:solidFill>
                <a:latin typeface="Century Gothic" panose="020B0502020202020204" pitchFamily="34" charset="0"/>
                <a:ea typeface="華康儷中黑" panose="020B0509000000000000" pitchFamily="49" charset="-120"/>
              </a:rPr>
              <a:t>業成長最快速的領域</a:t>
            </a:r>
          </a:p>
          <a:p>
            <a:pPr marL="209547" indent="-209547" defTabSz="609600">
              <a:lnSpc>
                <a:spcPct val="90000"/>
              </a:lnSpc>
              <a:spcBef>
                <a:spcPts val="1300"/>
              </a:spcBef>
              <a:buClr>
                <a:srgbClr val="191227"/>
              </a:buClr>
              <a:buSzPct val="100000"/>
              <a:buFont typeface="Arial"/>
              <a:buChar char="•"/>
              <a:defRPr sz="2400">
                <a:solidFill>
                  <a:srgbClr val="191227"/>
                </a:solidFill>
                <a:latin typeface="+mn-lt"/>
                <a:ea typeface="+mn-ea"/>
                <a:cs typeface="+mn-cs"/>
                <a:sym typeface="Palatino"/>
              </a:defRPr>
            </a:pPr>
            <a:r>
              <a:rPr lang="zh-HK" sz="2800" b="0" i="0" dirty="0" smtClean="0">
                <a:solidFill>
                  <a:srgbClr val="000000"/>
                </a:solidFill>
                <a:latin typeface="Century Gothic" panose="020B0502020202020204" pitchFamily="34" charset="0"/>
                <a:ea typeface="華康儷中黑" panose="020B0509000000000000" pitchFamily="49" charset="-120"/>
              </a:rPr>
              <a:t>網站的所有優勢，專注於顧客以增加銷售</a:t>
            </a:r>
          </a:p>
          <a:p>
            <a:pPr marL="209547" indent="-209547" defTabSz="609600">
              <a:lnSpc>
                <a:spcPct val="90000"/>
              </a:lnSpc>
              <a:spcBef>
                <a:spcPts val="1300"/>
              </a:spcBef>
              <a:buClr>
                <a:srgbClr val="191227"/>
              </a:buClr>
              <a:buSzPct val="100000"/>
              <a:buFont typeface="Arial"/>
              <a:buChar char="•"/>
              <a:defRPr sz="2400">
                <a:solidFill>
                  <a:srgbClr val="191227"/>
                </a:solidFill>
                <a:latin typeface="+mn-lt"/>
                <a:ea typeface="+mn-ea"/>
                <a:cs typeface="+mn-cs"/>
                <a:sym typeface="Palatino"/>
              </a:defRPr>
            </a:pPr>
            <a:r>
              <a:rPr lang="zh-HK" sz="2800" b="0" i="0" dirty="0" smtClean="0">
                <a:solidFill>
                  <a:srgbClr val="000000"/>
                </a:solidFill>
                <a:latin typeface="Century Gothic" panose="020B0502020202020204" pitchFamily="34" charset="0"/>
                <a:ea typeface="華康儷中黑" panose="020B0509000000000000" pitchFamily="49" charset="-120"/>
              </a:rPr>
              <a:t>持續更新的個人化網站</a:t>
            </a:r>
          </a:p>
          <a:p>
            <a:pPr marL="209547" indent="-209547" defTabSz="609600">
              <a:lnSpc>
                <a:spcPct val="90000"/>
              </a:lnSpc>
              <a:spcBef>
                <a:spcPts val="1300"/>
              </a:spcBef>
              <a:buClr>
                <a:srgbClr val="191227"/>
              </a:buClr>
              <a:buSzPct val="100000"/>
              <a:buFont typeface="Arial"/>
              <a:buChar char="•"/>
              <a:defRPr sz="2400">
                <a:solidFill>
                  <a:srgbClr val="191227"/>
                </a:solidFill>
                <a:latin typeface="+mn-lt"/>
                <a:ea typeface="+mn-ea"/>
                <a:cs typeface="+mn-cs"/>
                <a:sym typeface="Palatino"/>
              </a:defRPr>
            </a:pPr>
            <a:r>
              <a:rPr lang="zh-HK" sz="2800" b="0" i="0" dirty="0" smtClean="0">
                <a:solidFill>
                  <a:srgbClr val="000000"/>
                </a:solidFill>
                <a:latin typeface="Century Gothic" panose="020B0502020202020204" pitchFamily="34" charset="0"/>
                <a:ea typeface="華康儷中黑" panose="020B0509000000000000" pitchFamily="49" charset="-120"/>
              </a:rPr>
              <a:t>每天24小時不間斷地銷售</a:t>
            </a:r>
          </a:p>
          <a:p>
            <a:pPr marL="209547" indent="-209547" defTabSz="609600">
              <a:lnSpc>
                <a:spcPct val="90000"/>
              </a:lnSpc>
              <a:spcBef>
                <a:spcPts val="1300"/>
              </a:spcBef>
              <a:buClr>
                <a:srgbClr val="191227"/>
              </a:buClr>
              <a:buSzPct val="100000"/>
              <a:buFont typeface="Arial"/>
              <a:buChar char="•"/>
              <a:defRPr sz="2400">
                <a:solidFill>
                  <a:srgbClr val="191227"/>
                </a:solidFill>
                <a:latin typeface="+mn-lt"/>
                <a:ea typeface="+mn-ea"/>
                <a:cs typeface="+mn-cs"/>
                <a:sym typeface="Palatino"/>
              </a:defRPr>
            </a:pPr>
            <a:r>
              <a:rPr lang="zh-HK" sz="2800" b="0" i="0" dirty="0" smtClean="0">
                <a:solidFill>
                  <a:srgbClr val="000000"/>
                </a:solidFill>
                <a:latin typeface="Century Gothic" panose="020B0502020202020204" pitchFamily="34" charset="0"/>
                <a:ea typeface="華康儷中黑" panose="020B0509000000000000" pitchFamily="49" charset="-120"/>
              </a:rPr>
              <a:t>為新顧客與彩妝顧問帶來免費商機</a:t>
            </a:r>
          </a:p>
        </p:txBody>
      </p:sp>
      <p:sp>
        <p:nvSpPr>
          <p:cNvPr id="1883" name="Shape 1883"/>
          <p:cNvSpPr/>
          <p:nvPr/>
        </p:nvSpPr>
        <p:spPr>
          <a:xfrm>
            <a:off x="6960358" y="343307"/>
            <a:ext cx="4862293" cy="1294182"/>
          </a:xfrm>
          <a:prstGeom prst="rect">
            <a:avLst/>
          </a:prstGeom>
          <a:solidFill>
            <a:srgbClr val="86754D"/>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dirty="0">
              <a:latin typeface="微軟正黑體" panose="020B0604030504040204" pitchFamily="34" charset="-120"/>
              <a:ea typeface="微軟正黑體" panose="020B0604030504040204" pitchFamily="34" charset="-120"/>
            </a:endParaRPr>
          </a:p>
        </p:txBody>
      </p:sp>
      <p:sp>
        <p:nvSpPr>
          <p:cNvPr id="1884" name="Shape 1884"/>
          <p:cNvSpPr/>
          <p:nvPr/>
        </p:nvSpPr>
        <p:spPr>
          <a:xfrm>
            <a:off x="7097839" y="682621"/>
            <a:ext cx="4724812" cy="95410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defTabSz="457200">
              <a:defRPr sz="3400">
                <a:solidFill>
                  <a:srgbClr val="FFFFFF"/>
                </a:solidFill>
                <a:latin typeface="+mn-lt"/>
                <a:ea typeface="+mn-ea"/>
                <a:cs typeface="+mn-cs"/>
                <a:sym typeface="Palatino"/>
              </a:defRPr>
            </a:lvl1pPr>
          </a:lstStyle>
          <a:p>
            <a:r>
              <a:rPr lang="en-US" altLang="zh-HK" sz="2800" dirty="0">
                <a:latin typeface="Century Gothic" panose="020B0502020202020204" pitchFamily="34" charset="0"/>
                <a:ea typeface="微軟正黑體" panose="020B0604030504040204" pitchFamily="34" charset="-120"/>
              </a:rPr>
              <a:t>hk.motivescosmetics.com</a:t>
            </a:r>
          </a:p>
          <a:p>
            <a:endParaRPr lang="zh-HK" sz="2800" b="0" i="0" dirty="0" smtClean="0">
              <a:solidFill>
                <a:srgbClr val="FFFFFF"/>
              </a:solidFill>
              <a:latin typeface="Century Gothic" panose="020B0502020202020204" pitchFamily="34" charset="0"/>
              <a:ea typeface="微軟正黑體" panose="020B0604030504040204" pitchFamily="34" charset="-120"/>
            </a:endParaRP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6" name="image4.png"/>
          <p:cNvPicPr>
            <a:picLocks noChangeAspect="1"/>
          </p:cNvPicPr>
          <p:nvPr/>
        </p:nvPicPr>
        <p:blipFill>
          <a:blip r:embed="rId2">
            <a:alphaModFix amt="9000"/>
            <a:extLst/>
          </a:blip>
          <a:srcRect t="3073" b="10855"/>
          <a:stretch>
            <a:fillRect/>
          </a:stretch>
        </p:blipFill>
        <p:spPr>
          <a:xfrm>
            <a:off x="3045" y="-2"/>
            <a:ext cx="12188957" cy="6858002"/>
          </a:xfrm>
          <a:prstGeom prst="rect">
            <a:avLst/>
          </a:prstGeom>
          <a:ln w="12700">
            <a:miter lim="400000"/>
          </a:ln>
        </p:spPr>
      </p:pic>
      <p:sp>
        <p:nvSpPr>
          <p:cNvPr id="3667" name="Shape 3667"/>
          <p:cNvSpPr/>
          <p:nvPr/>
        </p:nvSpPr>
        <p:spPr>
          <a:xfrm>
            <a:off x="674685" y="687574"/>
            <a:ext cx="10815643" cy="1079501"/>
          </a:xfrm>
          <a:prstGeom prst="rect">
            <a:avLst/>
          </a:prstGeom>
          <a:solidFill>
            <a:srgbClr val="221C35"/>
          </a:solidFill>
          <a:ln w="12700">
            <a:miter lim="400000"/>
          </a:ln>
        </p:spPr>
        <p:txBody>
          <a:bodyPr lIns="45718" tIns="45718" rIns="45718" bIns="45718" anchor="ctr"/>
          <a:lstStyle/>
          <a:p>
            <a:pPr algn="ctr">
              <a:defRPr>
                <a:solidFill>
                  <a:srgbClr val="FFFFFF"/>
                </a:solidFill>
              </a:defRPr>
            </a:pPr>
            <a:endParaRPr dirty="0">
              <a:solidFill>
                <a:srgbClr val="FFFFFF"/>
              </a:solidFill>
              <a:latin typeface="Palatino Regular" charset="0"/>
              <a:ea typeface="Palatino"/>
              <a:cs typeface="Palatino"/>
              <a:sym typeface="Palatino"/>
            </a:endParaRPr>
          </a:p>
        </p:txBody>
      </p:sp>
      <p:sp>
        <p:nvSpPr>
          <p:cNvPr id="3668" name="Shape 3668"/>
          <p:cNvSpPr/>
          <p:nvPr/>
        </p:nvSpPr>
        <p:spPr>
          <a:xfrm>
            <a:off x="1047750" y="919551"/>
            <a:ext cx="10023056" cy="61554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tabLst>
                <a:tab pos="101600" algn="l"/>
              </a:tabLst>
              <a:defRPr sz="3300" b="1" cap="all" spc="97">
                <a:solidFill>
                  <a:srgbClr val="FFFFFF"/>
                </a:solidFill>
              </a:defRPr>
            </a:lvl1pPr>
          </a:lstStyle>
          <a:p>
            <a:r>
              <a:rPr lang="zh-HK" sz="3400" b="0" i="0" dirty="0" smtClean="0">
                <a:solidFill>
                  <a:srgbClr val="FFFFFF"/>
                </a:solidFill>
                <a:latin typeface="Century Gothic" panose="020B0502020202020204" pitchFamily="34" charset="0"/>
                <a:ea typeface="華康儷中黑" panose="020B0509000000000000" pitchFamily="49" charset="-120"/>
              </a:rPr>
              <a:t>準確定位－產品代理</a:t>
            </a:r>
          </a:p>
        </p:txBody>
      </p:sp>
      <p:pic>
        <p:nvPicPr>
          <p:cNvPr id="3669" name="image5.png"/>
          <p:cNvPicPr>
            <a:picLocks noChangeAspect="1"/>
          </p:cNvPicPr>
          <p:nvPr/>
        </p:nvPicPr>
        <p:blipFill>
          <a:blip r:embed="rId3">
            <a:extLst/>
          </a:blip>
          <a:stretch>
            <a:fillRect/>
          </a:stretch>
        </p:blipFill>
        <p:spPr>
          <a:xfrm>
            <a:off x="5417456" y="6293715"/>
            <a:ext cx="1283648" cy="259488"/>
          </a:xfrm>
          <a:prstGeom prst="rect">
            <a:avLst/>
          </a:prstGeom>
          <a:ln w="12700">
            <a:miter lim="400000"/>
          </a:ln>
        </p:spPr>
      </p:pic>
      <p:sp>
        <p:nvSpPr>
          <p:cNvPr id="3670" name="Shape 3670"/>
          <p:cNvSpPr/>
          <p:nvPr/>
        </p:nvSpPr>
        <p:spPr>
          <a:xfrm>
            <a:off x="653526" y="1881140"/>
            <a:ext cx="10857963" cy="46166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spcBef>
                <a:spcPts val="1200"/>
              </a:spcBef>
              <a:defRPr sz="2700" b="1"/>
            </a:pPr>
            <a:endParaRPr lang="zh-HK" sz="2400" b="0" i="0" dirty="0" smtClean="0">
              <a:solidFill>
                <a:srgbClr val="000000"/>
              </a:solidFill>
              <a:latin typeface="Century Gothic" panose="020B0502020202020204" pitchFamily="34" charset="0"/>
              <a:ea typeface="華康儷中黑" panose="020B0509000000000000" pitchFamily="49" charset="-120"/>
            </a:endParaRPr>
          </a:p>
        </p:txBody>
      </p:sp>
      <p:sp>
        <p:nvSpPr>
          <p:cNvPr id="2" name="TextBox 1"/>
          <p:cNvSpPr txBox="1"/>
          <p:nvPr/>
        </p:nvSpPr>
        <p:spPr>
          <a:xfrm>
            <a:off x="653526" y="1881140"/>
            <a:ext cx="10836802" cy="44319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spcBef>
                <a:spcPts val="1200"/>
              </a:spcBef>
              <a:defRPr sz="2700" b="1"/>
            </a:pPr>
            <a:r>
              <a:rPr lang="zh-TW" altLang="en-US" sz="3200" dirty="0">
                <a:latin typeface="Century Gothic" panose="020B0502020202020204" pitchFamily="34" charset="0"/>
                <a:ea typeface="華康儷中黑" panose="020B0509000000000000" pitchFamily="49" charset="-120"/>
              </a:rPr>
              <a:t>統計數據：</a:t>
            </a:r>
          </a:p>
          <a:p>
            <a:pPr algn="ctr">
              <a:spcBef>
                <a:spcPts val="1200"/>
              </a:spcBef>
              <a:defRPr sz="2400"/>
            </a:pPr>
            <a:r>
              <a:rPr lang="zh-TW" altLang="en-US" sz="2800" dirty="0">
                <a:latin typeface="Century Gothic" panose="020B0502020202020204" pitchFamily="34" charset="0"/>
                <a:ea typeface="華康儷中黑" panose="020B0509000000000000" pitchFamily="49" charset="-120"/>
              </a:rPr>
              <a:t>護膚產品現值成長了</a:t>
            </a:r>
            <a:r>
              <a:rPr lang="en-US" altLang="zh-TW" sz="2800" dirty="0">
                <a:latin typeface="Century Gothic" panose="020B0502020202020204" pitchFamily="34" charset="0"/>
                <a:ea typeface="華康儷中黑" panose="020B0509000000000000" pitchFamily="49" charset="-120"/>
              </a:rPr>
              <a:t>2%</a:t>
            </a:r>
            <a:r>
              <a:rPr lang="zh-TW" altLang="en-US" sz="2800" dirty="0">
                <a:latin typeface="Century Gothic" panose="020B0502020202020204" pitchFamily="34" charset="0"/>
                <a:ea typeface="華康儷中黑" panose="020B0509000000000000" pitchFamily="49" charset="-120"/>
              </a:rPr>
              <a:t>，銷售額為港幣</a:t>
            </a:r>
            <a:r>
              <a:rPr lang="en-US" altLang="zh-TW" sz="2800" dirty="0">
                <a:latin typeface="Century Gothic" panose="020B0502020202020204" pitchFamily="34" charset="0"/>
                <a:ea typeface="華康儷中黑" panose="020B0509000000000000" pitchFamily="49" charset="-120"/>
              </a:rPr>
              <a:t>1,214</a:t>
            </a:r>
            <a:r>
              <a:rPr lang="zh-TW" altLang="en-US" sz="2800" dirty="0">
                <a:latin typeface="Century Gothic" panose="020B0502020202020204" pitchFamily="34" charset="0"/>
                <a:ea typeface="華康儷中黑" panose="020B0509000000000000" pitchFamily="49" charset="-120"/>
              </a:rPr>
              <a:t>億 </a:t>
            </a:r>
          </a:p>
          <a:p>
            <a:pPr algn="ctr" defTabSz="457200">
              <a:defRPr sz="2700">
                <a:solidFill>
                  <a:srgbClr val="454545"/>
                </a:solidFill>
                <a:latin typeface="+mj-lt"/>
                <a:ea typeface="+mj-ea"/>
                <a:cs typeface="+mj-cs"/>
                <a:sym typeface="Helvetica"/>
              </a:defRPr>
            </a:pPr>
            <a:endParaRPr lang="zh-TW" altLang="en-US" sz="3200" dirty="0">
              <a:solidFill>
                <a:srgbClr val="454545"/>
              </a:solidFill>
              <a:latin typeface="Century Gothic" panose="020B0502020202020204" pitchFamily="34" charset="0"/>
              <a:ea typeface="華康儷中黑" panose="020B0509000000000000" pitchFamily="49" charset="-120"/>
            </a:endParaRPr>
          </a:p>
          <a:p>
            <a:pPr algn="ctr">
              <a:spcBef>
                <a:spcPts val="1200"/>
              </a:spcBef>
              <a:defRPr sz="2700" b="1"/>
            </a:pPr>
            <a:r>
              <a:rPr lang="zh-TW" altLang="en-US" sz="3200" dirty="0">
                <a:latin typeface="Century Gothic" panose="020B0502020202020204" pitchFamily="34" charset="0"/>
                <a:ea typeface="華康儷中黑" panose="020B0509000000000000" pitchFamily="49" charset="-120"/>
              </a:rPr>
              <a:t>借力使力：</a:t>
            </a:r>
          </a:p>
          <a:p>
            <a:pPr algn="ctr">
              <a:spcBef>
                <a:spcPts val="1200"/>
              </a:spcBef>
              <a:defRPr sz="2400"/>
            </a:pPr>
            <a:r>
              <a:rPr lang="zh-TW" altLang="en-US" sz="2800" dirty="0">
                <a:latin typeface="Century Gothic" panose="020B0502020202020204" pitchFamily="34" charset="0"/>
                <a:ea typeface="華康儷中黑" panose="020B0509000000000000" pitchFamily="49" charset="-120"/>
              </a:rPr>
              <a:t>這是另外一個我們有能力利用及開發的市場份額！</a:t>
            </a:r>
          </a:p>
          <a:p>
            <a:pPr algn="ctr">
              <a:spcBef>
                <a:spcPts val="1200"/>
              </a:spcBef>
              <a:defRPr sz="2400"/>
            </a:pPr>
            <a:r>
              <a:rPr lang="zh-TW" altLang="en-US" sz="2800" dirty="0">
                <a:latin typeface="Century Gothic" panose="020B0502020202020204" pitchFamily="34" charset="0"/>
                <a:ea typeface="華康儷中黑" panose="020B0509000000000000" pitchFamily="49" charset="-120"/>
              </a:rPr>
              <a:t>作為一份津貼或是福利，我們有能力透過親自使用與銷售獨家產品，</a:t>
            </a:r>
            <a:br>
              <a:rPr lang="zh-TW" altLang="en-US" sz="2800" dirty="0">
                <a:latin typeface="Century Gothic" panose="020B0502020202020204" pitchFamily="34" charset="0"/>
                <a:ea typeface="華康儷中黑" panose="020B0509000000000000" pitchFamily="49" charset="-120"/>
              </a:rPr>
            </a:br>
            <a:r>
              <a:rPr lang="zh-TW" altLang="en-US" sz="2800" dirty="0">
                <a:latin typeface="Century Gothic" panose="020B0502020202020204" pitchFamily="34" charset="0"/>
                <a:ea typeface="華康儷中黑" panose="020B0509000000000000" pitchFamily="49" charset="-120"/>
              </a:rPr>
              <a:t>加入那些價值數十億的產業</a:t>
            </a:r>
          </a:p>
          <a:p>
            <a:pPr marL="0" marR="0" indent="0" algn="l" defTabSz="914103"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Palatino"/>
            </a:endParaRPr>
          </a:p>
        </p:txBody>
      </p:sp>
    </p:spTree>
    <p:extLst>
      <p:ext uri="{BB962C8B-B14F-4D97-AF65-F5344CB8AC3E}">
        <p14:creationId xmlns:p14="http://schemas.microsoft.com/office/powerpoint/2010/main" val="1085695823"/>
      </p:ext>
    </p:extLst>
  </p:cSld>
  <p:clrMapOvr>
    <a:masterClrMapping/>
  </p:clrMapOvr>
  <mc:AlternateContent xmlns:mc="http://schemas.openxmlformats.org/markup-compatibility/2006" xmlns:p14="http://schemas.microsoft.com/office/powerpoint/2010/main">
    <mc:Choice Requires="p14">
      <p:transition spd="slow" p14:dur="1200">
        <p:pul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3" name="image8.png"/>
          <p:cNvPicPr>
            <a:picLocks noChangeAspect="1"/>
          </p:cNvPicPr>
          <p:nvPr/>
        </p:nvPicPr>
        <p:blipFill>
          <a:blip r:embed="rId2">
            <a:extLst/>
          </a:blip>
          <a:srcRect l="7701" t="3472" r="39711" b="17940"/>
          <a:stretch>
            <a:fillRect/>
          </a:stretch>
        </p:blipFill>
        <p:spPr>
          <a:xfrm>
            <a:off x="-2" y="1"/>
            <a:ext cx="6874937" cy="6858001"/>
          </a:xfrm>
          <a:prstGeom prst="rect">
            <a:avLst/>
          </a:prstGeom>
          <a:ln w="12700">
            <a:miter lim="400000"/>
          </a:ln>
        </p:spPr>
      </p:pic>
      <p:sp>
        <p:nvSpPr>
          <p:cNvPr id="1894" name="Shape 1894"/>
          <p:cNvSpPr/>
          <p:nvPr/>
        </p:nvSpPr>
        <p:spPr>
          <a:xfrm>
            <a:off x="448280" y="474687"/>
            <a:ext cx="5971092" cy="1329262"/>
          </a:xfrm>
          <a:prstGeom prst="rect">
            <a:avLst/>
          </a:prstGeom>
          <a:solidFill>
            <a:srgbClr val="86754D"/>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895" name="Shape 1895"/>
          <p:cNvSpPr/>
          <p:nvPr/>
        </p:nvSpPr>
        <p:spPr>
          <a:xfrm>
            <a:off x="81024" y="820535"/>
            <a:ext cx="6705601" cy="61554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tabLst>
                <a:tab pos="101600" algn="l"/>
              </a:tabLst>
              <a:defRPr sz="3400">
                <a:solidFill>
                  <a:srgbClr val="FFFFFF"/>
                </a:solidFill>
                <a:latin typeface="+mn-lt"/>
                <a:ea typeface="+mn-ea"/>
                <a:cs typeface="+mn-cs"/>
                <a:sym typeface="Palatino"/>
              </a:defRPr>
            </a:lvl1pPr>
          </a:lstStyle>
          <a:p>
            <a:r>
              <a:rPr lang="zh-HK" b="0" i="0" dirty="0" smtClean="0">
                <a:solidFill>
                  <a:srgbClr val="FFFFFF"/>
                </a:solidFill>
                <a:latin typeface="華康儷中黑" panose="020B0509000000000000" pitchFamily="49" charset="-120"/>
                <a:ea typeface="華康儷中黑" panose="020B0509000000000000" pitchFamily="49" charset="-120"/>
              </a:rPr>
              <a:t>產品代理公司 </a:t>
            </a:r>
          </a:p>
        </p:txBody>
      </p:sp>
      <p:pic>
        <p:nvPicPr>
          <p:cNvPr id="1896" name="image5.png"/>
          <p:cNvPicPr>
            <a:picLocks noChangeAspect="1"/>
          </p:cNvPicPr>
          <p:nvPr/>
        </p:nvPicPr>
        <p:blipFill>
          <a:blip r:embed="rId3">
            <a:extLst/>
          </a:blip>
          <a:stretch>
            <a:fillRect/>
          </a:stretch>
        </p:blipFill>
        <p:spPr>
          <a:xfrm>
            <a:off x="8814626" y="6293715"/>
            <a:ext cx="1283646" cy="259486"/>
          </a:xfrm>
          <a:prstGeom prst="rect">
            <a:avLst/>
          </a:prstGeom>
          <a:ln w="12700">
            <a:miter lim="400000"/>
          </a:ln>
        </p:spPr>
      </p:pic>
      <p:sp>
        <p:nvSpPr>
          <p:cNvPr id="1897" name="Shape 1897"/>
          <p:cNvSpPr/>
          <p:nvPr/>
        </p:nvSpPr>
        <p:spPr>
          <a:xfrm>
            <a:off x="7355843" y="406293"/>
            <a:ext cx="4429759" cy="397031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2400">
                <a:latin typeface="+mn-lt"/>
                <a:ea typeface="+mn-ea"/>
                <a:cs typeface="+mn-cs"/>
                <a:sym typeface="Palatino"/>
              </a:defRPr>
            </a:pPr>
            <a:r>
              <a:rPr lang="zh-HK" sz="2800" b="0" i="0" dirty="0" smtClean="0">
                <a:solidFill>
                  <a:srgbClr val="000000"/>
                </a:solidFill>
                <a:latin typeface="華康儷中黑" panose="020B0509000000000000" pitchFamily="49" charset="-120"/>
                <a:ea typeface="華康儷中黑" panose="020B0509000000000000" pitchFamily="49" charset="-120"/>
              </a:rPr>
              <a:t>數百項獨家產品與服務</a:t>
            </a:r>
            <a:r>
              <a:rPr lang="en-US" sz="2800" dirty="0" smtClean="0">
                <a:latin typeface="華康儷中黑" panose="020B0509000000000000" pitchFamily="49" charset="-120"/>
                <a:ea typeface="華康儷中黑" panose="020B0509000000000000" pitchFamily="49" charset="-120"/>
              </a:rPr>
              <a:t/>
            </a:r>
            <a:br>
              <a:rPr lang="en-US" sz="2800" dirty="0" smtClean="0">
                <a:latin typeface="華康儷中黑" panose="020B0509000000000000" pitchFamily="49" charset="-120"/>
                <a:ea typeface="華康儷中黑" panose="020B0509000000000000" pitchFamily="49" charset="-120"/>
              </a:rPr>
            </a:br>
            <a:endParaRPr lang="en-US" sz="2800" dirty="0" smtClean="0">
              <a:latin typeface="華康儷中黑" panose="020B0509000000000000" pitchFamily="49" charset="-120"/>
              <a:ea typeface="華康儷中黑" panose="020B0509000000000000" pitchFamily="49" charset="-120"/>
            </a:endParaRPr>
          </a:p>
          <a:p>
            <a:pPr>
              <a:defRPr sz="2400">
                <a:latin typeface="+mn-lt"/>
                <a:ea typeface="+mn-ea"/>
                <a:cs typeface="+mn-cs"/>
                <a:sym typeface="Palatino"/>
              </a:defRPr>
            </a:pPr>
            <a:r>
              <a:rPr lang="zh-HK" sz="2800" b="0" i="0" dirty="0" smtClean="0">
                <a:solidFill>
                  <a:srgbClr val="000000"/>
                </a:solidFill>
                <a:latin typeface="華康儷中黑" panose="020B0509000000000000" pitchFamily="49" charset="-120"/>
                <a:ea typeface="華康儷中黑" panose="020B0509000000000000" pitchFamily="49" charset="-120"/>
              </a:rPr>
              <a:t>不依賴銷售單一產品或服務</a:t>
            </a:r>
            <a:r>
              <a:rPr lang="en-US" sz="2800" dirty="0" smtClean="0">
                <a:latin typeface="華康儷中黑" panose="020B0509000000000000" pitchFamily="49" charset="-120"/>
                <a:ea typeface="華康儷中黑" panose="020B0509000000000000" pitchFamily="49" charset="-120"/>
              </a:rPr>
              <a:t/>
            </a:r>
            <a:br>
              <a:rPr lang="en-US" sz="2800" dirty="0" smtClean="0">
                <a:latin typeface="華康儷中黑" panose="020B0509000000000000" pitchFamily="49" charset="-120"/>
                <a:ea typeface="華康儷中黑" panose="020B0509000000000000" pitchFamily="49" charset="-120"/>
              </a:rPr>
            </a:br>
            <a:endParaRPr lang="en-US" sz="2800" dirty="0" smtClean="0">
              <a:latin typeface="華康儷中黑" panose="020B0509000000000000" pitchFamily="49" charset="-120"/>
              <a:ea typeface="華康儷中黑" panose="020B0509000000000000" pitchFamily="49" charset="-120"/>
            </a:endParaRPr>
          </a:p>
          <a:p>
            <a:pPr>
              <a:defRPr sz="2400">
                <a:latin typeface="+mn-lt"/>
                <a:ea typeface="+mn-ea"/>
                <a:cs typeface="+mn-cs"/>
                <a:sym typeface="Palatino"/>
              </a:defRPr>
            </a:pPr>
            <a:r>
              <a:rPr lang="zh-HK" sz="2800" b="0" i="0" dirty="0" smtClean="0">
                <a:solidFill>
                  <a:srgbClr val="000000"/>
                </a:solidFill>
                <a:latin typeface="華康儷中黑" panose="020B0509000000000000" pitchFamily="49" charset="-120"/>
                <a:ea typeface="華康儷中黑" panose="020B0509000000000000" pitchFamily="49" charset="-120"/>
              </a:rPr>
              <a:t>進入數十億商機的市場</a:t>
            </a:r>
            <a:r>
              <a:rPr lang="en-US" sz="2800" dirty="0" smtClean="0">
                <a:latin typeface="華康儷中黑" panose="020B0509000000000000" pitchFamily="49" charset="-120"/>
                <a:ea typeface="華康儷中黑" panose="020B0509000000000000" pitchFamily="49" charset="-120"/>
              </a:rPr>
              <a:t/>
            </a:r>
            <a:br>
              <a:rPr lang="en-US" sz="2800" dirty="0" smtClean="0">
                <a:latin typeface="華康儷中黑" panose="020B0509000000000000" pitchFamily="49" charset="-120"/>
                <a:ea typeface="華康儷中黑" panose="020B0509000000000000" pitchFamily="49" charset="-120"/>
              </a:rPr>
            </a:br>
            <a:endParaRPr lang="en-US" sz="2800" dirty="0" smtClean="0">
              <a:latin typeface="華康儷中黑" panose="020B0509000000000000" pitchFamily="49" charset="-120"/>
              <a:ea typeface="華康儷中黑" panose="020B0509000000000000" pitchFamily="49" charset="-120"/>
            </a:endParaRPr>
          </a:p>
          <a:p>
            <a:pPr>
              <a:defRPr sz="2400">
                <a:latin typeface="+mn-lt"/>
                <a:ea typeface="+mn-ea"/>
                <a:cs typeface="+mn-cs"/>
                <a:sym typeface="Palatino"/>
              </a:defRPr>
            </a:pPr>
            <a:r>
              <a:rPr lang="zh-HK" sz="2800" b="0" i="0" dirty="0" smtClean="0">
                <a:solidFill>
                  <a:srgbClr val="000000"/>
                </a:solidFill>
                <a:latin typeface="華康儷中黑" panose="020B0509000000000000" pitchFamily="49" charset="-120"/>
                <a:ea typeface="華康儷中黑" panose="020B0509000000000000" pitchFamily="49" charset="-120"/>
              </a:rPr>
              <a:t>找出市場上最暢銷的產品</a:t>
            </a:r>
            <a:r>
              <a:rPr lang="en-US" sz="2800" dirty="0" smtClean="0">
                <a:latin typeface="華康儷中黑" panose="020B0509000000000000" pitchFamily="49" charset="-120"/>
                <a:ea typeface="華康儷中黑" panose="020B0509000000000000" pitchFamily="49" charset="-120"/>
              </a:rPr>
              <a:t/>
            </a:r>
            <a:br>
              <a:rPr lang="en-US" sz="2800" dirty="0" smtClean="0">
                <a:latin typeface="華康儷中黑" panose="020B0509000000000000" pitchFamily="49" charset="-120"/>
                <a:ea typeface="華康儷中黑" panose="020B0509000000000000" pitchFamily="49" charset="-120"/>
              </a:rPr>
            </a:br>
            <a:r>
              <a:rPr lang="zh-HK" sz="2800" b="0" i="0" dirty="0" smtClean="0">
                <a:solidFill>
                  <a:srgbClr val="000000"/>
                </a:solidFill>
                <a:latin typeface="華康儷中黑" panose="020B0509000000000000" pitchFamily="49" charset="-120"/>
                <a:ea typeface="華康儷中黑" panose="020B0509000000000000" pitchFamily="49" charset="-120"/>
              </a:rPr>
              <a:t> </a:t>
            </a:r>
          </a:p>
          <a:p>
            <a:pPr>
              <a:defRPr sz="2400">
                <a:latin typeface="+mn-lt"/>
                <a:ea typeface="+mn-ea"/>
                <a:cs typeface="+mn-cs"/>
                <a:sym typeface="Palatino"/>
              </a:defRPr>
            </a:pPr>
            <a:r>
              <a:rPr lang="zh-HK" sz="2800" b="0" i="0" dirty="0" smtClean="0">
                <a:solidFill>
                  <a:srgbClr val="000000"/>
                </a:solidFill>
                <a:latin typeface="華康儷中黑" panose="020B0509000000000000" pitchFamily="49" charset="-120"/>
                <a:ea typeface="華康儷中黑" panose="020B0509000000000000" pitchFamily="49" charset="-120"/>
              </a:rPr>
              <a:t>免去製造的負擔 </a:t>
            </a:r>
          </a:p>
        </p:txBody>
      </p:sp>
    </p:spTree>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1_Custom Design">
  <a:themeElements>
    <a:clrScheme name="1_Custom 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Custom Design">
      <a:majorFont>
        <a:latin typeface="Helvetica"/>
        <a:ea typeface="Helvetica"/>
        <a:cs typeface="Helvetica"/>
      </a:majorFont>
      <a:minorFont>
        <a:latin typeface="Palatino"/>
        <a:ea typeface="Palatino"/>
        <a:cs typeface="Palatino"/>
      </a:minorFont>
    </a:fontScheme>
    <a:fmtScheme name="1_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_Custom Design">
  <a:themeElements>
    <a:clrScheme name="1_Custom 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Custom Design">
      <a:majorFont>
        <a:latin typeface="Helvetica"/>
        <a:ea typeface="Helvetica"/>
        <a:cs typeface="Helvetica"/>
      </a:majorFont>
      <a:minorFont>
        <a:latin typeface="Palatino"/>
        <a:ea typeface="Palatino"/>
        <a:cs typeface="Palatino"/>
      </a:minorFont>
    </a:fontScheme>
    <a:fmtScheme name="1_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Custom Design">
  <a:themeElements>
    <a:clrScheme name="1_Custom 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Custom Design">
      <a:majorFont>
        <a:latin typeface="Helvetica"/>
        <a:ea typeface="Helvetica"/>
        <a:cs typeface="Helvetica"/>
      </a:majorFont>
      <a:minorFont>
        <a:latin typeface="Palatino"/>
        <a:ea typeface="Palatino"/>
        <a:cs typeface="Palatino"/>
      </a:minorFont>
    </a:fontScheme>
    <a:fmtScheme name="1_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4_Custom Design">
  <a:themeElements>
    <a:clrScheme name="1_Custom 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Custom Design">
      <a:majorFont>
        <a:latin typeface="Helvetica"/>
        <a:ea typeface="Helvetica"/>
        <a:cs typeface="Helvetica"/>
      </a:majorFont>
      <a:minorFont>
        <a:latin typeface="Palatino"/>
        <a:ea typeface="Palatino"/>
        <a:cs typeface="Palatino"/>
      </a:minorFont>
    </a:fontScheme>
    <a:fmtScheme name="1_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5_Custom Design">
  <a:themeElements>
    <a:clrScheme name="1_Custom 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Custom Design">
      <a:majorFont>
        <a:latin typeface="Helvetica"/>
        <a:ea typeface="Helvetica"/>
        <a:cs typeface="Helvetica"/>
      </a:majorFont>
      <a:minorFont>
        <a:latin typeface="Palatino"/>
        <a:ea typeface="Palatino"/>
        <a:cs typeface="Palatino"/>
      </a:minorFont>
    </a:fontScheme>
    <a:fmtScheme name="1_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6_Custom Design">
  <a:themeElements>
    <a:clrScheme name="1_Custom 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Custom Design">
      <a:majorFont>
        <a:latin typeface="Helvetica"/>
        <a:ea typeface="Helvetica"/>
        <a:cs typeface="Helvetica"/>
      </a:majorFont>
      <a:minorFont>
        <a:latin typeface="Palatino"/>
        <a:ea typeface="Palatino"/>
        <a:cs typeface="Palatino"/>
      </a:minorFont>
    </a:fontScheme>
    <a:fmtScheme name="1_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1_Custom Design">
  <a:themeElements>
    <a:clrScheme name="1_Custom 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Custom Design">
      <a:majorFont>
        <a:latin typeface="Helvetica"/>
        <a:ea typeface="Helvetica"/>
        <a:cs typeface="Helvetica"/>
      </a:majorFont>
      <a:minorFont>
        <a:latin typeface="Palatino"/>
        <a:ea typeface="Palatino"/>
        <a:cs typeface="Palatino"/>
      </a:minorFont>
    </a:fontScheme>
    <a:fmtScheme name="1_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12584</TotalTime>
  <Words>3188</Words>
  <Application>Microsoft Office PowerPoint</Application>
  <PresentationFormat>Custom</PresentationFormat>
  <Paragraphs>326</Paragraphs>
  <Slides>51</Slides>
  <Notes>0</Notes>
  <HiddenSlides>0</HiddenSlides>
  <MMClips>0</MMClips>
  <ScaleCrop>false</ScaleCrop>
  <HeadingPairs>
    <vt:vector size="4" baseType="variant">
      <vt:variant>
        <vt:lpstr>Theme</vt:lpstr>
      </vt:variant>
      <vt:variant>
        <vt:i4>6</vt:i4>
      </vt:variant>
      <vt:variant>
        <vt:lpstr>Slide Titles</vt:lpstr>
      </vt:variant>
      <vt:variant>
        <vt:i4>51</vt:i4>
      </vt:variant>
    </vt:vector>
  </HeadingPairs>
  <TitlesOfParts>
    <vt:vector size="57" baseType="lpstr">
      <vt:lpstr>1_Custom Design</vt:lpstr>
      <vt:lpstr>3_Custom Design</vt:lpstr>
      <vt:lpstr>2_Custom Design</vt:lpstr>
      <vt:lpstr>4_Custom Design</vt:lpstr>
      <vt:lpstr>5_Custom Design</vt:lpstr>
      <vt:lpstr>6_Custom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Herndon</dc:creator>
  <cp:lastModifiedBy>Sidney Tai</cp:lastModifiedBy>
  <cp:revision>92</cp:revision>
  <cp:lastPrinted>2017-10-04T01:36:35Z</cp:lastPrinted>
  <dcterms:modified xsi:type="dcterms:W3CDTF">2017-11-06T09:07:58Z</dcterms:modified>
</cp:coreProperties>
</file>